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A1"/>
    <a:srgbClr val="D11D1D"/>
    <a:srgbClr val="D1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3B8E-6CEE-4932-9C7F-04AAC69F968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1556-FC88-4DB1-B9C6-85CC8041D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B75-8846-83DE-FF67-E532210E50D2}"/>
              </a:ext>
            </a:extLst>
          </p:cNvPr>
          <p:cNvGrpSpPr/>
          <p:nvPr/>
        </p:nvGrpSpPr>
        <p:grpSpPr>
          <a:xfrm>
            <a:off x="-875631" y="0"/>
            <a:ext cx="9469756" cy="2365375"/>
            <a:chOff x="0" y="0"/>
            <a:chExt cx="9470209" cy="23653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22A62B-B956-F61A-24C3-6580B3D96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68" b="33745"/>
            <a:stretch/>
          </p:blipFill>
          <p:spPr bwMode="auto">
            <a:xfrm>
              <a:off x="869576" y="0"/>
              <a:ext cx="7560945" cy="23653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6BDDFC-3958-114A-ABE5-CC6B08C5927C}"/>
                </a:ext>
              </a:extLst>
            </p:cNvPr>
            <p:cNvSpPr/>
            <p:nvPr/>
          </p:nvSpPr>
          <p:spPr>
            <a:xfrm>
              <a:off x="0" y="0"/>
              <a:ext cx="9317809" cy="2365375"/>
            </a:xfrm>
            <a:prstGeom prst="rect">
              <a:avLst/>
            </a:prstGeom>
            <a:gradFill flip="none" rotWithShape="1">
              <a:gsLst>
                <a:gs pos="100000">
                  <a:srgbClr val="D11D1D">
                    <a:alpha val="64706"/>
                  </a:srgbClr>
                </a:gs>
                <a:gs pos="0">
                  <a:schemeClr val="tx1">
                    <a:lumMod val="95000"/>
                    <a:lumOff val="5000"/>
                    <a:alpha val="53000"/>
                  </a:schemeClr>
                </a:gs>
                <a:gs pos="50000">
                  <a:srgbClr val="FFD9A1">
                    <a:alpha val="6470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1270AE-2637-E4DB-CF26-7DE4068B14F9}"/>
                </a:ext>
              </a:extLst>
            </p:cNvPr>
            <p:cNvSpPr/>
            <p:nvPr/>
          </p:nvSpPr>
          <p:spPr>
            <a:xfrm>
              <a:off x="152400" y="0"/>
              <a:ext cx="9317809" cy="2365375"/>
            </a:xfrm>
            <a:prstGeom prst="rect">
              <a:avLst/>
            </a:prstGeom>
            <a:solidFill>
              <a:sysClr val="windowText" lastClr="000000">
                <a:alpha val="20000"/>
              </a:sys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8625E2AF-8914-1D74-F413-00251FAB262D}"/>
              </a:ext>
            </a:extLst>
          </p:cNvPr>
          <p:cNvSpPr txBox="1"/>
          <p:nvPr/>
        </p:nvSpPr>
        <p:spPr>
          <a:xfrm>
            <a:off x="181845" y="1182687"/>
            <a:ext cx="3753598" cy="8470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Ordiales, Cristian Gabriel</a:t>
            </a:r>
            <a:endParaRPr lang="en-US" sz="1100" kern="100" dirty="0">
              <a:effectLst/>
              <a:latin typeface="Montserrat Medium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of Science in Computer Science</a:t>
            </a:r>
            <a:endParaRPr lang="en-US" sz="1100" kern="100" dirty="0">
              <a:effectLst/>
              <a:latin typeface="Montserrat Medium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C3B65-F996-5456-92F5-766DF6B6B35C}"/>
              </a:ext>
            </a:extLst>
          </p:cNvPr>
          <p:cNvSpPr txBox="1"/>
          <p:nvPr/>
        </p:nvSpPr>
        <p:spPr>
          <a:xfrm>
            <a:off x="358344" y="2538370"/>
            <a:ext cx="368631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INFORMATION: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Ordiales, Cristian Gabriel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Blk 76 Lot 21 23rd. Phase 11B Wellington Place, General </a:t>
            </a:r>
            <a:r>
              <a:rPr lang="en-PH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Trias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City, Cavite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No: 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09913507087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cristiangabriel.ordiales@cvsu.edu.ph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Age: 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Birth Date: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February, 10, 2004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Birth Place: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Pangasinan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 Status: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Single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5’9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48kg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Citizenship: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Filipino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Religion: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Roman Catholic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EDUCATIONAL BACKGROUND: 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Talaba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Elementary School (2009 - 2016)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SECONDARY: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</a:pP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1.Bacoor National Highschool (2016 - 2020)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</a:pP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St. Michael’s Institute (2020 - 2022)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TERTIARY: 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Cavite State University Imus Campus (October 2023 - August 2027)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PH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STRAND:</a:t>
            </a:r>
            <a:r>
              <a:rPr lang="en-PH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Bachelor of Science in Computer Science</a:t>
            </a:r>
            <a:endParaRPr lang="en-PH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3A7B-F460-7BF8-70D6-B1EE73125CD4}"/>
              </a:ext>
            </a:extLst>
          </p:cNvPr>
          <p:cNvSpPr txBox="1"/>
          <p:nvPr/>
        </p:nvSpPr>
        <p:spPr>
          <a:xfrm>
            <a:off x="4044659" y="5344319"/>
            <a:ext cx="322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SKILLS: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Literate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word, excel,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Experienced in Software Developing,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strong organizational skills and have effective plans in place for improvement.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Listener and is always open to ideas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1B322-8FDD-5CB4-C9CD-A00DE2A0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57"/>
          <a:stretch/>
        </p:blipFill>
        <p:spPr bwMode="auto">
          <a:xfrm>
            <a:off x="4044659" y="826844"/>
            <a:ext cx="3227131" cy="4290402"/>
          </a:xfrm>
          <a:prstGeom prst="roundRect">
            <a:avLst>
              <a:gd name="adj" fmla="val 5861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9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181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</dc:creator>
  <cp:lastModifiedBy>Cecil</cp:lastModifiedBy>
  <cp:revision>5</cp:revision>
  <dcterms:created xsi:type="dcterms:W3CDTF">2024-01-21T10:15:26Z</dcterms:created>
  <dcterms:modified xsi:type="dcterms:W3CDTF">2024-01-25T07:18:44Z</dcterms:modified>
</cp:coreProperties>
</file>