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dmiel Matioli Donato" initials="CMD" lastIdx="1" clrIdx="0">
    <p:extLst>
      <p:ext uri="{19B8F6BF-5375-455C-9EA6-DF929625EA0E}">
        <p15:presenceInfo xmlns:p15="http://schemas.microsoft.com/office/powerpoint/2012/main" userId="Cadmiel Matioli Dona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24F41-4150-4685-A150-746D67108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A59D19-87F1-4D9F-8B72-C0BDD7832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3A6CFB-1CAE-4227-B38C-6DE76CD9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41F2-4EFD-4828-AE8C-3A12EA7B4D54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63CD8D-2ABB-45C0-82DE-3C71F9B9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24237A-8569-4F24-A1B8-C41BDAA9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A4DD-02A4-4B63-ABC7-376B752E2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91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615A0-4068-4272-97B4-92F92540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35DA4A-088E-402F-956D-77F310A7E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59D84C-D843-4CF8-BF32-C594F18A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41F2-4EFD-4828-AE8C-3A12EA7B4D54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B8E63B-5CD9-4B68-866E-952EC79D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8D420F-E388-48A1-A7AC-2E557E44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A4DD-02A4-4B63-ABC7-376B752E2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01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61FD59-F8F8-4825-B2EB-59AFA6E3C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B2FF18-F23B-43D4-83E9-C55E72753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CB9335-287A-47FD-BF39-41196DAA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41F2-4EFD-4828-AE8C-3A12EA7B4D54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833C83-DA73-402B-9818-984A69D8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03D83B-596B-420C-8AE2-90C476CC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A4DD-02A4-4B63-ABC7-376B752E2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21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45C55-609B-43B9-BB65-705104F3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F6EE90-901C-4C72-8B87-D9DD4B24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51D484-C458-480B-9B07-13F27A1D5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41F2-4EFD-4828-AE8C-3A12EA7B4D54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E03DDD-5A24-47EE-BC50-3D1F4ED6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EBBF7C-3A5F-490E-8F52-44F65EDB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A4DD-02A4-4B63-ABC7-376B752E2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27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E5101-BFC1-4BFF-AA49-14A257CE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501C03-C418-4B64-9AD1-DB2FF07B5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5267B0-33B5-421E-B801-F38E95E11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41F2-4EFD-4828-AE8C-3A12EA7B4D54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9092C1-3CE1-4809-BDD0-42E17D3C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821D97-C4A5-499C-A5EC-E952A111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A4DD-02A4-4B63-ABC7-376B752E2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12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E1242-99AD-4429-8985-C2BBDA25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2FFD34-DF1D-4455-A413-83497B70D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5F55B9-1EF5-4CFF-B0C0-AA823DD8F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5D74EB-45E2-4B9B-8DFF-54960379B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41F2-4EFD-4828-AE8C-3A12EA7B4D54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194500-88F7-457C-AE4A-58BD6F8F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52AAF2-EE42-4F05-8549-4024FB7C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A4DD-02A4-4B63-ABC7-376B752E2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68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E4E77-BADC-48E1-8FA4-EFEC06EC7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F6777D-0E59-49E2-9104-CFA6948C9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8B9BE2-BB77-469F-9CBC-59ED22F4F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546093-E95A-4BB6-900D-CDC295DE0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2AD3E7A-70D3-4F63-A913-43B3B6A8C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5B3D0F0-004E-4479-ABF5-79606A33D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41F2-4EFD-4828-AE8C-3A12EA7B4D54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442350-3B60-480C-B261-998473C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E62A0F0-AFC7-4E54-A401-2B9BF8BE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A4DD-02A4-4B63-ABC7-376B752E2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32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10EF8-41EE-4BB3-A80A-2FA6A0D0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3123E21-8B60-4C76-996F-E42A3870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41F2-4EFD-4828-AE8C-3A12EA7B4D54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F30139-CB6E-45B5-BA9B-216B51E6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2B72064-4C6D-48AB-9318-EFEEE67C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A4DD-02A4-4B63-ABC7-376B752E2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47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D8703A-2407-436D-8D6F-178CB5B3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41F2-4EFD-4828-AE8C-3A12EA7B4D54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D5913C6-F59C-429F-B582-1F434C81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6EFECC-9023-4DED-A188-6309BD97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A4DD-02A4-4B63-ABC7-376B752E2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36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EAB4D-8879-466B-947A-29A20D30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9258D1-8E30-4773-ACE4-20A9CD4CA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075183-B75B-4871-9B8B-BC5913891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4C1572-8808-43D7-B25A-39E7079F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41F2-4EFD-4828-AE8C-3A12EA7B4D54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E07B37-1F68-45D0-8E58-8B45703C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43A451-60BD-42A7-9E1F-ABB4B3D6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A4DD-02A4-4B63-ABC7-376B752E2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24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C290E-DDF7-452E-8B8F-61FF24B0D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A4C629-1943-4BDB-ABC8-8B02F41E1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A43431-59F5-4FEA-9D27-D47951B71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89FA30-073B-4BF3-91B7-74CE31C6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41F2-4EFD-4828-AE8C-3A12EA7B4D54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EB63B8-1D38-49D7-855B-0FE9864A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11A2AA-17BC-44F5-96B3-587C399B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A4DD-02A4-4B63-ABC7-376B752E2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75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48E71AB-30A6-4EEF-8850-38818D1F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D43B96-4DDC-4209-B473-CA5CE9673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0700BD-D7F1-4A3F-978B-95C7E13D3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141F2-4EFD-4828-AE8C-3A12EA7B4D54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AC51D3-10B4-4EA3-A64F-6CD67A881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94D205-A973-49F7-963D-5D4363B18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EA4DD-02A4-4B63-ABC7-376B752E2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02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DEEA15-A74B-4ABF-B35F-E16DC0136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dirty="0"/>
              <a:t>Elixir(</a:t>
            </a:r>
            <a:r>
              <a:rPr lang="pt-BR" dirty="0" err="1"/>
              <a:t>elicser</a:t>
            </a:r>
            <a:r>
              <a:rPr lang="pt-BR" dirty="0"/>
              <a:t>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A14B38-5721-4260-9DEC-09BDBBB36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pt-BR" dirty="0" err="1"/>
              <a:t>Aluno:Cadmiel</a:t>
            </a:r>
            <a:endParaRPr lang="pt-BR" dirty="0"/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r>
              <a:rPr lang="pt-BR" dirty="0"/>
              <a:t>2020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The Elixir programming language">
            <a:extLst>
              <a:ext uri="{FF2B5EF4-FFF2-40B4-BE49-F238E27FC236}">
                <a16:creationId xmlns:a16="http://schemas.microsoft.com/office/drawing/2014/main" id="{DD117A28-155C-42B9-8926-FDB321F12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1503" y="3065908"/>
            <a:ext cx="3217333" cy="134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99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B077F1-977D-4037-9457-FE943F418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pt-BR" sz="4000"/>
              <a:t>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F95850-4C7D-4EA7-B774-F670460CA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pt-BR" sz="1900" dirty="0"/>
              <a:t>Ano de criação</a:t>
            </a:r>
          </a:p>
          <a:p>
            <a:pPr lvl="1"/>
            <a:r>
              <a:rPr lang="pt-BR" sz="1900" dirty="0"/>
              <a:t>2012</a:t>
            </a:r>
          </a:p>
          <a:p>
            <a:r>
              <a:rPr lang="pt-BR" sz="1900" dirty="0"/>
              <a:t>Quem criou</a:t>
            </a:r>
          </a:p>
          <a:p>
            <a:pPr lvl="1"/>
            <a:r>
              <a:rPr lang="pt-BR" sz="1900" b="0" i="0" dirty="0">
                <a:effectLst/>
                <a:latin typeface="Galano"/>
              </a:rPr>
              <a:t>José Valim - </a:t>
            </a:r>
            <a:r>
              <a:rPr lang="pt-BR" sz="1900" b="0" i="0" dirty="0" err="1">
                <a:effectLst/>
                <a:latin typeface="Galano"/>
              </a:rPr>
              <a:t>Plataformatec</a:t>
            </a:r>
            <a:endParaRPr lang="pt-BR" sz="1900" dirty="0"/>
          </a:p>
          <a:p>
            <a:r>
              <a:rPr lang="pt-BR" sz="1900" dirty="0"/>
              <a:t>Tipo de programação</a:t>
            </a:r>
          </a:p>
          <a:p>
            <a:pPr lvl="1"/>
            <a:r>
              <a:rPr lang="pt-BR" sz="1900" dirty="0"/>
              <a:t>Funcional</a:t>
            </a:r>
          </a:p>
          <a:p>
            <a:r>
              <a:rPr lang="pt-BR" sz="1900" dirty="0"/>
              <a:t>Origem</a:t>
            </a:r>
          </a:p>
          <a:p>
            <a:pPr lvl="1"/>
            <a:r>
              <a:rPr lang="pt-BR" sz="1900" dirty="0"/>
              <a:t>Brasileira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Perguntas">
            <a:extLst>
              <a:ext uri="{FF2B5EF4-FFF2-40B4-BE49-F238E27FC236}">
                <a16:creationId xmlns:a16="http://schemas.microsoft.com/office/drawing/2014/main" id="{516D6A1A-7EC5-4B00-B893-415408171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44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B35F1C-B464-4AF8-9F0A-8F0403E17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pt-BR" sz="4000" dirty="0"/>
              <a:t>Aspectos principais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8E03E0-090A-4E9A-8946-65425D2FD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Principal</a:t>
            </a:r>
          </a:p>
          <a:p>
            <a:pPr lvl="1"/>
            <a:r>
              <a:rPr lang="pt-BR" dirty="0"/>
              <a:t>Isolamento de processos</a:t>
            </a:r>
          </a:p>
          <a:p>
            <a:pPr lvl="1"/>
            <a:r>
              <a:rPr lang="pt-BR" dirty="0"/>
              <a:t>Polimorfismo</a:t>
            </a:r>
          </a:p>
          <a:p>
            <a:r>
              <a:rPr lang="pt-BR" dirty="0"/>
              <a:t>Boa documentação</a:t>
            </a:r>
          </a:p>
          <a:p>
            <a:r>
              <a:rPr lang="pt-BR" dirty="0"/>
              <a:t>Altamente escalável</a:t>
            </a:r>
          </a:p>
          <a:p>
            <a:r>
              <a:rPr lang="pt-BR" dirty="0"/>
              <a:t>Processos leves</a:t>
            </a:r>
          </a:p>
          <a:p>
            <a:r>
              <a:rPr lang="pt-BR" dirty="0"/>
              <a:t>Antiga, porém não obsoleta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Marca de seleção">
            <a:extLst>
              <a:ext uri="{FF2B5EF4-FFF2-40B4-BE49-F238E27FC236}">
                <a16:creationId xmlns:a16="http://schemas.microsoft.com/office/drawing/2014/main" id="{9EDE975D-39CA-4752-A9A9-78E9BCEE9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4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8B8CA9-F348-4C3F-9842-788FC6DF1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pt-BR" sz="4000"/>
              <a:t>Fameworks</a:t>
            </a:r>
            <a:endParaRPr lang="pt-BR" sz="4000" dirty="0"/>
          </a:p>
        </p:txBody>
      </p:sp>
      <p:sp>
        <p:nvSpPr>
          <p:cNvPr id="25" name="Espaço Reservado para Conteúdo 2">
            <a:extLst>
              <a:ext uri="{FF2B5EF4-FFF2-40B4-BE49-F238E27FC236}">
                <a16:creationId xmlns:a16="http://schemas.microsoft.com/office/drawing/2014/main" id="{15595E76-A255-4D0B-929F-DF1B57EC9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pt-BR" sz="2400"/>
              <a:t>Phoenix</a:t>
            </a:r>
          </a:p>
          <a:p>
            <a:pPr lvl="1"/>
            <a:r>
              <a:rPr lang="pt-BR"/>
              <a:t>Aplicações web, API</a:t>
            </a:r>
          </a:p>
          <a:p>
            <a:r>
              <a:rPr lang="pt-BR" sz="2400"/>
              <a:t>Nerves</a:t>
            </a:r>
          </a:p>
          <a:p>
            <a:pPr lvl="1"/>
            <a:r>
              <a:rPr lang="pt-BR"/>
              <a:t>IOT</a:t>
            </a:r>
          </a:p>
          <a:p>
            <a:r>
              <a:rPr lang="pt-BR" sz="2400"/>
              <a:t>Plug</a:t>
            </a:r>
          </a:p>
          <a:p>
            <a:pPr lvl="1"/>
            <a:r>
              <a:rPr lang="pt-BR"/>
              <a:t>Web</a:t>
            </a:r>
          </a:p>
          <a:p>
            <a:r>
              <a:rPr lang="pt-BR" sz="2400"/>
              <a:t>Sugar</a:t>
            </a:r>
          </a:p>
          <a:p>
            <a:pPr lvl="1"/>
            <a:r>
              <a:rPr lang="pt-BR"/>
              <a:t>Web</a:t>
            </a: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80" name="Picture 8" descr="Instalando e Usando Elixir e Phoenix Framework – Patrício dos Santos">
            <a:extLst>
              <a:ext uri="{FF2B5EF4-FFF2-40B4-BE49-F238E27FC236}">
                <a16:creationId xmlns:a16="http://schemas.microsoft.com/office/drawing/2014/main" id="{F1AFEBBA-C4CC-4B39-BB4E-BFEF102E1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5330" y="2105470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33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C491C0-BB70-4D5D-90F7-F5FE3E37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pt-BR" sz="4000"/>
              <a:t>Algumas empresas que utilizam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A991DF-7AAF-4C7F-A1C8-B5369230B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pt-BR" sz="2400" dirty="0"/>
              <a:t>WhatsApp</a:t>
            </a:r>
          </a:p>
          <a:p>
            <a:r>
              <a:rPr lang="pt-BR" sz="2400" dirty="0"/>
              <a:t>Pinterest</a:t>
            </a:r>
          </a:p>
          <a:p>
            <a:r>
              <a:rPr lang="pt-BR" sz="2400" dirty="0" err="1"/>
              <a:t>Discord</a:t>
            </a:r>
            <a:endParaRPr lang="pt-BR" sz="2400" dirty="0"/>
          </a:p>
          <a:p>
            <a:r>
              <a:rPr lang="pt-BR" sz="2400" dirty="0"/>
              <a:t>Adobe</a:t>
            </a:r>
          </a:p>
          <a:p>
            <a:r>
              <a:rPr lang="pt-BR" sz="2400" dirty="0" err="1"/>
              <a:t>Envato</a:t>
            </a:r>
            <a:endParaRPr lang="pt-BR" sz="2400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 descr="Company Enterprise icon PNG and SVG Vector Free Download">
            <a:extLst>
              <a:ext uri="{FF2B5EF4-FFF2-40B4-BE49-F238E27FC236}">
                <a16:creationId xmlns:a16="http://schemas.microsoft.com/office/drawing/2014/main" id="{FE67DF74-9480-4BA6-B784-A39A7940C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5330" y="2199728"/>
            <a:ext cx="3217333" cy="302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67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21EBF9-8832-4AEA-A166-A8BA911C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Comunicação de código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843CDA8-8085-476C-847C-C3DA8E99EAC9}"/>
              </a:ext>
            </a:extLst>
          </p:cNvPr>
          <p:cNvSpPr txBox="1"/>
          <p:nvPr/>
        </p:nvSpPr>
        <p:spPr>
          <a:xfrm>
            <a:off x="965200" y="2470248"/>
            <a:ext cx="4048344" cy="3536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# 1 - </a:t>
            </a:r>
            <a:r>
              <a:rPr lang="en-US" sz="1500" b="1" dirty="0" err="1"/>
              <a:t>guardamos</a:t>
            </a:r>
            <a:r>
              <a:rPr lang="en-US" sz="1500" b="1" dirty="0"/>
              <a:t> </a:t>
            </a:r>
            <a:r>
              <a:rPr lang="en-US" sz="1500" b="1" dirty="0" err="1"/>
              <a:t>uma</a:t>
            </a:r>
            <a:r>
              <a:rPr lang="en-US" sz="1500" b="1" dirty="0"/>
              <a:t> </a:t>
            </a:r>
            <a:r>
              <a:rPr lang="en-US" sz="1500" b="1" dirty="0" err="1"/>
              <a:t>referência</a:t>
            </a:r>
            <a:r>
              <a:rPr lang="en-US" sz="1500" b="1" dirty="0"/>
              <a:t> </a:t>
            </a:r>
            <a:r>
              <a:rPr lang="en-US" sz="1500" b="1" dirty="0" err="1"/>
              <a:t>ao</a:t>
            </a:r>
            <a:r>
              <a:rPr lang="en-US" sz="1500" b="1" dirty="0"/>
              <a:t> </a:t>
            </a:r>
            <a:r>
              <a:rPr lang="en-US" sz="1500" b="1" dirty="0" err="1"/>
              <a:t>processo</a:t>
            </a:r>
            <a:r>
              <a:rPr lang="en-US" sz="1500" b="1" dirty="0"/>
              <a:t> </a:t>
            </a:r>
            <a:r>
              <a:rPr lang="en-US" sz="1500" b="1" dirty="0" err="1"/>
              <a:t>atual</a:t>
            </a:r>
            <a:endParaRPr lang="en-US" sz="15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parent = self()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 </a:t>
            </a:r>
            <a:r>
              <a:rPr lang="en-US" sz="1500" b="1" dirty="0"/>
              <a:t># 2 - </a:t>
            </a:r>
            <a:r>
              <a:rPr lang="en-US" sz="1500" b="1" dirty="0" err="1"/>
              <a:t>criamos</a:t>
            </a:r>
            <a:r>
              <a:rPr lang="en-US" sz="1500" b="1" dirty="0"/>
              <a:t> um </a:t>
            </a:r>
            <a:r>
              <a:rPr lang="en-US" sz="1500" b="1" dirty="0" err="1"/>
              <a:t>processo</a:t>
            </a:r>
            <a:r>
              <a:rPr lang="en-US" sz="1500" b="1" dirty="0"/>
              <a:t> com </a:t>
            </a:r>
            <a:r>
              <a:rPr lang="en-US" sz="1500" b="1" dirty="0" err="1"/>
              <a:t>spawn_link</a:t>
            </a:r>
            <a:endParaRPr lang="en-US" sz="15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 </a:t>
            </a:r>
            <a:r>
              <a:rPr lang="en-US" sz="1500" dirty="0" err="1"/>
              <a:t>spawn_link</a:t>
            </a:r>
            <a:r>
              <a:rPr lang="en-US" sz="1500" dirty="0"/>
              <a:t>(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 </a:t>
            </a:r>
            <a:r>
              <a:rPr lang="en-US" sz="1500" dirty="0" err="1"/>
              <a:t>fn</a:t>
            </a:r>
            <a:r>
              <a:rPr lang="en-US" sz="1500" dirty="0"/>
              <a:t> -&gt; send parent, {:msg, "hello world"}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 end)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# 3 - </a:t>
            </a:r>
            <a:r>
              <a:rPr lang="en-US" sz="1500" b="1" dirty="0" err="1"/>
              <a:t>aguardamos</a:t>
            </a:r>
            <a:r>
              <a:rPr lang="en-US" sz="1500" b="1" dirty="0"/>
              <a:t> </a:t>
            </a:r>
            <a:r>
              <a:rPr lang="en-US" sz="1500" b="1" dirty="0" err="1"/>
              <a:t>receber</a:t>
            </a:r>
            <a:r>
              <a:rPr lang="en-US" sz="1500" b="1" dirty="0"/>
              <a:t> a </a:t>
            </a:r>
            <a:r>
              <a:rPr lang="en-US" sz="1500" b="1" dirty="0" err="1"/>
              <a:t>resposta</a:t>
            </a:r>
            <a:r>
              <a:rPr lang="en-US" sz="1500" b="1" dirty="0"/>
              <a:t> e </a:t>
            </a:r>
            <a:r>
              <a:rPr lang="en-US" sz="1500" b="1" dirty="0" err="1"/>
              <a:t>imprimimos</a:t>
            </a:r>
            <a:r>
              <a:rPr lang="en-US" sz="1500" b="1" dirty="0"/>
              <a:t> no console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 receive do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 {:msg, contents} -&gt; </a:t>
            </a:r>
            <a:r>
              <a:rPr lang="en-US" sz="1500" dirty="0" err="1"/>
              <a:t>IO.puts</a:t>
            </a:r>
            <a:r>
              <a:rPr lang="en-US" sz="1500" dirty="0"/>
              <a:t> contents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 end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1" name="Picture 3" descr="Morse code - Free communications icons">
            <a:extLst>
              <a:ext uri="{FF2B5EF4-FFF2-40B4-BE49-F238E27FC236}">
                <a16:creationId xmlns:a16="http://schemas.microsoft.com/office/drawing/2014/main" id="{8AAA0881-E19A-4616-91E9-7462A933A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5330" y="2105470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42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D4B90-9492-4EFE-8DA4-CC3AB752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F3E45B-03EB-4C9A-8AFC-6DAAC9C5E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Hostgator</a:t>
            </a:r>
            <a:r>
              <a:rPr lang="pt-BR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Conheça mais sobre o Elixir, a linguagem de programação funcional brasileira. 20 de junho de 2020. Disponível em: &lt;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https://www.hostgator.com.br/blog/elixir-linguagem-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programacao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-brasileira&gt; </a:t>
            </a:r>
            <a:r>
              <a:rPr lang="pt-BR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Acesso em: 05 de agosto de 2021.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Nascimento, VICTOR. A maldição da linguagem e o Elixir. 20 de maio de 2015 Disponível em: &lt;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https://imasters.com.br/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/a-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maldicao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-da-linguagem-e-o-elixir&gt;</a:t>
            </a:r>
            <a:r>
              <a:rPr lang="pt-BR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Acesso em: 05 de agosto de 2021.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Nowak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MAJA. Ruby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Elixir - qual escolher em 2021?. 10 de novembro de 2020. </a:t>
            </a:r>
            <a:r>
              <a:rPr lang="pt-BR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Disponível em: &lt;https://www.monterail.com/blog/</a:t>
            </a:r>
            <a:r>
              <a:rPr lang="pt-BR" sz="1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ruby</a:t>
            </a:r>
            <a:r>
              <a:rPr lang="pt-BR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pt-BR" sz="1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pt-BR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-elixir&gt;. Acesso em: 05 de agosto de 2021.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5073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275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Galano</vt:lpstr>
      <vt:lpstr>Tema do Office</vt:lpstr>
      <vt:lpstr>Elixir(elicser)</vt:lpstr>
      <vt:lpstr>Contexto</vt:lpstr>
      <vt:lpstr>Aspectos principais</vt:lpstr>
      <vt:lpstr>Fameworks</vt:lpstr>
      <vt:lpstr>Algumas empresas que utilizam</vt:lpstr>
      <vt:lpstr>Comunicação de código</vt:lpstr>
      <vt:lpstr>Referencias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Elixir(elicser)</dc:title>
  <dc:creator>Cadmiel Matioli Donato</dc:creator>
  <cp:lastModifiedBy>Cadmiel Matioli Donato</cp:lastModifiedBy>
  <cp:revision>1</cp:revision>
  <dcterms:created xsi:type="dcterms:W3CDTF">2021-08-05T23:39:19Z</dcterms:created>
  <dcterms:modified xsi:type="dcterms:W3CDTF">2021-08-06T00:34:44Z</dcterms:modified>
</cp:coreProperties>
</file>