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3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90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4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8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4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1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6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B6B0-957D-4176-87F4-003E0607532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6685-2C44-4FB6-96C2-C126BAB08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9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智慧城市展切版</a:t>
            </a:r>
            <a:r>
              <a:rPr lang="en-US" altLang="zh-TW" dirty="0" smtClean="0">
                <a:latin typeface="+mn-lt"/>
                <a:ea typeface="微軟正黑體" panose="020B0604030504040204" pitchFamily="34" charset="-120"/>
              </a:rPr>
              <a:t>brief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0318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157774"/>
            <a:ext cx="4297407" cy="65487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86446" y="3062831"/>
            <a:ext cx="38927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坎影片至此，下滑至此後自動播放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肘形接點 8"/>
          <p:cNvCxnSpPr>
            <a:stCxn id="7" idx="3"/>
          </p:cNvCxnSpPr>
          <p:nvPr/>
        </p:nvCxnSpPr>
        <p:spPr>
          <a:xfrm>
            <a:off x="6479177" y="3247497"/>
            <a:ext cx="1584960" cy="10980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670663" y="5453334"/>
            <a:ext cx="242533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點擊四個類別後，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設立茅點至對應位置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請見下幾頁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23611" y="5416731"/>
            <a:ext cx="3300549" cy="110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/>
          <p:nvPr/>
        </p:nvCxnSpPr>
        <p:spPr>
          <a:xfrm>
            <a:off x="6091646" y="5745504"/>
            <a:ext cx="1031965" cy="22422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5969" y="1541417"/>
            <a:ext cx="27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規格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ea typeface="微軟正黑體" panose="020B0604030504040204" pitchFamily="34" charset="-120"/>
              </a:rPr>
              <a:t>RWD</a:t>
            </a:r>
            <a:r>
              <a:rPr lang="zh-TW" altLang="en-US" dirty="0" smtClean="0">
                <a:ea typeface="微軟正黑體" panose="020B0604030504040204" pitchFamily="34" charset="-120"/>
              </a:rPr>
              <a:t>網頁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時間：</a:t>
            </a:r>
            <a:r>
              <a:rPr lang="en-US" altLang="zh-TW" dirty="0" smtClean="0">
                <a:ea typeface="微軟正黑體" panose="020B0604030504040204" pitchFamily="34" charset="-120"/>
              </a:rPr>
              <a:t>3/21</a:t>
            </a:r>
            <a:r>
              <a:rPr lang="zh-TW" altLang="en-US" dirty="0" smtClean="0">
                <a:ea typeface="微軟正黑體" panose="020B0604030504040204" pitchFamily="34" charset="-120"/>
              </a:rPr>
              <a:t>切版完成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95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茅點位置說明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點擊上方智慧生活，請移至</a:t>
            </a:r>
            <a:r>
              <a:rPr lang="en-US" altLang="zh-TW" dirty="0" smtClean="0">
                <a:ea typeface="微軟正黑體" panose="020B0604030504040204" pitchFamily="34" charset="-120"/>
              </a:rPr>
              <a:t>MOD</a:t>
            </a:r>
            <a:r>
              <a:rPr lang="zh-TW" altLang="en-US" dirty="0" smtClean="0">
                <a:ea typeface="微軟正黑體" panose="020B0604030504040204" pitchFamily="34" charset="-120"/>
              </a:rPr>
              <a:t>產品介紹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52" y="440502"/>
            <a:ext cx="4072346" cy="58145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11886" y="635726"/>
            <a:ext cx="1079863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stCxn id="5" idx="1"/>
            <a:endCxn id="4" idx="1"/>
          </p:cNvCxnSpPr>
          <p:nvPr/>
        </p:nvCxnSpPr>
        <p:spPr>
          <a:xfrm rot="10800000" flipV="1">
            <a:off x="7367452" y="827314"/>
            <a:ext cx="644434" cy="2520469"/>
          </a:xfrm>
          <a:prstGeom prst="bentConnector3">
            <a:avLst>
              <a:gd name="adj1" fmla="val 1354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915694" y="1200337"/>
            <a:ext cx="73152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點擊後下滑至</a:t>
            </a:r>
            <a:r>
              <a:rPr lang="en-US" altLang="zh-TW" dirty="0" smtClean="0"/>
              <a:t>MOD</a:t>
            </a:r>
            <a:r>
              <a:rPr lang="zh-TW" altLang="en-US" dirty="0" smtClean="0"/>
              <a:t>產品介紹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6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茅點位置說明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點擊上方智慧照護，請移至健康</a:t>
            </a:r>
            <a:r>
              <a:rPr lang="zh-TW" altLang="en-US" dirty="0">
                <a:ea typeface="微軟正黑體" panose="020B0604030504040204" pitchFamily="34" charset="-120"/>
              </a:rPr>
              <a:t>雲</a:t>
            </a:r>
            <a:r>
              <a:rPr lang="zh-TW" altLang="en-US" dirty="0" smtClean="0">
                <a:ea typeface="微軟正黑體" panose="020B0604030504040204" pitchFamily="34" charset="-120"/>
              </a:rPr>
              <a:t>產品介紹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" r="347" b="77622"/>
          <a:stretch/>
        </p:blipFill>
        <p:spPr>
          <a:xfrm>
            <a:off x="7367452" y="440502"/>
            <a:ext cx="4058194" cy="1301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00661" y="1183391"/>
            <a:ext cx="1599846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stCxn id="5" idx="0"/>
            <a:endCxn id="10" idx="0"/>
          </p:cNvCxnSpPr>
          <p:nvPr/>
        </p:nvCxnSpPr>
        <p:spPr>
          <a:xfrm rot="16200000" flipH="1" flipV="1">
            <a:off x="7982546" y="482299"/>
            <a:ext cx="16946" cy="1419130"/>
          </a:xfrm>
          <a:prstGeom prst="bentConnector3">
            <a:avLst>
              <a:gd name="adj1" fmla="val -13489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915694" y="1200337"/>
            <a:ext cx="73152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點擊後下滑至健康雲產品介紹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14" y="2484603"/>
            <a:ext cx="3482340" cy="32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0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茅點位置說明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點擊上方</a:t>
            </a:r>
            <a:r>
              <a:rPr lang="en-US" altLang="zh-TW" dirty="0" smtClean="0">
                <a:ea typeface="微軟正黑體" panose="020B0604030504040204" pitchFamily="34" charset="-120"/>
              </a:rPr>
              <a:t>IDC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hicloud</a:t>
            </a:r>
            <a:r>
              <a:rPr lang="zh-TW" altLang="en-US" dirty="0" smtClean="0">
                <a:ea typeface="微軟正黑體" panose="020B0604030504040204" pitchFamily="34" charset="-120"/>
              </a:rPr>
              <a:t>，請移至</a:t>
            </a:r>
            <a:r>
              <a:rPr lang="en-US" altLang="zh-TW" dirty="0" smtClean="0">
                <a:ea typeface="微軟正黑體" panose="020B0604030504040204" pitchFamily="34" charset="-120"/>
              </a:rPr>
              <a:t>IDC</a:t>
            </a:r>
            <a:r>
              <a:rPr lang="zh-TW" altLang="en-US" dirty="0" smtClean="0">
                <a:ea typeface="微軟正黑體" panose="020B0604030504040204" pitchFamily="34" charset="-120"/>
              </a:rPr>
              <a:t>產品介紹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" r="347" b="77622"/>
          <a:stretch/>
        </p:blipFill>
        <p:spPr>
          <a:xfrm>
            <a:off x="7367452" y="440502"/>
            <a:ext cx="4058194" cy="1301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13084" y="1168566"/>
            <a:ext cx="1599846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stCxn id="5" idx="0"/>
            <a:endCxn id="10" idx="0"/>
          </p:cNvCxnSpPr>
          <p:nvPr/>
        </p:nvCxnSpPr>
        <p:spPr>
          <a:xfrm rot="16200000" flipH="1" flipV="1">
            <a:off x="8681345" y="-231326"/>
            <a:ext cx="31771" cy="2831553"/>
          </a:xfrm>
          <a:prstGeom prst="bentConnector3">
            <a:avLst>
              <a:gd name="adj1" fmla="val -7195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915694" y="1200337"/>
            <a:ext cx="73152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點擊後下滑至</a:t>
            </a:r>
            <a:r>
              <a:rPr lang="en-US" altLang="zh-TW" dirty="0" smtClean="0"/>
              <a:t>IDC</a:t>
            </a:r>
            <a:r>
              <a:rPr lang="zh-TW" altLang="en-US" dirty="0" smtClean="0"/>
              <a:t>產品介紹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78" y="2810289"/>
            <a:ext cx="3838518" cy="33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4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茅點位置說明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點擊上方智慧城市治理，請移至</a:t>
            </a:r>
            <a:r>
              <a:rPr lang="en-US" altLang="zh-TW" dirty="0" smtClean="0">
                <a:ea typeface="微軟正黑體" panose="020B0604030504040204" pitchFamily="34" charset="-120"/>
              </a:rPr>
              <a:t>IOC</a:t>
            </a:r>
            <a:r>
              <a:rPr lang="zh-TW" altLang="en-US" dirty="0" smtClean="0">
                <a:ea typeface="微軟正黑體" panose="020B0604030504040204" pitchFamily="34" charset="-120"/>
              </a:rPr>
              <a:t>產品介紹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" r="347" b="77622"/>
          <a:stretch/>
        </p:blipFill>
        <p:spPr>
          <a:xfrm>
            <a:off x="7367452" y="440502"/>
            <a:ext cx="4058194" cy="1301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7160" y="635725"/>
            <a:ext cx="1599846" cy="383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stCxn id="5" idx="0"/>
            <a:endCxn id="10" idx="0"/>
          </p:cNvCxnSpPr>
          <p:nvPr/>
        </p:nvCxnSpPr>
        <p:spPr>
          <a:xfrm rot="16200000" flipH="1" flipV="1">
            <a:off x="8396963" y="-479784"/>
            <a:ext cx="564612" cy="2795629"/>
          </a:xfrm>
          <a:prstGeom prst="bentConnector3">
            <a:avLst>
              <a:gd name="adj1" fmla="val -404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915694" y="1200337"/>
            <a:ext cx="73152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點擊後下滑至</a:t>
            </a:r>
            <a:r>
              <a:rPr lang="en-US" altLang="zh-TW" dirty="0" smtClean="0"/>
              <a:t>IOC</a:t>
            </a:r>
            <a:r>
              <a:rPr lang="zh-TW" altLang="en-US" dirty="0" smtClean="0"/>
              <a:t>產品介紹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14" y="2713126"/>
            <a:ext cx="3975084" cy="37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7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智慧城市展切版brief</vt:lpstr>
      <vt:lpstr>工作說明</vt:lpstr>
      <vt:lpstr>茅點位置說明</vt:lpstr>
      <vt:lpstr>茅點位置說明</vt:lpstr>
      <vt:lpstr>茅點位置說明</vt:lpstr>
      <vt:lpstr>茅點位置說明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智慧城市展切版brief</dc:title>
  <dc:creator>Grace Tu</dc:creator>
  <cp:lastModifiedBy>Grace Tu</cp:lastModifiedBy>
  <cp:revision>2</cp:revision>
  <dcterms:created xsi:type="dcterms:W3CDTF">2019-03-18T11:36:02Z</dcterms:created>
  <dcterms:modified xsi:type="dcterms:W3CDTF">2019-03-18T11:38:51Z</dcterms:modified>
</cp:coreProperties>
</file>