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45" y="21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June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June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June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June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June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June 21,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June 21,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June 21,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June 21,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June 21,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June 21,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June 21,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Cadwallader01/CS34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Cs3420 project</a:t>
            </a:r>
          </a:p>
        </p:txBody>
      </p:sp>
    </p:spTree>
    <p:extLst>
      <p:ext uri="{BB962C8B-B14F-4D97-AF65-F5344CB8AC3E}">
        <p14:creationId xmlns:p14="http://schemas.microsoft.com/office/powerpoint/2010/main" val="212079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Account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B0A55-5A89-46B7-8847-4E1772B2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https://github.com/Cadwallader01/CS3420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4FF88F-0E99-446A-AA12-73C4D94875D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6816"/>
            <a:ext cx="8323118" cy="40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9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 &amp;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Team members: Rick, O’Brian, Joe, and Garrett</a:t>
            </a:r>
          </a:p>
          <a:p>
            <a:r>
              <a:rPr lang="en-US" sz="3600" dirty="0"/>
              <a:t>Democratic team organization. Each member is equally responsible for the project.</a:t>
            </a:r>
          </a:p>
        </p:txBody>
      </p:sp>
    </p:spTree>
    <p:extLst>
      <p:ext uri="{BB962C8B-B14F-4D97-AF65-F5344CB8AC3E}">
        <p14:creationId xmlns:p14="http://schemas.microsoft.com/office/powerpoint/2010/main" val="260721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will be developed using the C++ language</a:t>
            </a:r>
          </a:p>
          <a:p>
            <a:r>
              <a:rPr lang="en-US" sz="3600" dirty="0" err="1"/>
              <a:t>Qt</a:t>
            </a:r>
            <a:r>
              <a:rPr lang="en-US" sz="3600" dirty="0"/>
              <a:t> will be used for GUI</a:t>
            </a:r>
          </a:p>
        </p:txBody>
      </p:sp>
    </p:spTree>
    <p:extLst>
      <p:ext uri="{BB962C8B-B14F-4D97-AF65-F5344CB8AC3E}">
        <p14:creationId xmlns:p14="http://schemas.microsoft.com/office/powerpoint/2010/main" val="402481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Enables student to view name, ID, classes, exam scores, and GPA</a:t>
            </a:r>
          </a:p>
          <a:p>
            <a:r>
              <a:rPr lang="en-US" sz="2800" dirty="0"/>
              <a:t>The student will log onto the system</a:t>
            </a:r>
          </a:p>
          <a:p>
            <a:r>
              <a:rPr lang="en-US" sz="2800" dirty="0"/>
              <a:t>Will then be able to view the details of the current semester.</a:t>
            </a:r>
          </a:p>
        </p:txBody>
      </p:sp>
      <p:pic>
        <p:nvPicPr>
          <p:cNvPr id="4" name="Picture 3" descr="StudentUseCaseDescriptio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6498" b="51753"/>
          <a:stretch/>
        </p:blipFill>
        <p:spPr>
          <a:xfrm>
            <a:off x="3318933" y="3808093"/>
            <a:ext cx="5367867" cy="266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5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Use Case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9" y="1794449"/>
            <a:ext cx="7091362" cy="4640587"/>
          </a:xfrm>
          <a:effectLst>
            <a:glow rad="2286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386492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Enables the administrator to insert and update new student record as well as view all current records of student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0A5A5-1712-4AC4-A8FB-D2BB358570D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04" y="3049733"/>
            <a:ext cx="3967192" cy="3576664"/>
          </a:xfrm>
          <a:prstGeom prst="rect">
            <a:avLst/>
          </a:prstGeom>
          <a:effectLst>
            <a:glow rad="2286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2610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 Use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6CB446-B438-4C4C-AA3B-B82E23B54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7466665" cy="4139045"/>
          </a:xfrm>
        </p:spPr>
      </p:pic>
    </p:spTree>
    <p:extLst>
      <p:ext uri="{BB962C8B-B14F-4D97-AF65-F5344CB8AC3E}">
        <p14:creationId xmlns:p14="http://schemas.microsoft.com/office/powerpoint/2010/main" val="250192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 Use Cases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3BE64A-A9F0-4F30-A943-FBF829C47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3999"/>
            <a:ext cx="7429500" cy="4303133"/>
          </a:xfrm>
        </p:spPr>
      </p:pic>
    </p:spTree>
    <p:extLst>
      <p:ext uri="{BB962C8B-B14F-4D97-AF65-F5344CB8AC3E}">
        <p14:creationId xmlns:p14="http://schemas.microsoft.com/office/powerpoint/2010/main" val="207251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 Use Cases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36C422-DECB-4CFE-8760-DE455D19C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039105" cy="3692453"/>
          </a:xfrm>
        </p:spPr>
      </p:pic>
    </p:spTree>
    <p:extLst>
      <p:ext uri="{BB962C8B-B14F-4D97-AF65-F5344CB8AC3E}">
        <p14:creationId xmlns:p14="http://schemas.microsoft.com/office/powerpoint/2010/main" val="1141455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106</TotalTime>
  <Words>130</Words>
  <Application>Microsoft Office PowerPoint</Application>
  <PresentationFormat>On-screen Show (4:3)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Clarity</vt:lpstr>
      <vt:lpstr>Cs3420 project</vt:lpstr>
      <vt:lpstr>Team Organization &amp; Members</vt:lpstr>
      <vt:lpstr>Project Language</vt:lpstr>
      <vt:lpstr>Student Use Case</vt:lpstr>
      <vt:lpstr>Student Use Case</vt:lpstr>
      <vt:lpstr>Administrator Use Cases</vt:lpstr>
      <vt:lpstr>Administrator Use Cases</vt:lpstr>
      <vt:lpstr>Administrator Use Cases</vt:lpstr>
      <vt:lpstr>Administrator Use Cases</vt:lpstr>
      <vt:lpstr>GitHub Account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User 1</dc:creator>
  <cp:lastModifiedBy>Rick Ramos</cp:lastModifiedBy>
  <cp:revision>8</cp:revision>
  <dcterms:created xsi:type="dcterms:W3CDTF">2017-06-21T04:13:29Z</dcterms:created>
  <dcterms:modified xsi:type="dcterms:W3CDTF">2017-06-21T19:09:24Z</dcterms:modified>
</cp:coreProperties>
</file>