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08acf2-8675-426a-8778-d388ca03e8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bb6920b-9f24-4d10-b426-d29ec8f474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10421ca-2848-4fb9-94a7-7be12af391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3e95c3-ca47-4163-a47c-5f101562ce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0f892a-cda1-40b5-ab86-99b5726217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