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0ba3bac2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0ba3bac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0ba3bac2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0ba3bac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0ba3bac2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0ba3ba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0ba3bac2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0ba3bac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0ba3bac2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0ba3bac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0ba3bac2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70ba3ba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Mini Project</a:t>
            </a:r>
            <a:br>
              <a:rPr lang="en-GB" sz="6000"/>
            </a:br>
            <a:r>
              <a:rPr lang="en-GB" sz="6000"/>
              <a:t>Presentation</a:t>
            </a:r>
            <a:endParaRPr sz="6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169400"/>
            <a:ext cx="7688100" cy="16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NTU Canteen Recommendation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Wu Sibing, Wu Ziang &amp; Xiao Yang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16th November 2018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7434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Project Decomposition</a:t>
            </a:r>
            <a:endParaRPr sz="36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800" y="1698425"/>
            <a:ext cx="3454400" cy="49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7434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Feature - Search by Price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7434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Project Decomposition</a:t>
            </a:r>
            <a:endParaRPr sz="36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7650" y="1845270"/>
            <a:ext cx="7688700" cy="4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7434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Project Decomposition</a:t>
            </a:r>
            <a:endParaRPr sz="36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7650" y="1845270"/>
            <a:ext cx="7688700" cy="4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7434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Project Decomposition</a:t>
            </a:r>
            <a:endParaRPr sz="36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845270"/>
            <a:ext cx="7688700" cy="4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7434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Project Decomposition</a:t>
            </a:r>
            <a:endParaRPr sz="36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7650" y="1845270"/>
            <a:ext cx="7688700" cy="4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