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ff" id="{C8A3A2AE-3233-41DA-B975-C574858BB043}">
          <p14:sldIdLst>
            <p14:sldId id="256"/>
          </p14:sldIdLst>
        </p14:section>
        <p14:section name="Admin" id="{6E3E50FF-B801-48CE-B2B7-A25238AC03F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316633960137598E-2"/>
          <c:y val="0.13578105231262438"/>
          <c:w val="0.91794303480351858"/>
          <c:h val="0.69442052249740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86-4F08-ABEB-60F251857A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86-4F08-ABEB-60F251857A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86-4F08-ABEB-60F251857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7083663"/>
        <c:axId val="1307088463"/>
      </c:lineChart>
      <c:catAx>
        <c:axId val="130708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088463"/>
        <c:crosses val="autoZero"/>
        <c:auto val="1"/>
        <c:lblAlgn val="ctr"/>
        <c:lblOffset val="100"/>
        <c:noMultiLvlLbl val="0"/>
      </c:catAx>
      <c:valAx>
        <c:axId val="130708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08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4963-26E0-3249-0C7A-6CDC44A51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C414-76BD-DA75-8689-0F4509E8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82AC-A0DC-D8EF-9F93-8F09ED59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3CA2-54B1-7F7C-DF8A-F946FC5B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0F7A-48AD-7CE6-3CEF-61986F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C333-4B06-68E1-1819-356B781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385D0-B2C8-16E7-553D-E0FE324A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B107-6C71-1DB2-9C81-946C2769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F583-D79A-6C2D-6F11-CF3CC49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6D92-30B1-FFD7-5B60-A73C5D22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915B4-37A3-9745-1885-D8E71C493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2364-19D3-8691-EF0C-FDE50252C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EEFF-36DD-8CA4-05D5-D466266B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2E08-1814-08C6-DC62-24BC6BA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0993-9F65-C802-1723-2F9B1C6A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E740-C873-473C-11D8-407A152D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9D5E-C298-E662-308E-DBF3A9F4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336B6-50BC-5E0F-0D54-CCC9DBEE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A0C0-95A1-B5FE-F262-54D0AD5E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3FA7-62BF-01D8-1B76-49E26D2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2895-E9D5-CDF6-8E67-E0CDD931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1007B-DF1A-3DF5-D373-FD9C4638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8EB6-C9E0-8B32-8AAC-5C2C54DC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4928-2B01-F8FA-A3B1-72B8275B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B14B-4AE2-043E-21ED-FFF8F4CF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A4FF-D798-789B-9F9D-DF939210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94EE-CA43-5CF9-0182-F5B123CE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8A3EC-3D8B-6851-1195-082162F2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B1658-07E2-6EF5-788D-25F1C0D6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E6D3-7326-CB91-622B-F87E601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4601A-39CE-C804-60AB-F59C792D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777-AA5D-532D-B854-FBB92CA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2202-1246-0CF7-CFE3-5BF8F7C0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E9C2-6089-E89C-1C20-A6EA759E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523BF-18EA-9A1C-1AC4-7EB3F8F7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0A211-0CDD-FFE0-9C8D-AA366807B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627B8-67EA-A9B6-E515-266BAB00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FC086-08A2-A6BC-55C4-4B8EA545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B9264-F173-A2C6-BAB5-13484276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85FA-38FD-96F1-E109-5FCC6494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3188-D53F-C130-048D-230D3C40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60F6A-02F8-5A4C-F642-BEB34838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BF00B-6771-C4C8-DD8C-A14AE34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9F969-82FB-516C-FFBC-15BFEC7C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BD108-C526-DE69-DB21-50ECB56B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1F90-E4DF-E863-6C31-E84F7B4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A2D9-AC57-0203-04B9-29E24CE3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E079-EB42-2A38-3997-F7690496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BFE13-0C78-7D70-CD00-D06B124CB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DCE0-EAE2-EA93-47C1-93C0BC93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DCAF-76F5-5AC5-21ED-A960449D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E4F4-FDCD-4CC7-7EA9-9C9518D8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2180-44B7-57C0-E451-45ACCD41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BB8E-9150-D316-5C61-BDA53604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3839-D812-15E5-61F5-4301798A6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98D2A-D474-FCFF-B843-766F57CE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F3215-F56C-6ED9-1486-077ED75C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4424-4F92-5359-193C-1AAB62F2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90D40-7F19-723A-4510-4114809E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85FE-B151-1B7F-B576-74444137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CE4F-2BD4-7467-45C7-C01C88571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46D55-5A32-4C6A-A3EE-D17CC56BD75B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EB60-5839-DB2A-AB37-BB6223066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47BE-A1F2-0D39-F5F0-D7F562F4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AEA0A-A30D-40B1-AC6F-5A013A3D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FEFA-67B0-5425-EA18-68F54C0AC26D}"/>
              </a:ext>
            </a:extLst>
          </p:cNvPr>
          <p:cNvCxnSpPr/>
          <p:nvPr/>
        </p:nvCxnSpPr>
        <p:spPr>
          <a:xfrm>
            <a:off x="0" y="97042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A554D6-097E-27D8-A378-FD9E68499CC4}"/>
              </a:ext>
            </a:extLst>
          </p:cNvPr>
          <p:cNvSpPr txBox="1"/>
          <p:nvPr/>
        </p:nvSpPr>
        <p:spPr>
          <a:xfrm>
            <a:off x="97716" y="124610"/>
            <a:ext cx="188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Greetings,</a:t>
            </a:r>
          </a:p>
          <a:p>
            <a:r>
              <a:rPr lang="en-US" dirty="0"/>
              <a:t>Olive’s Garden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4572C6-555F-439A-2E68-A4D618278FDA}"/>
              </a:ext>
            </a:extLst>
          </p:cNvPr>
          <p:cNvGrpSpPr/>
          <p:nvPr/>
        </p:nvGrpSpPr>
        <p:grpSpPr>
          <a:xfrm>
            <a:off x="694764" y="1380565"/>
            <a:ext cx="10802471" cy="4993341"/>
            <a:chOff x="251012" y="1192306"/>
            <a:chExt cx="10802471" cy="4993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0A20C-65E2-D5E6-F800-DE5404798ECD}"/>
                </a:ext>
              </a:extLst>
            </p:cNvPr>
            <p:cNvSpPr/>
            <p:nvPr/>
          </p:nvSpPr>
          <p:spPr>
            <a:xfrm>
              <a:off x="251012" y="1192306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Rice	2</a:t>
              </a:r>
            </a:p>
            <a:p>
              <a:pPr algn="ctr"/>
              <a:r>
                <a:rPr lang="en-US" dirty="0"/>
                <a:t>Chicken 	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546EDF-65BA-937F-8289-CDE46E846BBB}"/>
                </a:ext>
              </a:extLst>
            </p:cNvPr>
            <p:cNvSpPr/>
            <p:nvPr/>
          </p:nvSpPr>
          <p:spPr>
            <a:xfrm>
              <a:off x="2976283" y="1192306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88BFCD-C087-9313-9404-4D471D0BC459}"/>
                </a:ext>
              </a:extLst>
            </p:cNvPr>
            <p:cNvSpPr/>
            <p:nvPr/>
          </p:nvSpPr>
          <p:spPr>
            <a:xfrm>
              <a:off x="5732930" y="1192306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8412DA-666C-3DCD-420C-1D68D27A5D27}"/>
                </a:ext>
              </a:extLst>
            </p:cNvPr>
            <p:cNvSpPr/>
            <p:nvPr/>
          </p:nvSpPr>
          <p:spPr>
            <a:xfrm>
              <a:off x="8731624" y="1192306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DD1CAE-D0F1-708A-96E7-8100D49D381C}"/>
                </a:ext>
              </a:extLst>
            </p:cNvPr>
            <p:cNvSpPr/>
            <p:nvPr/>
          </p:nvSpPr>
          <p:spPr>
            <a:xfrm>
              <a:off x="251012" y="3863788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593A87-3BBA-0F23-D5A9-C23006298CC1}"/>
                </a:ext>
              </a:extLst>
            </p:cNvPr>
            <p:cNvSpPr/>
            <p:nvPr/>
          </p:nvSpPr>
          <p:spPr>
            <a:xfrm>
              <a:off x="8704730" y="3863788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9589E0-8D6B-744B-ED3C-A02D8BAEA973}"/>
                </a:ext>
              </a:extLst>
            </p:cNvPr>
            <p:cNvSpPr/>
            <p:nvPr/>
          </p:nvSpPr>
          <p:spPr>
            <a:xfrm>
              <a:off x="2976283" y="3863788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2334BB-6398-A191-BBEB-9096BE507C1A}"/>
                </a:ext>
              </a:extLst>
            </p:cNvPr>
            <p:cNvSpPr/>
            <p:nvPr/>
          </p:nvSpPr>
          <p:spPr>
            <a:xfrm>
              <a:off x="5732930" y="3863788"/>
              <a:ext cx="2321859" cy="23218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78C319-70C1-A4A1-5C65-1E93ECC90930}"/>
                </a:ext>
              </a:extLst>
            </p:cNvPr>
            <p:cNvSpPr/>
            <p:nvPr/>
          </p:nvSpPr>
          <p:spPr>
            <a:xfrm>
              <a:off x="251012" y="1192306"/>
              <a:ext cx="2290483" cy="3025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 Number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A2F2F-A1C5-9177-07FF-BDCA6EA2351D}"/>
                </a:ext>
              </a:extLst>
            </p:cNvPr>
            <p:cNvSpPr/>
            <p:nvPr/>
          </p:nvSpPr>
          <p:spPr>
            <a:xfrm>
              <a:off x="251012" y="1494846"/>
              <a:ext cx="2290483" cy="3496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	Quantity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BFD212-EB27-2651-CA76-FDCDFEB73C65}"/>
              </a:ext>
            </a:extLst>
          </p:cNvPr>
          <p:cNvSpPr/>
          <p:nvPr/>
        </p:nvSpPr>
        <p:spPr>
          <a:xfrm>
            <a:off x="10633037" y="239807"/>
            <a:ext cx="1461247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77076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7FE2B-507D-A220-B91A-F92407C1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D4FD05-7F56-BC15-ADFA-DB10D6D48610}"/>
              </a:ext>
            </a:extLst>
          </p:cNvPr>
          <p:cNvCxnSpPr/>
          <p:nvPr/>
        </p:nvCxnSpPr>
        <p:spPr>
          <a:xfrm>
            <a:off x="0" y="97042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37DAA0-CEE4-D7AC-8EA1-80CDA3DD7CC2}"/>
              </a:ext>
            </a:extLst>
          </p:cNvPr>
          <p:cNvSpPr txBox="1"/>
          <p:nvPr/>
        </p:nvSpPr>
        <p:spPr>
          <a:xfrm>
            <a:off x="97716" y="124610"/>
            <a:ext cx="188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Greetings,</a:t>
            </a:r>
          </a:p>
          <a:p>
            <a:r>
              <a:rPr lang="en-US" dirty="0"/>
              <a:t>Olive’s Garden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5A9EB5-C4A8-C48C-9A4D-9D4A5C29DB02}"/>
              </a:ext>
            </a:extLst>
          </p:cNvPr>
          <p:cNvSpPr/>
          <p:nvPr/>
        </p:nvSpPr>
        <p:spPr>
          <a:xfrm>
            <a:off x="10633037" y="239807"/>
            <a:ext cx="1461247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D5EBE77-02AA-BD50-577D-D4BB2838E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255275"/>
              </p:ext>
            </p:extLst>
          </p:nvPr>
        </p:nvGraphicFramePr>
        <p:xfrm>
          <a:off x="534894" y="1434354"/>
          <a:ext cx="5408706" cy="411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288DA73-7F36-25D1-F619-48A1E86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21876"/>
              </p:ext>
            </p:extLst>
          </p:nvPr>
        </p:nvGraphicFramePr>
        <p:xfrm>
          <a:off x="7134224" y="1051239"/>
          <a:ext cx="4371976" cy="138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890736583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1934040400"/>
                    </a:ext>
                  </a:extLst>
                </a:gridCol>
              </a:tblGrid>
              <a:tr h="4613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04836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04443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5304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599ED2F-5B96-F4B3-037E-C6F86201D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7453"/>
              </p:ext>
            </p:extLst>
          </p:nvPr>
        </p:nvGraphicFramePr>
        <p:xfrm>
          <a:off x="7134224" y="2498503"/>
          <a:ext cx="4371976" cy="138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890736583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1934040400"/>
                    </a:ext>
                  </a:extLst>
                </a:gridCol>
              </a:tblGrid>
              <a:tr h="4613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04836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04443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5304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7DC77CF-BB3E-7990-23BF-FC0827F50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61700"/>
              </p:ext>
            </p:extLst>
          </p:nvPr>
        </p:nvGraphicFramePr>
        <p:xfrm>
          <a:off x="7134224" y="3938659"/>
          <a:ext cx="4371976" cy="138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890736583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1934040400"/>
                    </a:ext>
                  </a:extLst>
                </a:gridCol>
              </a:tblGrid>
              <a:tr h="4613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04836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04443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5304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51411ED-39F0-279E-E710-DD8FAE6A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59972"/>
              </p:ext>
            </p:extLst>
          </p:nvPr>
        </p:nvGraphicFramePr>
        <p:xfrm>
          <a:off x="7134224" y="5474097"/>
          <a:ext cx="4371976" cy="138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890736583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1934040400"/>
                    </a:ext>
                  </a:extLst>
                </a:gridCol>
              </a:tblGrid>
              <a:tr h="4613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204836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04443"/>
                  </a:ext>
                </a:extLst>
              </a:tr>
              <a:tr h="46137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653047"/>
                  </a:ext>
                </a:extLst>
              </a:tr>
            </a:tbl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E87AF6-39ED-547F-9AD0-2C0E493F494E}"/>
              </a:ext>
            </a:extLst>
          </p:cNvPr>
          <p:cNvSpPr/>
          <p:nvPr/>
        </p:nvSpPr>
        <p:spPr>
          <a:xfrm>
            <a:off x="2241512" y="217266"/>
            <a:ext cx="1619250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7B5911-0086-D6C3-D7A0-ED36B280FE07}"/>
              </a:ext>
            </a:extLst>
          </p:cNvPr>
          <p:cNvSpPr/>
          <p:nvPr/>
        </p:nvSpPr>
        <p:spPr>
          <a:xfrm>
            <a:off x="4094125" y="217266"/>
            <a:ext cx="1619250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1E02AF-A5D5-6013-8801-B5597A558B90}"/>
              </a:ext>
            </a:extLst>
          </p:cNvPr>
          <p:cNvSpPr/>
          <p:nvPr/>
        </p:nvSpPr>
        <p:spPr>
          <a:xfrm>
            <a:off x="6091237" y="238983"/>
            <a:ext cx="1619250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56BE59-81EF-09D5-1ECA-67E2F2F6118D}"/>
              </a:ext>
            </a:extLst>
          </p:cNvPr>
          <p:cNvSpPr/>
          <p:nvPr/>
        </p:nvSpPr>
        <p:spPr>
          <a:xfrm>
            <a:off x="7943850" y="249267"/>
            <a:ext cx="1619250" cy="412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Terante</dc:creator>
  <cp:lastModifiedBy>Billy Terante</cp:lastModifiedBy>
  <cp:revision>1</cp:revision>
  <dcterms:created xsi:type="dcterms:W3CDTF">2024-10-13T06:27:47Z</dcterms:created>
  <dcterms:modified xsi:type="dcterms:W3CDTF">2024-10-13T07:13:19Z</dcterms:modified>
</cp:coreProperties>
</file>