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6845-41F9-4364-85E6-214816E72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C1079-C3E7-474C-B867-F7E951404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F7E9C-ECD3-4F87-8568-5D05C56E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B5877-2B18-48E7-B683-8388779F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9B199-FC50-4AF1-BD3C-3F25C667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8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403B-A274-444F-B967-62DA9E9A5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43057-FB3A-4667-83D6-F54BC77A8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93BB4-2823-4CC6-BD12-7D6096DB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238F0-151C-4B6F-BD36-D18E9420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54F32-775D-4AA7-B478-E60C26ED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0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6A786-76C1-4C89-A5AB-E0400A70A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05D14-0A53-4C0A-905A-3C28AC628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5067-5BCC-4BE1-9CAB-0D77B1F3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7564A-5D2E-474D-B370-A98D03C9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FDD6-475B-45EB-A6F0-EDE3D658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4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DA5C-2C9D-4AC0-A8A0-33564BA3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326D-4150-4D79-86F8-583F5D6FA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A870A-B951-42BB-8103-008354FE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38E86-C219-4185-85B7-14316DAD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27D23-493A-4629-8DDF-1D2CF026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4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09C4-8404-4006-93D9-169BFF94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55D5E-3D7E-4B60-8B8C-A3C68ECF6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54A22-CA03-484A-8F52-744BD5A1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A1D32-F427-4D35-AEBC-5D813FB9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229ED-F3F6-436B-8007-CACCE77FF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656E-9851-4929-B3CB-079C1CA1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44559-5E89-4EEA-A6E8-676903EEF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16A27-7BFB-4CA5-BF0A-147D8CB20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1F22E-CD83-4DA4-9E90-7C5B2BFA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B22B5-23A4-46B7-8393-7B9C5452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364BD-E6D7-4599-B3EC-65E4AECE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2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A770-5463-4F78-A2E5-009E1BF2A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FA49F-23FF-4BCF-9E5A-8F839283C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574A5-BD2F-4C28-B809-F46073AAC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95AC3-324D-443D-BC0F-98EC0749B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133FD-F620-4452-BE07-A37B7526F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0678DD-58B2-4363-87FE-70BD02D9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44636-341D-4BCD-8770-8D401869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EC03B9-B09C-4144-9D1C-9A6B34C6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4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B555-FA89-4494-8F59-86DFDD9E9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EF247-4592-4FE0-966F-F710E440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EC033-D6CA-411F-A911-993D5AB8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4482B-B88E-4D79-B505-174F6705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4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E9643-8D47-45BB-96F1-8D8A8B8D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B3CB0-982B-4F5C-A5F8-4610190E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CB40D-C421-4C0E-9429-D2F4B462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6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AC29-C0BE-4F97-BB6B-42AEB680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4DC2C-FAB8-4B6A-B3B7-AD30CA332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379E0-A2B6-4A6D-A81B-AD7CBA124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BCF7D-186F-4B2E-B96B-68E264E0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52197-C44C-44E7-B08D-115F8599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D919E-8D6F-425B-ADFD-CB5098F5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8119-BEAF-4066-B46E-F9565044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85E138-B0E1-4DD4-8635-77D8CEAA2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32880-15A0-4870-90D1-09B3D3733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D362F-4C7C-4978-889F-AB35FCEA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29C40-7C82-46C1-B2D0-F08A741C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4268A-AF0E-408D-B7F7-81DC0D99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3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76929A-AE31-4C07-877F-9101FE9AF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71E1F-5676-411D-BE8A-70A9FAE38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FF0B-5839-4CED-A07E-CF9D7C55B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F7BDC-7971-418C-AEE1-59F2E7C0EDE8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7122B-B830-4BDA-A09B-6CCE329B7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325A5-1135-4191-9F0E-F55627D3F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0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06E7-DC54-47F8-83B3-1DAC28FE0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EA82D-3165-485E-9AD7-0CC1B5124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7796822D-EF57-482F-A881-6ECC076567E9}"/>
              </a:ext>
            </a:extLst>
          </p:cNvPr>
          <p:cNvSpPr/>
          <p:nvPr/>
        </p:nvSpPr>
        <p:spPr>
          <a:xfrm>
            <a:off x="-63437" y="-41759"/>
            <a:ext cx="12455091" cy="7103444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7D3D8-1236-4E56-B355-50A31120C934}"/>
              </a:ext>
            </a:extLst>
          </p:cNvPr>
          <p:cNvSpPr txBox="1"/>
          <p:nvPr/>
        </p:nvSpPr>
        <p:spPr>
          <a:xfrm>
            <a:off x="4499917" y="197344"/>
            <a:ext cx="61071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3-8 Flowchart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A9ED10C0-B114-4599-9256-468458D5801A}"/>
              </a:ext>
            </a:extLst>
          </p:cNvPr>
          <p:cNvSpPr/>
          <p:nvPr/>
        </p:nvSpPr>
        <p:spPr>
          <a:xfrm>
            <a:off x="352337" y="661719"/>
            <a:ext cx="1633057" cy="66172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AED0D-1BD8-47A1-8548-5008BC44A355}"/>
              </a:ext>
            </a:extLst>
          </p:cNvPr>
          <p:cNvSpPr txBox="1"/>
          <p:nvPr/>
        </p:nvSpPr>
        <p:spPr>
          <a:xfrm>
            <a:off x="710267" y="799197"/>
            <a:ext cx="1400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58CE5F0-C5C3-48C6-A6C4-D3C43F97A5A9}"/>
              </a:ext>
            </a:extLst>
          </p:cNvPr>
          <p:cNvSpPr/>
          <p:nvPr/>
        </p:nvSpPr>
        <p:spPr>
          <a:xfrm>
            <a:off x="953548" y="1465425"/>
            <a:ext cx="327171" cy="49717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855195BC-428C-4EA8-89EA-B37032C24AB9}"/>
              </a:ext>
            </a:extLst>
          </p:cNvPr>
          <p:cNvSpPr/>
          <p:nvPr/>
        </p:nvSpPr>
        <p:spPr>
          <a:xfrm>
            <a:off x="229931" y="1987294"/>
            <a:ext cx="1876338" cy="606961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A6A2B87-AF1D-459B-8825-824C8F711326}"/>
              </a:ext>
            </a:extLst>
          </p:cNvPr>
          <p:cNvSpPr/>
          <p:nvPr/>
        </p:nvSpPr>
        <p:spPr>
          <a:xfrm>
            <a:off x="953548" y="2684616"/>
            <a:ext cx="327171" cy="49717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373B4C74-7C1A-4065-8B9D-910F4D903B9E}"/>
              </a:ext>
            </a:extLst>
          </p:cNvPr>
          <p:cNvSpPr/>
          <p:nvPr/>
        </p:nvSpPr>
        <p:spPr>
          <a:xfrm>
            <a:off x="113076" y="3230680"/>
            <a:ext cx="1886654" cy="661415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AE0AF66-A4AF-411B-A2B1-1C6EFB808D6F}"/>
              </a:ext>
            </a:extLst>
          </p:cNvPr>
          <p:cNvSpPr/>
          <p:nvPr/>
        </p:nvSpPr>
        <p:spPr>
          <a:xfrm>
            <a:off x="953548" y="3968561"/>
            <a:ext cx="327171" cy="49717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F9BC8A-237D-4140-AC23-A9F458237463}"/>
              </a:ext>
            </a:extLst>
          </p:cNvPr>
          <p:cNvSpPr txBox="1"/>
          <p:nvPr/>
        </p:nvSpPr>
        <p:spPr>
          <a:xfrm>
            <a:off x="399246" y="3221935"/>
            <a:ext cx="1516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var M  = user input (initial of middle name)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DE8B7E-AD7D-49FF-A3C2-140C2C7E5790}"/>
              </a:ext>
            </a:extLst>
          </p:cNvPr>
          <p:cNvSpPr txBox="1"/>
          <p:nvPr/>
        </p:nvSpPr>
        <p:spPr>
          <a:xfrm>
            <a:off x="490143" y="1979343"/>
            <a:ext cx="1475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var firstName  = user input (first  name)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55EAA6-6D53-455F-B4EB-4BBD5C5FDD38}"/>
              </a:ext>
            </a:extLst>
          </p:cNvPr>
          <p:cNvSpPr txBox="1"/>
          <p:nvPr/>
        </p:nvSpPr>
        <p:spPr>
          <a:xfrm>
            <a:off x="9490926" y="4919562"/>
            <a:ext cx="1543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286876E5-F1AA-4D02-8816-81B0A5E66235}"/>
              </a:ext>
            </a:extLst>
          </p:cNvPr>
          <p:cNvSpPr/>
          <p:nvPr/>
        </p:nvSpPr>
        <p:spPr>
          <a:xfrm>
            <a:off x="8393798" y="5473409"/>
            <a:ext cx="1633057" cy="66172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99F028-D944-4E17-9317-48FA419148AF}"/>
              </a:ext>
            </a:extLst>
          </p:cNvPr>
          <p:cNvSpPr txBox="1"/>
          <p:nvPr/>
        </p:nvSpPr>
        <p:spPr>
          <a:xfrm>
            <a:off x="8782121" y="5590953"/>
            <a:ext cx="1400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CDB89456-2507-4D8B-BF83-2768ABA39361}"/>
              </a:ext>
            </a:extLst>
          </p:cNvPr>
          <p:cNvSpPr/>
          <p:nvPr/>
        </p:nvSpPr>
        <p:spPr>
          <a:xfrm>
            <a:off x="2231290" y="6106888"/>
            <a:ext cx="594459" cy="35344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B482F095-C4B0-421D-996B-F87C4E7C365E}"/>
              </a:ext>
            </a:extLst>
          </p:cNvPr>
          <p:cNvSpPr/>
          <p:nvPr/>
        </p:nvSpPr>
        <p:spPr>
          <a:xfrm>
            <a:off x="59806" y="4519631"/>
            <a:ext cx="1993193" cy="646330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C31649-CAF0-430A-9402-AA55AEB49AD9}"/>
              </a:ext>
            </a:extLst>
          </p:cNvPr>
          <p:cNvSpPr txBox="1"/>
          <p:nvPr/>
        </p:nvSpPr>
        <p:spPr>
          <a:xfrm>
            <a:off x="497877" y="4483376"/>
            <a:ext cx="134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var lastName  = user input (last name)</a:t>
            </a:r>
          </a:p>
        </p:txBody>
      </p:sp>
      <p:sp>
        <p:nvSpPr>
          <p:cNvPr id="44" name="Flowchart: Data 43">
            <a:extLst>
              <a:ext uri="{FF2B5EF4-FFF2-40B4-BE49-F238E27FC236}">
                <a16:creationId xmlns:a16="http://schemas.microsoft.com/office/drawing/2014/main" id="{F3C42A28-5352-4003-8268-D04B38155542}"/>
              </a:ext>
            </a:extLst>
          </p:cNvPr>
          <p:cNvSpPr/>
          <p:nvPr/>
        </p:nvSpPr>
        <p:spPr>
          <a:xfrm>
            <a:off x="5837735" y="4214812"/>
            <a:ext cx="2299780" cy="634069"/>
          </a:xfrm>
          <a:prstGeom prst="flowChartInputOutp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811E3AEC-BF9D-4094-B940-FAD40EBEA7E8}"/>
              </a:ext>
            </a:extLst>
          </p:cNvPr>
          <p:cNvSpPr/>
          <p:nvPr/>
        </p:nvSpPr>
        <p:spPr>
          <a:xfrm rot="16200000">
            <a:off x="3721096" y="5206316"/>
            <a:ext cx="594459" cy="35344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C3BD56-0F4C-4D4A-AC7C-9894AB4904BA}"/>
              </a:ext>
            </a:extLst>
          </p:cNvPr>
          <p:cNvSpPr/>
          <p:nvPr/>
        </p:nvSpPr>
        <p:spPr>
          <a:xfrm>
            <a:off x="3164470" y="5842099"/>
            <a:ext cx="1925823" cy="8025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BCB3C92D-B818-4AE0-B995-6AF7FAB8B3E3}"/>
              </a:ext>
            </a:extLst>
          </p:cNvPr>
          <p:cNvSpPr/>
          <p:nvPr/>
        </p:nvSpPr>
        <p:spPr>
          <a:xfrm>
            <a:off x="940504" y="5303526"/>
            <a:ext cx="327171" cy="49717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F302D2-70B5-4BF6-99BC-9DACB1C462E1}"/>
              </a:ext>
            </a:extLst>
          </p:cNvPr>
          <p:cNvSpPr/>
          <p:nvPr/>
        </p:nvSpPr>
        <p:spPr>
          <a:xfrm>
            <a:off x="3164468" y="2595284"/>
            <a:ext cx="1925823" cy="8025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 user input for last name (lastName)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03D6E2-E3F4-46BA-8EFC-FB557DEED36C}"/>
              </a:ext>
            </a:extLst>
          </p:cNvPr>
          <p:cNvSpPr/>
          <p:nvPr/>
        </p:nvSpPr>
        <p:spPr>
          <a:xfrm>
            <a:off x="6172757" y="2594255"/>
            <a:ext cx="1925823" cy="8025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8D48B705-5B68-47CB-AB87-135FC951B1A8}"/>
              </a:ext>
            </a:extLst>
          </p:cNvPr>
          <p:cNvSpPr/>
          <p:nvPr/>
        </p:nvSpPr>
        <p:spPr>
          <a:xfrm rot="16200000">
            <a:off x="3721097" y="3590174"/>
            <a:ext cx="594459" cy="35344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4D4A18-3F97-48B6-9F1E-E9D7CA7F0A73}"/>
              </a:ext>
            </a:extLst>
          </p:cNvPr>
          <p:cNvSpPr/>
          <p:nvPr/>
        </p:nvSpPr>
        <p:spPr>
          <a:xfrm>
            <a:off x="3164469" y="4156201"/>
            <a:ext cx="1925823" cy="8025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D2770D5E-F152-4415-A896-B25EAFE739D1}"/>
              </a:ext>
            </a:extLst>
          </p:cNvPr>
          <p:cNvSpPr/>
          <p:nvPr/>
        </p:nvSpPr>
        <p:spPr>
          <a:xfrm rot="5400000">
            <a:off x="6875506" y="3622420"/>
            <a:ext cx="520323" cy="35810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E446D9EF-8DE3-4A0D-9EE8-F7F2853442DB}"/>
              </a:ext>
            </a:extLst>
          </p:cNvPr>
          <p:cNvSpPr/>
          <p:nvPr/>
        </p:nvSpPr>
        <p:spPr>
          <a:xfrm>
            <a:off x="5364332" y="2804951"/>
            <a:ext cx="594459" cy="35344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Flowchart: Data 45">
            <a:extLst>
              <a:ext uri="{FF2B5EF4-FFF2-40B4-BE49-F238E27FC236}">
                <a16:creationId xmlns:a16="http://schemas.microsoft.com/office/drawing/2014/main" id="{00CE7D22-3EF3-4634-9859-74A682122DBB}"/>
              </a:ext>
            </a:extLst>
          </p:cNvPr>
          <p:cNvSpPr/>
          <p:nvPr/>
        </p:nvSpPr>
        <p:spPr>
          <a:xfrm>
            <a:off x="-33106" y="5930730"/>
            <a:ext cx="2033970" cy="721161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722F73-3BBE-48C0-AC18-2E179747CB0D}"/>
              </a:ext>
            </a:extLst>
          </p:cNvPr>
          <p:cNvSpPr txBox="1"/>
          <p:nvPr/>
        </p:nvSpPr>
        <p:spPr>
          <a:xfrm>
            <a:off x="306739" y="6006918"/>
            <a:ext cx="1594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var start  = user input (1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letter of firstName)</a:t>
            </a:r>
          </a:p>
          <a:p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A579F4-ED76-4AFC-9F3D-171603E05418}"/>
              </a:ext>
            </a:extLst>
          </p:cNvPr>
          <p:cNvSpPr txBox="1"/>
          <p:nvPr/>
        </p:nvSpPr>
        <p:spPr>
          <a:xfrm>
            <a:off x="3146597" y="5936154"/>
            <a:ext cx="2080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 user input for first name (firstName)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7459A-F318-451B-A1B3-656620888009}"/>
              </a:ext>
            </a:extLst>
          </p:cNvPr>
          <p:cNvSpPr txBox="1"/>
          <p:nvPr/>
        </p:nvSpPr>
        <p:spPr>
          <a:xfrm>
            <a:off x="3249247" y="4141984"/>
            <a:ext cx="1921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 user input for middle initial (M)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E0A970-85E2-47A4-8C0D-8AA8BED4F164}"/>
              </a:ext>
            </a:extLst>
          </p:cNvPr>
          <p:cNvSpPr txBox="1"/>
          <p:nvPr/>
        </p:nvSpPr>
        <p:spPr>
          <a:xfrm>
            <a:off x="6290830" y="2631725"/>
            <a:ext cx="1750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”Your name is ” + start + ” “ + M + “ “ + lastName</a:t>
            </a: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9DF73D-C249-4475-884A-1B49B80EE80F}"/>
              </a:ext>
            </a:extLst>
          </p:cNvPr>
          <p:cNvSpPr txBox="1"/>
          <p:nvPr/>
        </p:nvSpPr>
        <p:spPr>
          <a:xfrm>
            <a:off x="3152885" y="2209703"/>
            <a:ext cx="2084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Input Young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1F5EEA-9F47-49FD-9DE2-82DF34A409E4}"/>
              </a:ext>
            </a:extLst>
          </p:cNvPr>
          <p:cNvSpPr txBox="1"/>
          <p:nvPr/>
        </p:nvSpPr>
        <p:spPr>
          <a:xfrm>
            <a:off x="4210094" y="3847189"/>
            <a:ext cx="2482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Input 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977381-F6ED-4577-8771-4BC43B0EC4F5}"/>
              </a:ext>
            </a:extLst>
          </p:cNvPr>
          <p:cNvSpPr txBox="1"/>
          <p:nvPr/>
        </p:nvSpPr>
        <p:spPr>
          <a:xfrm>
            <a:off x="4135313" y="5473409"/>
            <a:ext cx="2458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Input Caelan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A3B2B5-F355-491C-9030-CF4A030A2DFB}"/>
              </a:ext>
            </a:extLst>
          </p:cNvPr>
          <p:cNvSpPr txBox="1"/>
          <p:nvPr/>
        </p:nvSpPr>
        <p:spPr>
          <a:xfrm>
            <a:off x="6316884" y="4168953"/>
            <a:ext cx="1629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name is C R Young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90CC9BFC-D4BF-4F43-998E-53F14CEFDE98}"/>
              </a:ext>
            </a:extLst>
          </p:cNvPr>
          <p:cNvSpPr/>
          <p:nvPr/>
        </p:nvSpPr>
        <p:spPr>
          <a:xfrm rot="2693529">
            <a:off x="7743897" y="4990005"/>
            <a:ext cx="514281" cy="35344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9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108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Caelan Young</dc:creator>
  <cp:lastModifiedBy>Caelan Young</cp:lastModifiedBy>
  <cp:revision>19</cp:revision>
  <dcterms:created xsi:type="dcterms:W3CDTF">2019-08-20T23:50:27Z</dcterms:created>
  <dcterms:modified xsi:type="dcterms:W3CDTF">2019-09-09T17:43:04Z</dcterms:modified>
</cp:coreProperties>
</file>