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6845-41F9-4364-85E6-214816E7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1079-C3E7-474C-B867-F7E9514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E9C-ECD3-4F87-8568-5D05C56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877-2B18-48E7-B683-8388779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199-FC50-4AF1-BD3C-3F25C66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03B-A274-444F-B967-62DA9E9A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3057-FB3A-4667-83D6-F54BC77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3BB4-2823-4CC6-BD12-7D6096D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38F0-151C-4B6F-BD36-D18E942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4F32-775D-4AA7-B478-E60C26E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786-76C1-4C89-A5AB-E0400A70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5D14-0A53-4C0A-905A-3C28AC6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067-5BCC-4BE1-9CAB-0D77B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564A-5D2E-474D-B370-A98D03C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FDD6-475B-45EB-A6F0-EDE3D65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A5C-2C9D-4AC0-A8A0-33564BA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26D-4150-4D79-86F8-583F5D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A-B951-42BB-8103-008354F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E86-C219-4185-85B7-14316DA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23-493A-4629-8DDF-1D2CF02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9C4-8404-4006-93D9-169BFF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5D5E-3D7E-4B60-8B8C-A3C68ECF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4A22-CA03-484A-8F52-744BD5A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D32-F427-4D35-AEBC-5D813FB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29ED-F3F6-436B-8007-CACCE77F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56E-9851-4929-B3CB-079C1CA1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4559-5E89-4EEA-A6E8-676903E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6A27-7BFB-4CA5-BF0A-147D8CB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22E-CD83-4DA4-9E90-7C5B2BF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22B5-23A4-46B7-8393-7B9C545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64BD-E6D7-4599-B3EC-65E4AEC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770-5463-4F78-A2E5-009E1BF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49F-23FF-4BCF-9E5A-8F839283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74A5-BD2F-4C28-B809-F46073A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AC3-324D-443D-BC0F-98EC0749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33FD-F620-4452-BE07-A37B752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78DD-58B2-4363-87FE-70BD02D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44636-341D-4BCD-8770-8D4018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3B9-B09C-4144-9D1C-9A6B34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555-FA89-4494-8F59-86DFDD9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EF247-4592-4FE0-966F-F710E44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C033-D6CA-411F-A911-993D5A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82B-B88E-4D79-B505-174F670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643-8D47-45BB-96F1-8D8A8B8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3CB0-982B-4F5C-A5F8-4610190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B40D-C421-4C0E-9429-D2F4B46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AC29-C0BE-4F97-BB6B-42AEB68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C2C-FAB8-4B6A-B3B7-AD30CA33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79E0-A2B6-4A6D-A81B-AD7CBA12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F7D-186F-4B2E-B96B-68E264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197-C44C-44E7-B08D-115F85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19E-8D6F-425B-ADFD-CB5098F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119-BEAF-4066-B46E-F9565044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E138-B0E1-4DD4-8635-77D8CEAA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2880-15A0-4870-90D1-09B3D373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362F-4C7C-4978-889F-AB35FCE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9C40-7C82-46C1-B2D0-F08A741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68A-AF0E-408D-B7F7-81DC0D9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6929A-AE31-4C07-877F-9101FE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1E1F-5676-411D-BE8A-70A9FAE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FF0B-5839-4CED-A07E-CF9D7C55B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122B-B830-4BDA-A09B-6CCE329B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25A5-1135-4191-9F0E-F55627D3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6E7-DC54-47F8-83B3-1DAC28FE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A82D-3165-485E-9AD7-0CC1B512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96822D-EF57-482F-A881-6ECC076567E9}"/>
              </a:ext>
            </a:extLst>
          </p:cNvPr>
          <p:cNvSpPr/>
          <p:nvPr/>
        </p:nvSpPr>
        <p:spPr>
          <a:xfrm>
            <a:off x="-131546" y="-204536"/>
            <a:ext cx="12455091" cy="7103444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D3D8-1236-4E56-B355-50A31120C934}"/>
              </a:ext>
            </a:extLst>
          </p:cNvPr>
          <p:cNvSpPr txBox="1"/>
          <p:nvPr/>
        </p:nvSpPr>
        <p:spPr>
          <a:xfrm>
            <a:off x="3348605" y="-7842"/>
            <a:ext cx="61071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Calculation Flowchart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ED10C0-B114-4599-9256-468458D5801A}"/>
              </a:ext>
            </a:extLst>
          </p:cNvPr>
          <p:cNvSpPr/>
          <p:nvPr/>
        </p:nvSpPr>
        <p:spPr>
          <a:xfrm>
            <a:off x="352337" y="66171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ED0D-1BD8-47A1-8548-5008BC44A355}"/>
              </a:ext>
            </a:extLst>
          </p:cNvPr>
          <p:cNvSpPr txBox="1"/>
          <p:nvPr/>
        </p:nvSpPr>
        <p:spPr>
          <a:xfrm>
            <a:off x="710267" y="799197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8CE5F0-C5C3-48C6-A6C4-D3C43F97A5A9}"/>
              </a:ext>
            </a:extLst>
          </p:cNvPr>
          <p:cNvSpPr/>
          <p:nvPr/>
        </p:nvSpPr>
        <p:spPr>
          <a:xfrm>
            <a:off x="953548" y="146542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5195BC-428C-4EA8-89EA-B37032C24AB9}"/>
              </a:ext>
            </a:extLst>
          </p:cNvPr>
          <p:cNvSpPr/>
          <p:nvPr/>
        </p:nvSpPr>
        <p:spPr>
          <a:xfrm>
            <a:off x="234891" y="2061561"/>
            <a:ext cx="1750503" cy="50633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6A2B87-AF1D-459B-8825-824C8F711326}"/>
              </a:ext>
            </a:extLst>
          </p:cNvPr>
          <p:cNvSpPr/>
          <p:nvPr/>
        </p:nvSpPr>
        <p:spPr>
          <a:xfrm>
            <a:off x="953548" y="268461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73B4C74-7C1A-4065-8B9D-910F4D903B9E}"/>
              </a:ext>
            </a:extLst>
          </p:cNvPr>
          <p:cNvSpPr/>
          <p:nvPr/>
        </p:nvSpPr>
        <p:spPr>
          <a:xfrm>
            <a:off x="160789" y="3300259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AE0AF66-A4AF-411B-A2B1-1C6EFB808D6F}"/>
              </a:ext>
            </a:extLst>
          </p:cNvPr>
          <p:cNvSpPr/>
          <p:nvPr/>
        </p:nvSpPr>
        <p:spPr>
          <a:xfrm>
            <a:off x="953548" y="3968561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BC8A-237D-4140-AC23-A9F458237463}"/>
              </a:ext>
            </a:extLst>
          </p:cNvPr>
          <p:cNvSpPr txBox="1"/>
          <p:nvPr/>
        </p:nvSpPr>
        <p:spPr>
          <a:xfrm>
            <a:off x="413471" y="3380989"/>
            <a:ext cx="164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 = 1 hour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8B7E-AD7D-49FF-A3C2-140C2C7E5790}"/>
              </a:ext>
            </a:extLst>
          </p:cNvPr>
          <p:cNvSpPr txBox="1"/>
          <p:nvPr/>
        </p:nvSpPr>
        <p:spPr>
          <a:xfrm>
            <a:off x="510329" y="2073771"/>
            <a:ext cx="14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  = user input (mph)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5EAA6-6D53-455F-B4EB-4BBD5C5FDD38}"/>
              </a:ext>
            </a:extLst>
          </p:cNvPr>
          <p:cNvSpPr txBox="1"/>
          <p:nvPr/>
        </p:nvSpPr>
        <p:spPr>
          <a:xfrm>
            <a:off x="9490926" y="4919562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FF56129-A226-4B6E-92B7-9938FB87CE0E}"/>
              </a:ext>
            </a:extLst>
          </p:cNvPr>
          <p:cNvSpPr/>
          <p:nvPr/>
        </p:nvSpPr>
        <p:spPr>
          <a:xfrm rot="16200000">
            <a:off x="3931472" y="4409942"/>
            <a:ext cx="687273" cy="4207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286876E5-F1AA-4D02-8816-81B0A5E66235}"/>
              </a:ext>
            </a:extLst>
          </p:cNvPr>
          <p:cNvSpPr/>
          <p:nvPr/>
        </p:nvSpPr>
        <p:spPr>
          <a:xfrm>
            <a:off x="6531541" y="1919221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99F028-D944-4E17-9317-48FA419148AF}"/>
              </a:ext>
            </a:extLst>
          </p:cNvPr>
          <p:cNvSpPr txBox="1"/>
          <p:nvPr/>
        </p:nvSpPr>
        <p:spPr>
          <a:xfrm>
            <a:off x="6919864" y="2036765"/>
            <a:ext cx="140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DB89456-2507-4D8B-BF83-2768ABA39361}"/>
              </a:ext>
            </a:extLst>
          </p:cNvPr>
          <p:cNvSpPr/>
          <p:nvPr/>
        </p:nvSpPr>
        <p:spPr>
          <a:xfrm>
            <a:off x="2250258" y="5826142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9317A-028E-430A-BF54-873C229D7D2C}"/>
              </a:ext>
            </a:extLst>
          </p:cNvPr>
          <p:cNvSpPr txBox="1"/>
          <p:nvPr/>
        </p:nvSpPr>
        <p:spPr>
          <a:xfrm>
            <a:off x="4544769" y="626074"/>
            <a:ext cx="38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Formula is D = R * T</a:t>
            </a: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482F095-C4B0-421D-996B-F87C4E7C365E}"/>
              </a:ext>
            </a:extLst>
          </p:cNvPr>
          <p:cNvSpPr/>
          <p:nvPr/>
        </p:nvSpPr>
        <p:spPr>
          <a:xfrm>
            <a:off x="113076" y="4576907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31649-CAF0-430A-9402-AA55AEB49AD9}"/>
              </a:ext>
            </a:extLst>
          </p:cNvPr>
          <p:cNvSpPr txBox="1"/>
          <p:nvPr/>
        </p:nvSpPr>
        <p:spPr>
          <a:xfrm>
            <a:off x="439918" y="4617707"/>
            <a:ext cx="134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Distance D = R * T</a:t>
            </a:r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F3C42A28-5352-4003-8268-D04B38155542}"/>
              </a:ext>
            </a:extLst>
          </p:cNvPr>
          <p:cNvSpPr/>
          <p:nvPr/>
        </p:nvSpPr>
        <p:spPr>
          <a:xfrm>
            <a:off x="3594616" y="2042187"/>
            <a:ext cx="1750503" cy="497177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11E3AEC-BF9D-4094-B940-FAD40EBEA7E8}"/>
              </a:ext>
            </a:extLst>
          </p:cNvPr>
          <p:cNvSpPr/>
          <p:nvPr/>
        </p:nvSpPr>
        <p:spPr>
          <a:xfrm>
            <a:off x="5768127" y="5534872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26917-02BD-4A6D-B215-23F88879E054}"/>
              </a:ext>
            </a:extLst>
          </p:cNvPr>
          <p:cNvSpPr txBox="1"/>
          <p:nvPr/>
        </p:nvSpPr>
        <p:spPr>
          <a:xfrm>
            <a:off x="3863163" y="2114053"/>
            <a:ext cx="13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Print(Distance)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C3BD56-0F4C-4D4A-AC7C-9894AB4904BA}"/>
              </a:ext>
            </a:extLst>
          </p:cNvPr>
          <p:cNvSpPr/>
          <p:nvPr/>
        </p:nvSpPr>
        <p:spPr>
          <a:xfrm>
            <a:off x="121620" y="5862083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B2F81-06FB-497E-A9CF-F0C74F6D59F9}"/>
              </a:ext>
            </a:extLst>
          </p:cNvPr>
          <p:cNvSpPr txBox="1"/>
          <p:nvPr/>
        </p:nvSpPr>
        <p:spPr>
          <a:xfrm>
            <a:off x="364162" y="5913508"/>
            <a:ext cx="167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input for user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CB3C92D-B818-4AE0-B995-6AF7FAB8B3E3}"/>
              </a:ext>
            </a:extLst>
          </p:cNvPr>
          <p:cNvSpPr/>
          <p:nvPr/>
        </p:nvSpPr>
        <p:spPr>
          <a:xfrm>
            <a:off x="946556" y="5245208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306FCF7-514E-4F03-A9DD-C2724C1B9DC5}"/>
              </a:ext>
            </a:extLst>
          </p:cNvPr>
          <p:cNvSpPr/>
          <p:nvPr/>
        </p:nvSpPr>
        <p:spPr>
          <a:xfrm>
            <a:off x="3032739" y="5271476"/>
            <a:ext cx="2484741" cy="1447772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8B2A9-EDBF-4251-8F80-5AC67B32A95C}"/>
              </a:ext>
            </a:extLst>
          </p:cNvPr>
          <p:cNvSpPr txBox="1"/>
          <p:nvPr/>
        </p:nvSpPr>
        <p:spPr>
          <a:xfrm>
            <a:off x="3655531" y="5520751"/>
            <a:ext cx="140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user input a valid number?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8E991-2F63-4232-93A7-463AF82B437D}"/>
              </a:ext>
            </a:extLst>
          </p:cNvPr>
          <p:cNvSpPr txBox="1"/>
          <p:nvPr/>
        </p:nvSpPr>
        <p:spPr>
          <a:xfrm>
            <a:off x="3627633" y="4529085"/>
            <a:ext cx="76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4CFD54-51FC-4005-A495-F2B30F7627EC}"/>
              </a:ext>
            </a:extLst>
          </p:cNvPr>
          <p:cNvSpPr txBox="1"/>
          <p:nvPr/>
        </p:nvSpPr>
        <p:spPr>
          <a:xfrm>
            <a:off x="5798951" y="5551877"/>
            <a:ext cx="76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302D2-70B5-4BF6-99BC-9DACB1C462E1}"/>
              </a:ext>
            </a:extLst>
          </p:cNvPr>
          <p:cNvSpPr/>
          <p:nvPr/>
        </p:nvSpPr>
        <p:spPr>
          <a:xfrm>
            <a:off x="6584624" y="5377021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03D6E2-E3F4-46BA-8EFC-FB557DEED36C}"/>
              </a:ext>
            </a:extLst>
          </p:cNvPr>
          <p:cNvSpPr/>
          <p:nvPr/>
        </p:nvSpPr>
        <p:spPr>
          <a:xfrm>
            <a:off x="9537945" y="5133589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201EC-5106-42BD-BC63-251B2ADE58EA}"/>
              </a:ext>
            </a:extLst>
          </p:cNvPr>
          <p:cNvSpPr txBox="1"/>
          <p:nvPr/>
        </p:nvSpPr>
        <p:spPr>
          <a:xfrm>
            <a:off x="6771007" y="5438332"/>
            <a:ext cx="152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“invalid input”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D48B705-5B68-47CB-AB87-135FC951B1A8}"/>
              </a:ext>
            </a:extLst>
          </p:cNvPr>
          <p:cNvSpPr/>
          <p:nvPr/>
        </p:nvSpPr>
        <p:spPr>
          <a:xfrm>
            <a:off x="8728230" y="5393185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87438-46C4-4526-9F90-73280E4E96CA}"/>
              </a:ext>
            </a:extLst>
          </p:cNvPr>
          <p:cNvSpPr txBox="1"/>
          <p:nvPr/>
        </p:nvSpPr>
        <p:spPr>
          <a:xfrm>
            <a:off x="9901185" y="5201525"/>
            <a:ext cx="162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input for user</a:t>
            </a:r>
          </a:p>
          <a:p>
            <a:endParaRPr lang="en-US" dirty="0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4386E0BD-995C-4FC6-8EF7-4CAE3076D413}"/>
              </a:ext>
            </a:extLst>
          </p:cNvPr>
          <p:cNvSpPr/>
          <p:nvPr/>
        </p:nvSpPr>
        <p:spPr>
          <a:xfrm rot="10800000">
            <a:off x="5432616" y="6038344"/>
            <a:ext cx="5120360" cy="710535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4D4A18-3F97-48B6-9F1E-E9D7CA7F0A73}"/>
              </a:ext>
            </a:extLst>
          </p:cNvPr>
          <p:cNvSpPr/>
          <p:nvPr/>
        </p:nvSpPr>
        <p:spPr>
          <a:xfrm>
            <a:off x="3341767" y="3326033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52DDA-F416-4134-AA49-34FE0B888AC5}"/>
              </a:ext>
            </a:extLst>
          </p:cNvPr>
          <p:cNvSpPr txBox="1"/>
          <p:nvPr/>
        </p:nvSpPr>
        <p:spPr>
          <a:xfrm>
            <a:off x="3498771" y="3425933"/>
            <a:ext cx="175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(User input) * 1 Hour (Time)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2770D5E-F152-4415-A896-B25EAFE739D1}"/>
              </a:ext>
            </a:extLst>
          </p:cNvPr>
          <p:cNvSpPr/>
          <p:nvPr/>
        </p:nvSpPr>
        <p:spPr>
          <a:xfrm rot="16200000">
            <a:off x="4046274" y="2751433"/>
            <a:ext cx="520323" cy="3581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446D9EF-8DE3-4A0D-9EE8-F7F2853442DB}"/>
              </a:ext>
            </a:extLst>
          </p:cNvPr>
          <p:cNvSpPr/>
          <p:nvPr/>
        </p:nvSpPr>
        <p:spPr>
          <a:xfrm>
            <a:off x="5643082" y="2114053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Caelan Young</dc:creator>
  <cp:lastModifiedBy>Caelan Young</cp:lastModifiedBy>
  <cp:revision>16</cp:revision>
  <dcterms:created xsi:type="dcterms:W3CDTF">2019-08-20T23:50:27Z</dcterms:created>
  <dcterms:modified xsi:type="dcterms:W3CDTF">2019-08-29T15:36:34Z</dcterms:modified>
</cp:coreProperties>
</file>