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6845-41F9-4364-85E6-214816E72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C1079-C3E7-474C-B867-F7E95140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7E9C-ECD3-4F87-8568-5D05C56E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5877-2B18-48E7-B683-8388779F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199-FC50-4AF1-BD3C-3F25C667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403B-A274-444F-B967-62DA9E9A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43057-FB3A-4667-83D6-F54BC77A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3BB4-2823-4CC6-BD12-7D6096DB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38F0-151C-4B6F-BD36-D18E9420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4F32-775D-4AA7-B478-E60C26ED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6A786-76C1-4C89-A5AB-E0400A70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05D14-0A53-4C0A-905A-3C28AC62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5067-5BCC-4BE1-9CAB-0D77B1F3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564A-5D2E-474D-B370-A98D03C9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FDD6-475B-45EB-A6F0-EDE3D658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DA5C-2C9D-4AC0-A8A0-33564BA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326D-4150-4D79-86F8-583F5D6F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870A-B951-42BB-8103-008354F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8E86-C219-4185-85B7-14316DAD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7D23-493A-4629-8DDF-1D2CF026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4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09C4-8404-4006-93D9-169BFF9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5D5E-3D7E-4B60-8B8C-A3C68ECF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4A22-CA03-484A-8F52-744BD5A1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1D32-F427-4D35-AEBC-5D813FB9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29ED-F3F6-436B-8007-CACCE77F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656E-9851-4929-B3CB-079C1CA1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4559-5E89-4EEA-A6E8-676903EEF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16A27-7BFB-4CA5-BF0A-147D8CB2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F22E-CD83-4DA4-9E90-7C5B2BFA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22B5-23A4-46B7-8393-7B9C5452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364BD-E6D7-4599-B3EC-65E4AECE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770-5463-4F78-A2E5-009E1BF2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A49F-23FF-4BCF-9E5A-8F839283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74A5-BD2F-4C28-B809-F46073AAC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5AC3-324D-443D-BC0F-98EC0749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133FD-F620-4452-BE07-A37B7526F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78DD-58B2-4363-87FE-70BD02D9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44636-341D-4BCD-8770-8D401869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C03B9-B09C-4144-9D1C-9A6B34C6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B555-FA89-4494-8F59-86DFDD9E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EF247-4592-4FE0-966F-F710E440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EC033-D6CA-411F-A911-993D5AB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482B-B88E-4D79-B505-174F670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4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E9643-8D47-45BB-96F1-8D8A8B8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B3CB0-982B-4F5C-A5F8-4610190E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B40D-C421-4C0E-9429-D2F4B462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AC29-C0BE-4F97-BB6B-42AEB680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DC2C-FAB8-4B6A-B3B7-AD30CA332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379E0-A2B6-4A6D-A81B-AD7CBA124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CF7D-186F-4B2E-B96B-68E264E0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52197-C44C-44E7-B08D-115F8599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D919E-8D6F-425B-ADFD-CB5098F5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8119-BEAF-4066-B46E-F9565044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5E138-B0E1-4DD4-8635-77D8CEAA2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32880-15A0-4870-90D1-09B3D3733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362F-4C7C-4978-889F-AB35FCEA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29C40-7C82-46C1-B2D0-F08A741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4268A-AF0E-408D-B7F7-81DC0D99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3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6929A-AE31-4C07-877F-9101FE9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1E1F-5676-411D-BE8A-70A9FAE3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FF0B-5839-4CED-A07E-CF9D7C55B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7BDC-7971-418C-AEE1-59F2E7C0EDE8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122B-B830-4BDA-A09B-6CCE329B7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25A5-1135-4191-9F0E-F55627D3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44B0-667D-462A-A5C5-FB4523A2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6E7-DC54-47F8-83B3-1DAC28FE0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EA82D-3165-485E-9AD7-0CC1B5124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796822D-EF57-482F-A881-6ECC076567E9}"/>
              </a:ext>
            </a:extLst>
          </p:cNvPr>
          <p:cNvSpPr/>
          <p:nvPr/>
        </p:nvSpPr>
        <p:spPr>
          <a:xfrm>
            <a:off x="-131546" y="-204536"/>
            <a:ext cx="12455091" cy="7103444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7D3D8-1236-4E56-B355-50A31120C934}"/>
              </a:ext>
            </a:extLst>
          </p:cNvPr>
          <p:cNvSpPr txBox="1"/>
          <p:nvPr/>
        </p:nvSpPr>
        <p:spPr>
          <a:xfrm>
            <a:off x="3394746" y="0"/>
            <a:ext cx="6107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Amount Flowchart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9ED10C0-B114-4599-9256-468458D5801A}"/>
              </a:ext>
            </a:extLst>
          </p:cNvPr>
          <p:cNvSpPr/>
          <p:nvPr/>
        </p:nvSpPr>
        <p:spPr>
          <a:xfrm>
            <a:off x="352337" y="661719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ED0D-1BD8-47A1-8548-5008BC44A355}"/>
              </a:ext>
            </a:extLst>
          </p:cNvPr>
          <p:cNvSpPr txBox="1"/>
          <p:nvPr/>
        </p:nvSpPr>
        <p:spPr>
          <a:xfrm>
            <a:off x="710267" y="799197"/>
            <a:ext cx="140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58CE5F0-C5C3-48C6-A6C4-D3C43F97A5A9}"/>
              </a:ext>
            </a:extLst>
          </p:cNvPr>
          <p:cNvSpPr/>
          <p:nvPr/>
        </p:nvSpPr>
        <p:spPr>
          <a:xfrm>
            <a:off x="953548" y="1465425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55195BC-428C-4EA8-89EA-B37032C24AB9}"/>
              </a:ext>
            </a:extLst>
          </p:cNvPr>
          <p:cNvSpPr/>
          <p:nvPr/>
        </p:nvSpPr>
        <p:spPr>
          <a:xfrm>
            <a:off x="234891" y="2061561"/>
            <a:ext cx="1750503" cy="506330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A6A2B87-AF1D-459B-8825-824C8F711326}"/>
              </a:ext>
            </a:extLst>
          </p:cNvPr>
          <p:cNvSpPr/>
          <p:nvPr/>
        </p:nvSpPr>
        <p:spPr>
          <a:xfrm>
            <a:off x="953548" y="2684616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373B4C74-7C1A-4065-8B9D-910F4D903B9E}"/>
              </a:ext>
            </a:extLst>
          </p:cNvPr>
          <p:cNvSpPr/>
          <p:nvPr/>
        </p:nvSpPr>
        <p:spPr>
          <a:xfrm>
            <a:off x="160789" y="3300259"/>
            <a:ext cx="1750503" cy="49717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AE0AF66-A4AF-411B-A2B1-1C6EFB808D6F}"/>
              </a:ext>
            </a:extLst>
          </p:cNvPr>
          <p:cNvSpPr/>
          <p:nvPr/>
        </p:nvSpPr>
        <p:spPr>
          <a:xfrm>
            <a:off x="946556" y="3919211"/>
            <a:ext cx="327171" cy="4971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9BC8A-237D-4140-AC23-A9F458237463}"/>
              </a:ext>
            </a:extLst>
          </p:cNvPr>
          <p:cNvSpPr txBox="1"/>
          <p:nvPr/>
        </p:nvSpPr>
        <p:spPr>
          <a:xfrm>
            <a:off x="440108" y="3290435"/>
            <a:ext cx="164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Amount * 10% = Final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F1B722-9C4B-413A-A84C-3BA8079A96F5}"/>
              </a:ext>
            </a:extLst>
          </p:cNvPr>
          <p:cNvSpPr/>
          <p:nvPr/>
        </p:nvSpPr>
        <p:spPr>
          <a:xfrm>
            <a:off x="5030311" y="4741078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E8B7E-AD7D-49FF-A3C2-140C2C7E5790}"/>
              </a:ext>
            </a:extLst>
          </p:cNvPr>
          <p:cNvSpPr txBox="1"/>
          <p:nvPr/>
        </p:nvSpPr>
        <p:spPr>
          <a:xfrm>
            <a:off x="653647" y="2069321"/>
            <a:ext cx="147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Sales Amount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8F3363-955E-4CD7-967C-2782260EE0DF}"/>
              </a:ext>
            </a:extLst>
          </p:cNvPr>
          <p:cNvSpPr/>
          <p:nvPr/>
        </p:nvSpPr>
        <p:spPr>
          <a:xfrm>
            <a:off x="194344" y="4536199"/>
            <a:ext cx="1925823" cy="802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55EAA6-6D53-455F-B4EB-4BBD5C5FDD38}"/>
              </a:ext>
            </a:extLst>
          </p:cNvPr>
          <p:cNvSpPr txBox="1"/>
          <p:nvPr/>
        </p:nvSpPr>
        <p:spPr>
          <a:xfrm>
            <a:off x="369849" y="4546023"/>
            <a:ext cx="1543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checking if greater or less than 5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1CB82845-7570-4891-B496-BDA6B3E5FEBF}"/>
              </a:ext>
            </a:extLst>
          </p:cNvPr>
          <p:cNvSpPr/>
          <p:nvPr/>
        </p:nvSpPr>
        <p:spPr>
          <a:xfrm>
            <a:off x="2991525" y="4275762"/>
            <a:ext cx="1925823" cy="1323438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FF56129-A226-4B6E-92B7-9938FB87CE0E}"/>
              </a:ext>
            </a:extLst>
          </p:cNvPr>
          <p:cNvSpPr/>
          <p:nvPr/>
        </p:nvSpPr>
        <p:spPr>
          <a:xfrm>
            <a:off x="4884418" y="3151650"/>
            <a:ext cx="687273" cy="4207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AE9B69-BA08-424C-92BD-001B88022691}"/>
              </a:ext>
            </a:extLst>
          </p:cNvPr>
          <p:cNvSpPr txBox="1"/>
          <p:nvPr/>
        </p:nvSpPr>
        <p:spPr>
          <a:xfrm>
            <a:off x="3414559" y="381365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634923-FCAF-4598-B265-BA4DD8FAC382}"/>
              </a:ext>
            </a:extLst>
          </p:cNvPr>
          <p:cNvSpPr txBox="1"/>
          <p:nvPr/>
        </p:nvSpPr>
        <p:spPr>
          <a:xfrm>
            <a:off x="5057522" y="4776855"/>
            <a:ext cx="1595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EEDCFA8C-7F62-4A67-9658-1ED6ADFAB651}"/>
              </a:ext>
            </a:extLst>
          </p:cNvPr>
          <p:cNvSpPr/>
          <p:nvPr/>
        </p:nvSpPr>
        <p:spPr>
          <a:xfrm>
            <a:off x="2948237" y="2888725"/>
            <a:ext cx="1977208" cy="661720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Data 45">
            <a:extLst>
              <a:ext uri="{FF2B5EF4-FFF2-40B4-BE49-F238E27FC236}">
                <a16:creationId xmlns:a16="http://schemas.microsoft.com/office/drawing/2014/main" id="{B18B030E-42BC-4750-A627-8C49F7904C85}"/>
              </a:ext>
            </a:extLst>
          </p:cNvPr>
          <p:cNvSpPr/>
          <p:nvPr/>
        </p:nvSpPr>
        <p:spPr>
          <a:xfrm>
            <a:off x="5718461" y="4689674"/>
            <a:ext cx="1332823" cy="387102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286876E5-F1AA-4D02-8816-81B0A5E66235}"/>
              </a:ext>
            </a:extLst>
          </p:cNvPr>
          <p:cNvSpPr/>
          <p:nvPr/>
        </p:nvSpPr>
        <p:spPr>
          <a:xfrm>
            <a:off x="5721908" y="2991544"/>
            <a:ext cx="1633057" cy="6617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99F028-D944-4E17-9317-48FA419148AF}"/>
              </a:ext>
            </a:extLst>
          </p:cNvPr>
          <p:cNvSpPr txBox="1"/>
          <p:nvPr/>
        </p:nvSpPr>
        <p:spPr>
          <a:xfrm>
            <a:off x="6095999" y="3095904"/>
            <a:ext cx="140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DB89456-2507-4D8B-BF83-2768ABA39361}"/>
              </a:ext>
            </a:extLst>
          </p:cNvPr>
          <p:cNvSpPr/>
          <p:nvPr/>
        </p:nvSpPr>
        <p:spPr>
          <a:xfrm>
            <a:off x="2284103" y="4770646"/>
            <a:ext cx="594459" cy="35344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A96231-47A7-471F-98C5-221F12DC4FA2}"/>
              </a:ext>
            </a:extLst>
          </p:cNvPr>
          <p:cNvSpPr txBox="1"/>
          <p:nvPr/>
        </p:nvSpPr>
        <p:spPr>
          <a:xfrm>
            <a:off x="3207111" y="4675871"/>
            <a:ext cx="1600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sales amount greater than 5?</a:t>
            </a:r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5F50E0EC-A2C9-46FE-9793-388C49B8D822}"/>
              </a:ext>
            </a:extLst>
          </p:cNvPr>
          <p:cNvSpPr/>
          <p:nvPr/>
        </p:nvSpPr>
        <p:spPr>
          <a:xfrm>
            <a:off x="3790850" y="3645037"/>
            <a:ext cx="327172" cy="502061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D6592-8187-404B-BA08-151CA27F8DC0}"/>
              </a:ext>
            </a:extLst>
          </p:cNvPr>
          <p:cNvSpPr txBox="1"/>
          <p:nvPr/>
        </p:nvSpPr>
        <p:spPr>
          <a:xfrm>
            <a:off x="5943039" y="4760247"/>
            <a:ext cx="101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5</a:t>
            </a: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F4593C8A-AA2F-4C60-9C24-EB975C74C1E3}"/>
              </a:ext>
            </a:extLst>
          </p:cNvPr>
          <p:cNvSpPr/>
          <p:nvPr/>
        </p:nvSpPr>
        <p:spPr>
          <a:xfrm>
            <a:off x="6219518" y="3792952"/>
            <a:ext cx="518193" cy="749694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3C4F1B-F172-4CD5-BE63-FACFEBF4950F}"/>
              </a:ext>
            </a:extLst>
          </p:cNvPr>
          <p:cNvSpPr txBox="1"/>
          <p:nvPr/>
        </p:nvSpPr>
        <p:spPr>
          <a:xfrm>
            <a:off x="3316767" y="2946716"/>
            <a:ext cx="142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final sale amount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59317A-028E-430A-BF54-873C229D7D2C}"/>
              </a:ext>
            </a:extLst>
          </p:cNvPr>
          <p:cNvSpPr txBox="1"/>
          <p:nvPr/>
        </p:nvSpPr>
        <p:spPr>
          <a:xfrm>
            <a:off x="3199527" y="1847161"/>
            <a:ext cx="38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= (10% of the initial sales amount)</a:t>
            </a:r>
          </a:p>
        </p:txBody>
      </p:sp>
    </p:spTree>
    <p:extLst>
      <p:ext uri="{BB962C8B-B14F-4D97-AF65-F5344CB8AC3E}">
        <p14:creationId xmlns:p14="http://schemas.microsoft.com/office/powerpoint/2010/main" val="247269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Caelan Young</dc:creator>
  <cp:lastModifiedBy>Caelan Young</cp:lastModifiedBy>
  <cp:revision>12</cp:revision>
  <dcterms:created xsi:type="dcterms:W3CDTF">2019-08-20T23:50:27Z</dcterms:created>
  <dcterms:modified xsi:type="dcterms:W3CDTF">2019-08-27T19:26:28Z</dcterms:modified>
</cp:coreProperties>
</file>