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22dca60e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22dca60e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22dca60e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22dca60e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22dca60e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22dca60e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dca60e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dca60e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22dca60e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22dca60e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22dca60e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22dca60e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22dca60e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22dca60e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22dca60e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22dca60e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2dca60e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2dca60e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22dca60e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22dca60e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2dca60e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2dca60e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Tetromino Tussle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 McDowell, Jack Crowley, Caelan Wong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Inactive Blocks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a 2D array that is the same size as as the playfield to keep track of inactive blocks and their locations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array is defined in the gameplay script and accessed in the block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blocks that make up inactive tetrominoes are stored as in the array with the Transform class which includes </a:t>
            </a:r>
            <a:r>
              <a:rPr lang="en"/>
              <a:t>necessary</a:t>
            </a:r>
            <a:r>
              <a:rPr lang="en"/>
              <a:t> details about the block objects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space in the array contains null then there is no set block in that position on the playfield and the active tetromino can move into that location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325" y="3573875"/>
            <a:ext cx="4967350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475" y="4088400"/>
            <a:ext cx="6401050" cy="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Gameplay script is attached to the playfield sprite and defines the game </a:t>
            </a:r>
            <a:r>
              <a:rPr lang="en"/>
              <a:t>behaviors</a:t>
            </a:r>
            <a:r>
              <a:rPr lang="en"/>
              <a:t> that are not associated with active tetrominoes and variables and functions that need to be accessed by both players’ tetrominoes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where tetrominoes for each player are randomly selected and </a:t>
            </a:r>
            <a:r>
              <a:rPr lang="en"/>
              <a:t>spawned after their current one is placed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shared automatic drop timer variable is in Gameplay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to check and clear completed columns is in Gameplay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3477650"/>
            <a:ext cx="6057900" cy="15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esc key brings up a pause menu during gameplay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menu is a game object which is made inactive (not visible or interactable) when unpaused and active when paused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update functions in the blocks scripts will not run while paused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800" y="2571751"/>
            <a:ext cx="319639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850" y="3072900"/>
            <a:ext cx="4393000" cy="14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in Unity Game Engine (Version 2021.3.15f1)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engine handles the building of the project and massively simplifies the process of creating and running a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C# as a scripting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Scripts are attached to game objects to define their behaviors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98" y="3189050"/>
            <a:ext cx="4772024" cy="17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Unity uses “scenes” to control what game objects and scripts are active at any given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Unity to makes it easy to move between scenes with the SceneManager.LoadScene( )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game has 4 scenes in the src/Assets/Scenes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scene for the title screen is built first so that is the first scene to appear when running the game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3537247"/>
            <a:ext cx="4326176" cy="1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450" y="3645975"/>
            <a:ext cx="41719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95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8 scripts in src/Assets/Scripts which contain the code we wrote for this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script is defined by a class with the same name as the script which inherits from MonoBehaviour which tells Unity how to interact with the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scripts have a start function that is called when an instance of the class is created and an update function which is called with every frame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4333" l="0" r="0" t="0"/>
          <a:stretch/>
        </p:blipFill>
        <p:spPr>
          <a:xfrm>
            <a:off x="5987725" y="2941650"/>
            <a:ext cx="2945274" cy="2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75" y="3357897"/>
            <a:ext cx="5603625" cy="11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scene has a fixed main camera that determines which part of the scene players can see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63" y="2081650"/>
            <a:ext cx="7227276" cy="28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title screen, pause screen, and victory screens contain buttons which call functions in associated scripts when pressed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400" y="1991451"/>
            <a:ext cx="3753101" cy="29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148" y="3969000"/>
            <a:ext cx="3255217" cy="9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511" y="1991448"/>
            <a:ext cx="3290525" cy="8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4148" y="2978250"/>
            <a:ext cx="3255225" cy="90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folder src/Assets/Sprites includes all the </a:t>
            </a:r>
            <a:r>
              <a:rPr lang="en"/>
              <a:t>external</a:t>
            </a:r>
            <a:r>
              <a:rPr lang="en"/>
              <a:t> images we used in our game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2366849"/>
            <a:ext cx="8401050" cy="23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Tetrominoes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809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2 folders under src/Assets that contain prefabs for the tetrominos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easily create instances of these prefabs at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tetrominoes</a:t>
            </a:r>
            <a:r>
              <a:rPr lang="en"/>
              <a:t> are game objects that each 4 contain sub-object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Player1Blocks and Player2Blocks scripts are attached to the tetrominoes 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863" y="2136525"/>
            <a:ext cx="7230274" cy="300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Tetromino Scripts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Player1Blocks and Player2Blocks scripts contain the code for the behavior of the tetrominos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tetromino is spawned it is set to “Active” and is set to inactive when it reaches the center or an inactive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active the script checks each frame if the player has input a command and if the block should drop automatically using an incrementing count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 functions are used to check if tetromino movements are legal, set blocks, shift blocks if a column is cleared, and “Attack” by moving all blocks towards the opponent when 3 or 4 columns are cleared at once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