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9" r:id="rId12"/>
    <p:sldId id="268" r:id="rId13"/>
    <p:sldId id="266" r:id="rId14"/>
    <p:sldId id="271" r:id="rId15"/>
    <p:sldId id="265" r:id="rId16"/>
    <p:sldId id="267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dca60e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dca60e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dca60e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dca60e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dca60e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dca60e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9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2dca60e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2dca60e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2dca60e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2dca60e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4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22dca60e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22dca60e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2dca60e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2dca60e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dca60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dca60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2dca60e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2dca60e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2dca60e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2dca60e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22dca60e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22dca60e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22dca60e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22dca60e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dca60e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dca60e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2dca60e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2dca60e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dca60e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dca60e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 Tussle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McDowell, Jack Crowley, Caelan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Tetromino Scripts pt 2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While active the script checks each frame if the player has input a command and if the block should drop automatically using an incrementing count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6870-E578-6BEA-32BC-71534678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7" y="2196515"/>
            <a:ext cx="867454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Tetromino Scripts pt 3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Member functions are used to check if tetromino movements are legal, set blocks, shift blocks if a column is cleared, and “Attack” by moving all blocks towards the opponent when 3 or 4 columns are cleared at once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9A89-F451-8C93-4BA8-27C673B5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6893"/>
            <a:ext cx="9144000" cy="22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Playfield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10 x 40 grid of blocks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Gameplay Script attached to playfield object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AB3CC-9C02-03F5-4198-CB06C2C7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4" y="2262977"/>
            <a:ext cx="8295172" cy="22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the game behaviors that are not associated with active tetrominoes and variables and functions that need to be accessed by both players’ tetrominoes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where tetrominoes for each player are randomly selected and spawned after their current one is placed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DCE74-EAC1-A961-F223-C9259A09A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92" b="39505"/>
          <a:stretch/>
        </p:blipFill>
        <p:spPr>
          <a:xfrm>
            <a:off x="1960368" y="2487875"/>
            <a:ext cx="5223263" cy="2502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Gameplay pt 2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shared automatic drop timer variable is in Gameplay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function to check and clear completed columns is in Gameplay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74E80-9668-231B-AF08-6FC347DD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54" y="2125419"/>
            <a:ext cx="5712292" cy="27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Inactive Blocks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use a 2D array that is the same size as as the playfield to keep track of inactive blocks and their locations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array is defined in the gameplay script and accessed in the block scripts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blocks that make up inactive tetrominoes are stored as in the array with the Transform class which includes necessary details about the block objects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If a space in the array contains null then there is no set block in that position on the playfield and the active </a:t>
            </a:r>
            <a:r>
              <a:rPr lang="en-US" dirty="0" err="1"/>
              <a:t>tetromino</a:t>
            </a:r>
            <a:r>
              <a:rPr lang="en-US" dirty="0"/>
              <a:t> can move into that location</a:t>
            </a: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25" y="3573875"/>
            <a:ext cx="4967350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475" y="4088400"/>
            <a:ext cx="6401050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esc key brings up a pause menu during gameplay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menu is a game object which is made inactive (not visible or interactable) when unpaused and active when paused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functions in the blocks scripts will not run while paused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00" y="2571751"/>
            <a:ext cx="319639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50" y="3072900"/>
            <a:ext cx="4393000" cy="14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Unity Game Engine (Version 2021.3.15f1)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engine handles the building of the project and massively simplifies the process of creating and running a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C# as a scripting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are attached to game objects to define their behaviors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98" y="3189050"/>
            <a:ext cx="4772024" cy="1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uses “scenes” to control what game objects and scripts are active at any given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to makes it easy to move between scenes with the SceneManager.LoadScene( )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game has 4 scenes in the src/Assets/Scenes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scene for the title screen is built first so that is the first scene to appear when running the game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537247"/>
            <a:ext cx="4326176" cy="1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50" y="3645975"/>
            <a:ext cx="41719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951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8 scripts in src/Assets/Scripts which contain the code we wrote for this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script is defined by a class with the same name as the script which inherits from MonoBehaviour which tells Unity how to interact with the 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scripts have a start function that is called when an instance of the class is created and an update function which is called with every frame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333"/>
          <a:stretch/>
        </p:blipFill>
        <p:spPr>
          <a:xfrm>
            <a:off x="5987725" y="2941650"/>
            <a:ext cx="2945274" cy="2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3357897"/>
            <a:ext cx="5603625" cy="1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scene has a fixed main camera that determines which part of the scene players can see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63" y="2081650"/>
            <a:ext cx="7227276" cy="2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title screen, pause screen, and victory screens contain buttons which call functions in associated scripts when pressed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00" y="1991451"/>
            <a:ext cx="3753101" cy="29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148" y="3969000"/>
            <a:ext cx="3255217" cy="9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511" y="1991448"/>
            <a:ext cx="3290525" cy="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148" y="2978250"/>
            <a:ext cx="3255225" cy="9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folder src/Assets/Sprites includes all the external images we used in our game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366849"/>
            <a:ext cx="8401050" cy="2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Tetrominoes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80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folders under src/Assets that contain prefabs for the tetrominos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easily create instances of these prefabs at runtime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tetrominoes are game objects that each 4 contain sub-object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Player1Blocks and Player2Blocks scripts are attached to the tetrominoes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63" y="2136525"/>
            <a:ext cx="7230274" cy="30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 Scripts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Player1Blocks and Player2Blocks scripts contain the code for the behavior of the tetrominos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a tetromino is spawned it is set to “Active” and is set to inactive when it reaches the center or an inactive block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D1A90-E2B2-7560-93BC-1E865D95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90" y="2504375"/>
            <a:ext cx="7131417" cy="920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7BDDC-1855-AAD3-BF03-20049C585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94" y="3492547"/>
            <a:ext cx="6357610" cy="1523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645</Words>
  <Application>Microsoft Office PowerPoint</Application>
  <PresentationFormat>On-screen Show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Proxima Nova</vt:lpstr>
      <vt:lpstr>Arial</vt:lpstr>
      <vt:lpstr>Spearmint</vt:lpstr>
      <vt:lpstr>Tetromino Tussle Software Architecture</vt:lpstr>
      <vt:lpstr>Game Engine</vt:lpstr>
      <vt:lpstr>Scenes</vt:lpstr>
      <vt:lpstr>Scripts</vt:lpstr>
      <vt:lpstr>Cameras</vt:lpstr>
      <vt:lpstr>Buttons</vt:lpstr>
      <vt:lpstr>Sprites</vt:lpstr>
      <vt:lpstr>Tetrominoes</vt:lpstr>
      <vt:lpstr>Tetromino Scripts</vt:lpstr>
      <vt:lpstr>Tetromino Scripts pt 2</vt:lpstr>
      <vt:lpstr>Tetromino Scripts pt 3</vt:lpstr>
      <vt:lpstr>Playfield</vt:lpstr>
      <vt:lpstr>Gameplay</vt:lpstr>
      <vt:lpstr>Gameplay pt 2</vt:lpstr>
      <vt:lpstr>Inactive Blocks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Tetromino Tussle Software Architecture</dc:title>
  <cp:lastModifiedBy>Colin McDowell</cp:lastModifiedBy>
  <cp:revision>2</cp:revision>
  <dcterms:modified xsi:type="dcterms:W3CDTF">2022-12-12T22:00:42Z</dcterms:modified>
</cp:coreProperties>
</file>