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10.jpeg" ContentType="image/jpeg"/>
  <Override PartName="/ppt/media/image4.png" ContentType="image/png"/>
  <Override PartName="/ppt/media/image5.png" ContentType="image/png"/>
  <Override PartName="/ppt/media/image8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media/image9.jpeg" ContentType="image/jpe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05FF77-FBB4-4B3B-B699-5C8A3291EF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E94617-8FBA-48BC-8720-21FC7357C9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0DBB07-D7FF-443C-ADD9-067514C34B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0F935E-8965-406A-9B07-864B5CC5C8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073BEE-C6D1-4A17-A3FD-5B59666C2C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98D5BE-4091-4B3B-AB54-1726DFF7DD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9B0F69-7E3C-48EF-B383-E43A39E3AA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BF69C9-D758-43D1-842F-5EB2DB09B8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CBAF64-332A-4FB4-9ABA-E3F651CEED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126358-75FA-4FAB-A666-7443717461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4E50AC-41DC-436A-8804-710C768498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2F1BE6-1444-45B3-B637-B8CAB1A857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69E3DD-2F1F-4DDB-80CC-724601F32E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4336A0-48FE-4BBD-A872-781E843423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2F0294-AEA6-4A3D-AD79-7CFD4D9D1B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30F344-1E40-4525-A940-330375211A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3114E4-EBFF-454A-8AAC-9B3E534313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564FC6-88F5-43DC-8420-64BBAA701C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B722DA-E89E-45C0-9C9B-A17E515E54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05E395-8C42-4393-9D70-9CE795E2AB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1266FA-464E-47F9-B007-D34A38F0FC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5492F2-AF96-48F2-AFAD-AAD2852277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FE3589-D5CE-435C-84AB-CE30634353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785755-E1FC-4197-9AF0-A9469CC1A6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7200" spc="-1" strike="noStrike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b="0" lang="en-US" sz="7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04035E3D-59EA-4D2D-9164-C4C67BEEC84C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49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95D116CA-14F5-478F-B809-34DD57BF1243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hr-HR" sz="7200" spc="-1" strike="noStrike">
                <a:solidFill>
                  <a:srgbClr val="ebebeb"/>
                </a:solidFill>
                <a:latin typeface="Century Gothic"/>
              </a:rPr>
              <a:t>Wordel</a:t>
            </a:r>
            <a:endParaRPr b="0" lang="en-US" sz="7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2000" spc="-1" strike="noStrike" cap="all">
                <a:solidFill>
                  <a:srgbClr val="8ad0d6"/>
                </a:solidFill>
                <a:latin typeface="Century Gothic"/>
              </a:rPr>
              <a:t>Autor: Tin Švagelj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3340800" y="203040"/>
            <a:ext cx="5510160" cy="645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hr-HR" sz="4200" spc="-1" strike="noStrike">
                <a:solidFill>
                  <a:srgbClr val="ebebeb"/>
                </a:solidFill>
                <a:latin typeface="Century Gothic"/>
              </a:rPr>
              <a:t>Kraj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hr-HR" sz="2000" spc="-1" strike="noStrike">
                <a:solidFill>
                  <a:srgbClr val="ffffff"/>
                </a:solidFill>
                <a:latin typeface="Century Gothic"/>
              </a:rPr>
              <a:t>Zahvaljujem na pažnji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hr-HR" sz="4200" spc="-1" strike="noStrike">
                <a:solidFill>
                  <a:srgbClr val="ebebeb"/>
                </a:solidFill>
                <a:latin typeface="Century Gothic"/>
              </a:rPr>
              <a:t>Tema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hr-HR" sz="2000" spc="-1" strike="noStrike">
                <a:solidFill>
                  <a:srgbClr val="ffffff"/>
                </a:solidFill>
                <a:latin typeface="Century Gothic"/>
              </a:rPr>
              <a:t>Klon Wordle igre koju je napravio New York Times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7851240" y="527400"/>
            <a:ext cx="3694320" cy="541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hr-HR" sz="4200" spc="-1" strike="noStrike">
                <a:solidFill>
                  <a:srgbClr val="ebebeb"/>
                </a:solidFill>
                <a:latin typeface="Century Gothic"/>
              </a:rPr>
              <a:t>UI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7679880" y="519840"/>
            <a:ext cx="3865680" cy="581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hr-HR" sz="4200" spc="-1" strike="noStrike">
                <a:solidFill>
                  <a:srgbClr val="ebebeb"/>
                </a:solidFill>
                <a:latin typeface="Century Gothic"/>
              </a:rPr>
              <a:t>Tehnološki stog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hr-HR" sz="2000" spc="-1" strike="noStrike">
                <a:solidFill>
                  <a:srgbClr val="ffffff"/>
                </a:solidFill>
                <a:latin typeface="Century Gothic"/>
              </a:rPr>
              <a:t>C#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hr-HR" sz="2000" spc="-1" strike="noStrike">
                <a:solidFill>
                  <a:srgbClr val="ffffff"/>
                </a:solidFill>
                <a:latin typeface="Century Gothic"/>
              </a:rPr>
              <a:t>Avalonia UI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hr-HR" sz="1800" spc="-1" strike="noStrike">
                <a:solidFill>
                  <a:srgbClr val="ffffff"/>
                </a:solidFill>
                <a:latin typeface="Century Gothic"/>
              </a:rPr>
              <a:t>ReactiveUI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hr-HR" sz="2000" spc="-1" strike="noStrike">
                <a:solidFill>
                  <a:srgbClr val="ffffff"/>
                </a:solidFill>
                <a:latin typeface="Century Gothic"/>
              </a:rPr>
              <a:t>Newtonsoft.Json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hr-HR" sz="1800" spc="-1" strike="noStrike">
                <a:solidFill>
                  <a:srgbClr val="ffffff"/>
                </a:solidFill>
                <a:latin typeface="Century Gothic"/>
              </a:rPr>
              <a:t>JSON popis riječi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hr-HR" sz="4200" spc="-1" strike="noStrike">
                <a:solidFill>
                  <a:srgbClr val="ebebeb"/>
                </a:solidFill>
                <a:latin typeface="Century Gothic"/>
              </a:rPr>
              <a:t>MVVM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Model - sloj aplikacije zaslužan za definiranje podatkovnih struktura aplikacije.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Pogled (engl. View) - sloj aplikacije zaslužan za slaganje i prikaz komponenti s kojima korisnik interagira</a:t>
            </a:r>
            <a:r>
              <a:rPr b="0" lang="hr-HR" sz="20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Model pogleda (engl. View Model) - sloj aplikacije namijenjen pohrani i manipulaciji modela, kao i definiranju izvora doga</a:t>
            </a:r>
            <a:r>
              <a:rPr b="0" lang="hr-HR" sz="2000" spc="-1" strike="noStrike">
                <a:solidFill>
                  <a:srgbClr val="ffffff"/>
                </a:solidFill>
                <a:latin typeface="Century Gothic"/>
              </a:rPr>
              <a:t>đa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ja za reaktivnost</a:t>
            </a:r>
            <a:r>
              <a:rPr b="0" lang="hr-HR" sz="20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1622520" y="1977480"/>
            <a:ext cx="8946720" cy="29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2339640" y="668880"/>
            <a:ext cx="7512480" cy="551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110" name="Picture 4" descr=""/>
          <p:cNvPicPr/>
          <p:nvPr/>
        </p:nvPicPr>
        <p:blipFill>
          <a:blip r:embed="rId1"/>
          <a:stretch/>
        </p:blipFill>
        <p:spPr>
          <a:xfrm>
            <a:off x="3008160" y="541800"/>
            <a:ext cx="6175440" cy="577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2870280" y="480600"/>
            <a:ext cx="6450840" cy="589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LibreOffice/7.5.1.2$Linux_X86_64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2023-03-27T07:43:07Z</dcterms:created>
  <dc:creator>Tin Švagelj</dc:creator>
  <dc:description/>
  <dc:language>en-US</dc:language>
  <cp:lastModifiedBy/>
  <dcterms:modified xsi:type="dcterms:W3CDTF">2023-03-27T12:54:10Z</dcterms:modified>
  <cp:revision>4</cp:revision>
  <dc:subject/>
  <dc:title>Wordle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