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58" r:id="rId5"/>
    <p:sldId id="264" r:id="rId6"/>
    <p:sldId id="261" r:id="rId7"/>
    <p:sldId id="275" r:id="rId8"/>
    <p:sldId id="279" r:id="rId9"/>
    <p:sldId id="287" r:id="rId10"/>
    <p:sldId id="262" r:id="rId11"/>
    <p:sldId id="267" r:id="rId12"/>
    <p:sldId id="282" r:id="rId13"/>
    <p:sldId id="263" r:id="rId14"/>
    <p:sldId id="272" r:id="rId15"/>
    <p:sldId id="286" r:id="rId16"/>
    <p:sldId id="285" r:id="rId17"/>
    <p:sldId id="283" r:id="rId18"/>
    <p:sldId id="288" r:id="rId1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60"/>
    <a:srgbClr val="005898"/>
    <a:srgbClr val="BFEA1F"/>
    <a:srgbClr val="FEC925"/>
    <a:srgbClr val="005886"/>
    <a:srgbClr val="0582B2"/>
    <a:srgbClr val="DCDCDC"/>
    <a:srgbClr val="0789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014760F2-0B3F-474D-AB05-3542DEE1A66A}" type="datetimeFigureOut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B34FA27D-70B8-4DC0-ABBF-A56D0B730D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29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78AD1-0664-41A7-9956-4C3EF55AB6BC}" type="datetimeFigureOut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69BD8-E41C-4EE7-9005-2F11DC4128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5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3247D-DBF7-4DE1-B18E-150BABDB52D4}" type="datetimeFigureOut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49374-2AF5-4456-944F-442634B9CE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91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EF0F6-6C18-4470-A450-0F5F07057900}" type="datetimeFigureOut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6B987-7E1F-4E55-9AD7-42C3C5A706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01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389FA-C6AE-4DB5-BD59-06563F95363D}" type="datetimeFigureOut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92E50-017C-4610-AC64-470016FE01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756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82D85-21BE-4768-9DBC-FD7A0467323B}" type="datetimeFigureOut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955F9-4985-496C-963B-21DAE13470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289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6DCAF-0A2C-452D-B50C-2A282490DA6B}" type="datetimeFigureOut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CE453-1A3C-4AE0-87B9-DD58AB16B5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057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974D0-8BF3-46E8-A67E-84E569C64164}" type="datetimeFigureOut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781E2-D44B-4662-A4EA-03CFA6AF7F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782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EDC60-84B6-46F3-AEC2-E437B0C05021}" type="datetimeFigureOut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45126-87E8-4362-B06C-BFB8916072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731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AAF3A-3E2B-4D0A-B840-3546B0B47DC7}" type="datetimeFigureOut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A886B-5C7F-44CE-B631-ECB41E7226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10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78904-9E61-44CB-8DF6-5876D6E547D9}" type="datetimeFigureOut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3DB4E-062B-494C-A63C-880EE8A60C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99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CBAA3-0BD5-492D-9B76-3301C76DE5AA}" type="datetimeFigureOut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F8884-C3ED-4147-9E20-3FF28CFA06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01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763FF-9A5B-4E83-B35B-DCE22B4ADAC0}" type="datetimeFigureOut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9234C-2564-4620-9E11-B92F9CFAA5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373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736B1-32AD-413F-BA36-9B8E5BEDCF84}" type="datetimeFigureOut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376-EEE8-4B8E-8F2D-BC21C3CDCD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993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D9081-F7F9-4EE2-AB08-2FB60AD4AC14}" type="datetimeFigureOut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3C352-EF02-43A3-80A4-7404C1EBBC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5234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B98B2-9C6C-44AD-9606-305F38E6235E}" type="datetimeFigureOut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85377-4349-4D75-AB0A-B13FF48398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23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6644F-8B03-4842-A181-90FCA0ED5FD7}" type="datetimeFigureOut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94633-441E-4DAC-8801-2CFFFDD919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06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443C6-5C74-4400-B327-15C1CE189E1D}" type="datetimeFigureOut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B9836-2E52-406D-A683-7C269862F2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9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BA8D9-F089-4837-97AF-E2369775C4BE}" type="datetimeFigureOut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5B625-68E2-4C81-8169-0044341FD7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48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B05C6-1413-49D1-B092-8721014F26A7}" type="datetimeFigureOut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380BA-502B-4782-904D-F4A2343811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50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09E42-6DC0-4DBB-8895-0F5D6181CDF5}" type="datetimeFigureOut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6FC7A-1277-47E3-A00C-6932C1888B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17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1830A-8D97-4B94-AA9D-CB09650EA483}" type="datetimeFigureOut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CC3E0-F5A4-428D-ADAB-281467BCE6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48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0D548-4B21-4AB9-B143-F11253C9C3A3}" type="datetimeFigureOut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EB004-4AD9-470B-8E0A-D081611C89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19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CEEBEB1-67CE-4419-AAEA-48B66B580030}" type="datetimeFigureOut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7E0EC8B-F2F5-4076-A7EE-03C3AA15F4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96872C8-ADC4-4AA6-AB1B-9A84AB17BBDD}" type="datetimeFigureOut">
              <a:rPr lang="zh-CN" altLang="en-US"/>
              <a:pPr>
                <a:defRPr/>
              </a:pPr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22EF74F-5F66-4561-AA75-B090FF552C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7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任意多边形 139"/>
          <p:cNvSpPr/>
          <p:nvPr/>
        </p:nvSpPr>
        <p:spPr>
          <a:xfrm>
            <a:off x="0" y="9525"/>
            <a:ext cx="11134725" cy="6848475"/>
          </a:xfrm>
          <a:custGeom>
            <a:avLst/>
            <a:gdLst>
              <a:gd name="connsiteX0" fmla="*/ 4447063 w 11135481"/>
              <a:gd name="connsiteY0" fmla="*/ 0 h 6848401"/>
              <a:gd name="connsiteX1" fmla="*/ 11135481 w 11135481"/>
              <a:gd name="connsiteY1" fmla="*/ 6848401 h 6848401"/>
              <a:gd name="connsiteX2" fmla="*/ 0 w 11135481"/>
              <a:gd name="connsiteY2" fmla="*/ 6848401 h 6848401"/>
              <a:gd name="connsiteX3" fmla="*/ 0 w 11135481"/>
              <a:gd name="connsiteY3" fmla="*/ 5676736 h 6848401"/>
              <a:gd name="connsiteX4" fmla="*/ 1611244 w 11135481"/>
              <a:gd name="connsiteY4" fmla="*/ 1056 h 684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5481" h="6848401">
                <a:moveTo>
                  <a:pt x="4447063" y="0"/>
                </a:moveTo>
                <a:lnTo>
                  <a:pt x="11135481" y="6848401"/>
                </a:lnTo>
                <a:lnTo>
                  <a:pt x="0" y="6848401"/>
                </a:lnTo>
                <a:lnTo>
                  <a:pt x="0" y="5676736"/>
                </a:lnTo>
                <a:lnTo>
                  <a:pt x="1611244" y="1056"/>
                </a:lnTo>
                <a:close/>
              </a:path>
            </a:pathLst>
          </a:cu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387" name="组合 138"/>
          <p:cNvGrpSpPr>
            <a:grpSpLocks/>
          </p:cNvGrpSpPr>
          <p:nvPr/>
        </p:nvGrpSpPr>
        <p:grpSpPr bwMode="auto">
          <a:xfrm>
            <a:off x="-15875" y="3900488"/>
            <a:ext cx="3355975" cy="2955925"/>
            <a:chOff x="-15875" y="3324226"/>
            <a:chExt cx="4010025" cy="3532187"/>
          </a:xfrm>
        </p:grpSpPr>
        <p:sp>
          <p:nvSpPr>
            <p:cNvPr id="16395" name="Freeform 5"/>
            <p:cNvSpPr>
              <a:spLocks/>
            </p:cNvSpPr>
            <p:nvPr/>
          </p:nvSpPr>
          <p:spPr bwMode="auto">
            <a:xfrm>
              <a:off x="2063750" y="3344863"/>
              <a:ext cx="1909763" cy="1911350"/>
            </a:xfrm>
            <a:custGeom>
              <a:avLst/>
              <a:gdLst>
                <a:gd name="T0" fmla="*/ 2147483647 w 95"/>
                <a:gd name="T1" fmla="*/ 2147483647 h 95"/>
                <a:gd name="T2" fmla="*/ 2147483647 w 95"/>
                <a:gd name="T3" fmla="*/ 2147483647 h 95"/>
                <a:gd name="T4" fmla="*/ 2147483647 w 95"/>
                <a:gd name="T5" fmla="*/ 2147483647 h 95"/>
                <a:gd name="T6" fmla="*/ 2147483647 w 95"/>
                <a:gd name="T7" fmla="*/ 2147483647 h 95"/>
                <a:gd name="T8" fmla="*/ 2147483647 w 95"/>
                <a:gd name="T9" fmla="*/ 2147483647 h 95"/>
                <a:gd name="T10" fmla="*/ 2147483647 w 95"/>
                <a:gd name="T11" fmla="*/ 2147483647 h 95"/>
                <a:gd name="T12" fmla="*/ 2147483647 w 95"/>
                <a:gd name="T13" fmla="*/ 2147483647 h 95"/>
                <a:gd name="T14" fmla="*/ 2147483647 w 95"/>
                <a:gd name="T15" fmla="*/ 2147483647 h 95"/>
                <a:gd name="T16" fmla="*/ 2147483647 w 95"/>
                <a:gd name="T17" fmla="*/ 2147483647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5" h="95">
                  <a:moveTo>
                    <a:pt x="43" y="94"/>
                  </a:moveTo>
                  <a:cubicBezTo>
                    <a:pt x="42" y="95"/>
                    <a:pt x="40" y="95"/>
                    <a:pt x="39" y="94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55"/>
                    <a:pt x="0" y="53"/>
                    <a:pt x="1" y="52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0"/>
                    <a:pt x="55" y="0"/>
                    <a:pt x="57" y="2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5" y="40"/>
                    <a:pt x="95" y="42"/>
                    <a:pt x="94" y="43"/>
                  </a:cubicBezTo>
                  <a:cubicBezTo>
                    <a:pt x="43" y="94"/>
                    <a:pt x="43" y="94"/>
                    <a:pt x="43" y="94"/>
                  </a:cubicBezTo>
                </a:path>
              </a:pathLst>
            </a:custGeom>
            <a:solidFill>
              <a:srgbClr val="6E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6" name="Freeform 6"/>
            <p:cNvSpPr>
              <a:spLocks/>
            </p:cNvSpPr>
            <p:nvPr/>
          </p:nvSpPr>
          <p:spPr bwMode="auto">
            <a:xfrm>
              <a:off x="2084387" y="3344863"/>
              <a:ext cx="1909763" cy="1911350"/>
            </a:xfrm>
            <a:custGeom>
              <a:avLst/>
              <a:gdLst>
                <a:gd name="T0" fmla="*/ 2147483647 w 95"/>
                <a:gd name="T1" fmla="*/ 2147483647 h 95"/>
                <a:gd name="T2" fmla="*/ 2147483647 w 95"/>
                <a:gd name="T3" fmla="*/ 2147483647 h 95"/>
                <a:gd name="T4" fmla="*/ 2147483647 w 95"/>
                <a:gd name="T5" fmla="*/ 2147483647 h 95"/>
                <a:gd name="T6" fmla="*/ 2147483647 w 95"/>
                <a:gd name="T7" fmla="*/ 2147483647 h 95"/>
                <a:gd name="T8" fmla="*/ 2147483647 w 95"/>
                <a:gd name="T9" fmla="*/ 2147483647 h 95"/>
                <a:gd name="T10" fmla="*/ 2147483647 w 95"/>
                <a:gd name="T11" fmla="*/ 2147483647 h 95"/>
                <a:gd name="T12" fmla="*/ 2147483647 w 95"/>
                <a:gd name="T13" fmla="*/ 2147483647 h 95"/>
                <a:gd name="T14" fmla="*/ 2147483647 w 95"/>
                <a:gd name="T15" fmla="*/ 2147483647 h 95"/>
                <a:gd name="T16" fmla="*/ 2147483647 w 95"/>
                <a:gd name="T17" fmla="*/ 2147483647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5" h="95">
                  <a:moveTo>
                    <a:pt x="42" y="94"/>
                  </a:moveTo>
                  <a:cubicBezTo>
                    <a:pt x="41" y="95"/>
                    <a:pt x="40" y="95"/>
                    <a:pt x="38" y="93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5"/>
                    <a:pt x="0" y="53"/>
                    <a:pt x="1" y="5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3" y="0"/>
                    <a:pt x="55" y="0"/>
                    <a:pt x="56" y="1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5" y="40"/>
                    <a:pt x="95" y="42"/>
                    <a:pt x="94" y="43"/>
                  </a:cubicBezTo>
                  <a:cubicBezTo>
                    <a:pt x="42" y="94"/>
                    <a:pt x="42" y="94"/>
                    <a:pt x="42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Freeform 7"/>
            <p:cNvSpPr>
              <a:spLocks noEditPoints="1"/>
            </p:cNvSpPr>
            <p:nvPr/>
          </p:nvSpPr>
          <p:spPr bwMode="auto">
            <a:xfrm>
              <a:off x="2063750" y="3324226"/>
              <a:ext cx="1930400" cy="1931987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2147483647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2147483647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96">
                  <a:moveTo>
                    <a:pt x="2" y="57"/>
                  </a:moveTo>
                  <a:cubicBezTo>
                    <a:pt x="1" y="56"/>
                    <a:pt x="0" y="54"/>
                    <a:pt x="1" y="53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4" y="0"/>
                    <a:pt x="56" y="1"/>
                    <a:pt x="57" y="2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6" y="41"/>
                    <a:pt x="96" y="43"/>
                    <a:pt x="95" y="44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3" y="96"/>
                    <a:pt x="41" y="96"/>
                    <a:pt x="39" y="95"/>
                  </a:cubicBezTo>
                  <a:cubicBezTo>
                    <a:pt x="2" y="57"/>
                    <a:pt x="2" y="57"/>
                    <a:pt x="2" y="57"/>
                  </a:cubicBezTo>
                  <a:moveTo>
                    <a:pt x="53" y="2"/>
                  </a:moveTo>
                  <a:cubicBezTo>
                    <a:pt x="2" y="53"/>
                    <a:pt x="2" y="53"/>
                    <a:pt x="2" y="53"/>
                  </a:cubicBezTo>
                  <a:cubicBezTo>
                    <a:pt x="1" y="54"/>
                    <a:pt x="1" y="56"/>
                    <a:pt x="2" y="57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1" y="95"/>
                    <a:pt x="42" y="96"/>
                    <a:pt x="43" y="95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1"/>
                    <a:pt x="94" y="40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6" y="1"/>
                    <a:pt x="54" y="1"/>
                    <a:pt x="53" y="2"/>
                  </a:cubicBezTo>
                </a:path>
              </a:pathLst>
            </a:custGeom>
            <a:solidFill>
              <a:srgbClr val="B8B9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Freeform 8"/>
            <p:cNvSpPr>
              <a:spLocks/>
            </p:cNvSpPr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2147483647 w 1000"/>
                <a:gd name="T1" fmla="*/ 2147483647 h 1002"/>
                <a:gd name="T2" fmla="*/ 0 w 1000"/>
                <a:gd name="T3" fmla="*/ 2147483647 h 1002"/>
                <a:gd name="T4" fmla="*/ 2147483647 w 1000"/>
                <a:gd name="T5" fmla="*/ 0 h 1002"/>
                <a:gd name="T6" fmla="*/ 2147483647 w 1000"/>
                <a:gd name="T7" fmla="*/ 2147483647 h 1002"/>
                <a:gd name="T8" fmla="*/ 2147483647 w 1000"/>
                <a:gd name="T9" fmla="*/ 2147483647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  <a:close/>
                </a:path>
              </a:pathLst>
            </a:custGeom>
            <a:solidFill>
              <a:srgbClr val="39B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Freeform 9"/>
            <p:cNvSpPr>
              <a:spLocks/>
            </p:cNvSpPr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2147483647 w 1000"/>
                <a:gd name="T1" fmla="*/ 2147483647 h 1002"/>
                <a:gd name="T2" fmla="*/ 0 w 1000"/>
                <a:gd name="T3" fmla="*/ 2147483647 h 1002"/>
                <a:gd name="T4" fmla="*/ 2147483647 w 1000"/>
                <a:gd name="T5" fmla="*/ 0 h 1002"/>
                <a:gd name="T6" fmla="*/ 2147483647 w 1000"/>
                <a:gd name="T7" fmla="*/ 2147483647 h 1002"/>
                <a:gd name="T8" fmla="*/ 2147483647 w 1000"/>
                <a:gd name="T9" fmla="*/ 2147483647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Freeform 10"/>
            <p:cNvSpPr>
              <a:spLocks/>
            </p:cNvSpPr>
            <p:nvPr/>
          </p:nvSpPr>
          <p:spPr bwMode="auto">
            <a:xfrm>
              <a:off x="3511550" y="3767138"/>
              <a:ext cx="60325" cy="60325"/>
            </a:xfrm>
            <a:custGeom>
              <a:avLst/>
              <a:gdLst>
                <a:gd name="T0" fmla="*/ 2147483647 w 3"/>
                <a:gd name="T1" fmla="*/ 2147483647 h 3"/>
                <a:gd name="T2" fmla="*/ 0 w 3"/>
                <a:gd name="T3" fmla="*/ 2147483647 h 3"/>
                <a:gd name="T4" fmla="*/ 0 w 3"/>
                <a:gd name="T5" fmla="*/ 0 h 3"/>
                <a:gd name="T6" fmla="*/ 2147483647 w 3"/>
                <a:gd name="T7" fmla="*/ 0 h 3"/>
                <a:gd name="T8" fmla="*/ 2147483647 w 3"/>
                <a:gd name="T9" fmla="*/ 2147483647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3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1"/>
                    <a:pt x="3" y="2"/>
                    <a:pt x="2" y="2"/>
                  </a:cubicBezTo>
                  <a:close/>
                </a:path>
              </a:pathLst>
            </a:custGeom>
            <a:solidFill>
              <a:srgbClr val="CB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Rectangle 11"/>
            <p:cNvSpPr>
              <a:spLocks noChangeArrowheads="1"/>
            </p:cNvSpPr>
            <p:nvPr/>
          </p:nvSpPr>
          <p:spPr bwMode="auto">
            <a:xfrm>
              <a:off x="3532187" y="3787775"/>
              <a:ext cx="19050" cy="206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6402" name="Freeform 12"/>
            <p:cNvSpPr>
              <a:spLocks/>
            </p:cNvSpPr>
            <p:nvPr/>
          </p:nvSpPr>
          <p:spPr bwMode="auto">
            <a:xfrm>
              <a:off x="2486025" y="4752975"/>
              <a:ext cx="80963" cy="80962"/>
            </a:xfrm>
            <a:custGeom>
              <a:avLst/>
              <a:gdLst>
                <a:gd name="T0" fmla="*/ 2147483647 w 51"/>
                <a:gd name="T1" fmla="*/ 2147483647 h 51"/>
                <a:gd name="T2" fmla="*/ 2147483647 w 51"/>
                <a:gd name="T3" fmla="*/ 2147483647 h 51"/>
                <a:gd name="T4" fmla="*/ 0 w 51"/>
                <a:gd name="T5" fmla="*/ 2147483647 h 51"/>
                <a:gd name="T6" fmla="*/ 0 w 51"/>
                <a:gd name="T7" fmla="*/ 2147483647 h 51"/>
                <a:gd name="T8" fmla="*/ 2147483647 w 51"/>
                <a:gd name="T9" fmla="*/ 0 h 51"/>
                <a:gd name="T10" fmla="*/ 2147483647 w 51"/>
                <a:gd name="T11" fmla="*/ 0 h 51"/>
                <a:gd name="T12" fmla="*/ 2147483647 w 51"/>
                <a:gd name="T13" fmla="*/ 2147483647 h 51"/>
                <a:gd name="T14" fmla="*/ 2147483647 w 51"/>
                <a:gd name="T15" fmla="*/ 2147483647 h 51"/>
                <a:gd name="T16" fmla="*/ 2147483647 w 51"/>
                <a:gd name="T17" fmla="*/ 2147483647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" h="51">
                  <a:moveTo>
                    <a:pt x="38" y="51"/>
                  </a:moveTo>
                  <a:lnTo>
                    <a:pt x="25" y="51"/>
                  </a:lnTo>
                  <a:lnTo>
                    <a:pt x="0" y="26"/>
                  </a:lnTo>
                  <a:lnTo>
                    <a:pt x="0" y="13"/>
                  </a:lnTo>
                  <a:lnTo>
                    <a:pt x="13" y="0"/>
                  </a:lnTo>
                  <a:lnTo>
                    <a:pt x="25" y="0"/>
                  </a:lnTo>
                  <a:lnTo>
                    <a:pt x="51" y="26"/>
                  </a:lnTo>
                  <a:lnTo>
                    <a:pt x="51" y="38"/>
                  </a:lnTo>
                  <a:lnTo>
                    <a:pt x="38" y="51"/>
                  </a:lnTo>
                  <a:close/>
                </a:path>
              </a:pathLst>
            </a:custGeom>
            <a:solidFill>
              <a:srgbClr val="DAD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Freeform 13"/>
            <p:cNvSpPr>
              <a:spLocks/>
            </p:cNvSpPr>
            <p:nvPr/>
          </p:nvSpPr>
          <p:spPr bwMode="auto">
            <a:xfrm>
              <a:off x="2486025" y="4752975"/>
              <a:ext cx="80963" cy="80962"/>
            </a:xfrm>
            <a:custGeom>
              <a:avLst/>
              <a:gdLst>
                <a:gd name="T0" fmla="*/ 2147483647 w 51"/>
                <a:gd name="T1" fmla="*/ 2147483647 h 51"/>
                <a:gd name="T2" fmla="*/ 2147483647 w 51"/>
                <a:gd name="T3" fmla="*/ 2147483647 h 51"/>
                <a:gd name="T4" fmla="*/ 0 w 51"/>
                <a:gd name="T5" fmla="*/ 2147483647 h 51"/>
                <a:gd name="T6" fmla="*/ 0 w 51"/>
                <a:gd name="T7" fmla="*/ 2147483647 h 51"/>
                <a:gd name="T8" fmla="*/ 2147483647 w 51"/>
                <a:gd name="T9" fmla="*/ 0 h 51"/>
                <a:gd name="T10" fmla="*/ 2147483647 w 51"/>
                <a:gd name="T11" fmla="*/ 0 h 51"/>
                <a:gd name="T12" fmla="*/ 2147483647 w 51"/>
                <a:gd name="T13" fmla="*/ 2147483647 h 51"/>
                <a:gd name="T14" fmla="*/ 2147483647 w 51"/>
                <a:gd name="T15" fmla="*/ 2147483647 h 51"/>
                <a:gd name="T16" fmla="*/ 2147483647 w 51"/>
                <a:gd name="T17" fmla="*/ 2147483647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" h="51">
                  <a:moveTo>
                    <a:pt x="38" y="51"/>
                  </a:moveTo>
                  <a:lnTo>
                    <a:pt x="25" y="51"/>
                  </a:lnTo>
                  <a:lnTo>
                    <a:pt x="0" y="26"/>
                  </a:lnTo>
                  <a:lnTo>
                    <a:pt x="0" y="13"/>
                  </a:lnTo>
                  <a:lnTo>
                    <a:pt x="13" y="0"/>
                  </a:lnTo>
                  <a:lnTo>
                    <a:pt x="25" y="0"/>
                  </a:lnTo>
                  <a:lnTo>
                    <a:pt x="51" y="26"/>
                  </a:lnTo>
                  <a:lnTo>
                    <a:pt x="51" y="38"/>
                  </a:lnTo>
                  <a:lnTo>
                    <a:pt x="38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Freeform 14"/>
            <p:cNvSpPr>
              <a:spLocks/>
            </p:cNvSpPr>
            <p:nvPr/>
          </p:nvSpPr>
          <p:spPr bwMode="auto">
            <a:xfrm>
              <a:off x="3351212" y="3505200"/>
              <a:ext cx="461963" cy="463550"/>
            </a:xfrm>
            <a:custGeom>
              <a:avLst/>
              <a:gdLst>
                <a:gd name="T0" fmla="*/ 2147483647 w 291"/>
                <a:gd name="T1" fmla="*/ 2147483647 h 292"/>
                <a:gd name="T2" fmla="*/ 0 w 291"/>
                <a:gd name="T3" fmla="*/ 2147483647 h 292"/>
                <a:gd name="T4" fmla="*/ 0 w 291"/>
                <a:gd name="T5" fmla="*/ 0 h 292"/>
                <a:gd name="T6" fmla="*/ 2147483647 w 291"/>
                <a:gd name="T7" fmla="*/ 2147483647 h 292"/>
                <a:gd name="T8" fmla="*/ 2147483647 w 291"/>
                <a:gd name="T9" fmla="*/ 2147483647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1" h="292">
                  <a:moveTo>
                    <a:pt x="291" y="292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291" y="292"/>
                  </a:lnTo>
                  <a:close/>
                </a:path>
              </a:pathLst>
            </a:custGeom>
            <a:solidFill>
              <a:srgbClr val="545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Freeform 15"/>
            <p:cNvSpPr>
              <a:spLocks/>
            </p:cNvSpPr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2147483647 w 1000"/>
                <a:gd name="T1" fmla="*/ 2147483647 h 1002"/>
                <a:gd name="T2" fmla="*/ 0 w 1000"/>
                <a:gd name="T3" fmla="*/ 2147483647 h 1002"/>
                <a:gd name="T4" fmla="*/ 2147483647 w 1000"/>
                <a:gd name="T5" fmla="*/ 0 h 1002"/>
                <a:gd name="T6" fmla="*/ 2147483647 w 1000"/>
                <a:gd name="T7" fmla="*/ 2147483647 h 1002"/>
                <a:gd name="T8" fmla="*/ 2147483647 w 1000"/>
                <a:gd name="T9" fmla="*/ 2147483647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  <a:close/>
                </a:path>
              </a:pathLst>
            </a:custGeom>
            <a:solidFill>
              <a:srgbClr val="DAD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Freeform 16"/>
            <p:cNvSpPr>
              <a:spLocks/>
            </p:cNvSpPr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2147483647 w 1000"/>
                <a:gd name="T1" fmla="*/ 2147483647 h 1002"/>
                <a:gd name="T2" fmla="*/ 0 w 1000"/>
                <a:gd name="T3" fmla="*/ 2147483647 h 1002"/>
                <a:gd name="T4" fmla="*/ 2147483647 w 1000"/>
                <a:gd name="T5" fmla="*/ 0 h 1002"/>
                <a:gd name="T6" fmla="*/ 2147483647 w 1000"/>
                <a:gd name="T7" fmla="*/ 2147483647 h 1002"/>
                <a:gd name="T8" fmla="*/ 2147483647 w 1000"/>
                <a:gd name="T9" fmla="*/ 2147483647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Freeform 17"/>
            <p:cNvSpPr>
              <a:spLocks/>
            </p:cNvSpPr>
            <p:nvPr/>
          </p:nvSpPr>
          <p:spPr bwMode="auto">
            <a:xfrm>
              <a:off x="2767012" y="4029075"/>
              <a:ext cx="1065213" cy="1066800"/>
            </a:xfrm>
            <a:custGeom>
              <a:avLst/>
              <a:gdLst>
                <a:gd name="T0" fmla="*/ 2147483647 w 671"/>
                <a:gd name="T1" fmla="*/ 2147483647 h 672"/>
                <a:gd name="T2" fmla="*/ 0 w 671"/>
                <a:gd name="T3" fmla="*/ 2147483647 h 672"/>
                <a:gd name="T4" fmla="*/ 2147483647 w 671"/>
                <a:gd name="T5" fmla="*/ 0 h 672"/>
                <a:gd name="T6" fmla="*/ 2147483647 w 671"/>
                <a:gd name="T7" fmla="*/ 2147483647 h 672"/>
                <a:gd name="T8" fmla="*/ 2147483647 w 671"/>
                <a:gd name="T9" fmla="*/ 2147483647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1" h="672">
                  <a:moveTo>
                    <a:pt x="102" y="672"/>
                  </a:moveTo>
                  <a:lnTo>
                    <a:pt x="0" y="571"/>
                  </a:lnTo>
                  <a:lnTo>
                    <a:pt x="583" y="0"/>
                  </a:lnTo>
                  <a:lnTo>
                    <a:pt x="671" y="101"/>
                  </a:lnTo>
                  <a:lnTo>
                    <a:pt x="102" y="67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Freeform 18"/>
            <p:cNvSpPr>
              <a:spLocks/>
            </p:cNvSpPr>
            <p:nvPr/>
          </p:nvSpPr>
          <p:spPr bwMode="auto">
            <a:xfrm>
              <a:off x="2767012" y="4029075"/>
              <a:ext cx="1065213" cy="1066800"/>
            </a:xfrm>
            <a:custGeom>
              <a:avLst/>
              <a:gdLst>
                <a:gd name="T0" fmla="*/ 2147483647 w 671"/>
                <a:gd name="T1" fmla="*/ 2147483647 h 672"/>
                <a:gd name="T2" fmla="*/ 0 w 671"/>
                <a:gd name="T3" fmla="*/ 2147483647 h 672"/>
                <a:gd name="T4" fmla="*/ 2147483647 w 671"/>
                <a:gd name="T5" fmla="*/ 0 h 672"/>
                <a:gd name="T6" fmla="*/ 2147483647 w 671"/>
                <a:gd name="T7" fmla="*/ 2147483647 h 672"/>
                <a:gd name="T8" fmla="*/ 2147483647 w 671"/>
                <a:gd name="T9" fmla="*/ 2147483647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1" h="672">
                  <a:moveTo>
                    <a:pt x="102" y="672"/>
                  </a:moveTo>
                  <a:lnTo>
                    <a:pt x="0" y="571"/>
                  </a:lnTo>
                  <a:lnTo>
                    <a:pt x="583" y="0"/>
                  </a:lnTo>
                  <a:lnTo>
                    <a:pt x="671" y="101"/>
                  </a:lnTo>
                  <a:lnTo>
                    <a:pt x="102" y="6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9" name="Freeform 19"/>
            <p:cNvSpPr>
              <a:spLocks/>
            </p:cNvSpPr>
            <p:nvPr/>
          </p:nvSpPr>
          <p:spPr bwMode="auto">
            <a:xfrm>
              <a:off x="3089275" y="3505200"/>
              <a:ext cx="742950" cy="744537"/>
            </a:xfrm>
            <a:custGeom>
              <a:avLst/>
              <a:gdLst>
                <a:gd name="T0" fmla="*/ 2147483647 w 468"/>
                <a:gd name="T1" fmla="*/ 2147483647 h 469"/>
                <a:gd name="T2" fmla="*/ 0 w 468"/>
                <a:gd name="T3" fmla="*/ 2147483647 h 469"/>
                <a:gd name="T4" fmla="*/ 2147483647 w 468"/>
                <a:gd name="T5" fmla="*/ 0 h 469"/>
                <a:gd name="T6" fmla="*/ 2147483647 w 468"/>
                <a:gd name="T7" fmla="*/ 2147483647 h 469"/>
                <a:gd name="T8" fmla="*/ 2147483647 w 468"/>
                <a:gd name="T9" fmla="*/ 2147483647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8" h="469">
                  <a:moveTo>
                    <a:pt x="430" y="469"/>
                  </a:moveTo>
                  <a:lnTo>
                    <a:pt x="0" y="38"/>
                  </a:lnTo>
                  <a:lnTo>
                    <a:pt x="38" y="0"/>
                  </a:lnTo>
                  <a:lnTo>
                    <a:pt x="468" y="431"/>
                  </a:lnTo>
                  <a:lnTo>
                    <a:pt x="430" y="469"/>
                  </a:lnTo>
                  <a:close/>
                </a:path>
              </a:pathLst>
            </a:custGeom>
            <a:solidFill>
              <a:srgbClr val="409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0" name="Freeform 20"/>
            <p:cNvSpPr>
              <a:spLocks/>
            </p:cNvSpPr>
            <p:nvPr/>
          </p:nvSpPr>
          <p:spPr bwMode="auto">
            <a:xfrm>
              <a:off x="3149600" y="3565525"/>
              <a:ext cx="180975" cy="182562"/>
            </a:xfrm>
            <a:custGeom>
              <a:avLst/>
              <a:gdLst>
                <a:gd name="T0" fmla="*/ 2147483647 w 9"/>
                <a:gd name="T1" fmla="*/ 2147483647 h 9"/>
                <a:gd name="T2" fmla="*/ 2147483647 w 9"/>
                <a:gd name="T3" fmla="*/ 2147483647 h 9"/>
                <a:gd name="T4" fmla="*/ 0 w 9"/>
                <a:gd name="T5" fmla="*/ 2147483647 h 9"/>
                <a:gd name="T6" fmla="*/ 0 w 9"/>
                <a:gd name="T7" fmla="*/ 0 h 9"/>
                <a:gd name="T8" fmla="*/ 2147483647 w 9"/>
                <a:gd name="T9" fmla="*/ 0 h 9"/>
                <a:gd name="T10" fmla="*/ 2147483647 w 9"/>
                <a:gd name="T11" fmla="*/ 2147483647 h 9"/>
                <a:gd name="T12" fmla="*/ 2147483647 w 9"/>
                <a:gd name="T13" fmla="*/ 2147483647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9">
                  <a:moveTo>
                    <a:pt x="9" y="9"/>
                  </a:moveTo>
                  <a:cubicBezTo>
                    <a:pt x="9" y="9"/>
                    <a:pt x="8" y="9"/>
                    <a:pt x="8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9" y="8"/>
                    <a:pt x="9" y="9"/>
                  </a:cubicBezTo>
                  <a:close/>
                </a:path>
              </a:pathLst>
            </a:custGeom>
            <a:solidFill>
              <a:srgbClr val="005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1" name="Freeform 21"/>
            <p:cNvSpPr>
              <a:spLocks/>
            </p:cNvSpPr>
            <p:nvPr/>
          </p:nvSpPr>
          <p:spPr bwMode="auto">
            <a:xfrm>
              <a:off x="3351212" y="3767138"/>
              <a:ext cx="260350" cy="261937"/>
            </a:xfrm>
            <a:custGeom>
              <a:avLst/>
              <a:gdLst>
                <a:gd name="T0" fmla="*/ 2147483647 w 164"/>
                <a:gd name="T1" fmla="*/ 2147483647 h 165"/>
                <a:gd name="T2" fmla="*/ 2147483647 w 164"/>
                <a:gd name="T3" fmla="*/ 2147483647 h 165"/>
                <a:gd name="T4" fmla="*/ 0 w 164"/>
                <a:gd name="T5" fmla="*/ 0 h 165"/>
                <a:gd name="T6" fmla="*/ 0 w 164"/>
                <a:gd name="T7" fmla="*/ 0 h 165"/>
                <a:gd name="T8" fmla="*/ 0 w 164"/>
                <a:gd name="T9" fmla="*/ 0 h 165"/>
                <a:gd name="T10" fmla="*/ 2147483647 w 164"/>
                <a:gd name="T11" fmla="*/ 2147483647 h 165"/>
                <a:gd name="T12" fmla="*/ 2147483647 w 164"/>
                <a:gd name="T13" fmla="*/ 2147483647 h 1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4" h="165">
                  <a:moveTo>
                    <a:pt x="164" y="165"/>
                  </a:moveTo>
                  <a:lnTo>
                    <a:pt x="151" y="165"/>
                  </a:lnTo>
                  <a:lnTo>
                    <a:pt x="0" y="0"/>
                  </a:lnTo>
                  <a:lnTo>
                    <a:pt x="164" y="152"/>
                  </a:lnTo>
                  <a:lnTo>
                    <a:pt x="164" y="1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2" name="Freeform 22"/>
            <p:cNvSpPr>
              <a:spLocks/>
            </p:cNvSpPr>
            <p:nvPr/>
          </p:nvSpPr>
          <p:spPr bwMode="auto">
            <a:xfrm>
              <a:off x="2827337" y="3625850"/>
              <a:ext cx="723900" cy="725487"/>
            </a:xfrm>
            <a:custGeom>
              <a:avLst/>
              <a:gdLst>
                <a:gd name="T0" fmla="*/ 2147483647 w 456"/>
                <a:gd name="T1" fmla="*/ 2147483647 h 457"/>
                <a:gd name="T2" fmla="*/ 0 w 456"/>
                <a:gd name="T3" fmla="*/ 2147483647 h 457"/>
                <a:gd name="T4" fmla="*/ 2147483647 w 456"/>
                <a:gd name="T5" fmla="*/ 0 h 457"/>
                <a:gd name="T6" fmla="*/ 2147483647 w 456"/>
                <a:gd name="T7" fmla="*/ 2147483647 h 457"/>
                <a:gd name="T8" fmla="*/ 2147483647 w 456"/>
                <a:gd name="T9" fmla="*/ 2147483647 h 4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57">
                  <a:moveTo>
                    <a:pt x="292" y="457"/>
                  </a:moveTo>
                  <a:lnTo>
                    <a:pt x="0" y="165"/>
                  </a:lnTo>
                  <a:lnTo>
                    <a:pt x="165" y="0"/>
                  </a:lnTo>
                  <a:lnTo>
                    <a:pt x="456" y="292"/>
                  </a:lnTo>
                  <a:lnTo>
                    <a:pt x="292" y="457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Freeform 23"/>
            <p:cNvSpPr>
              <a:spLocks/>
            </p:cNvSpPr>
            <p:nvPr/>
          </p:nvSpPr>
          <p:spPr bwMode="auto">
            <a:xfrm>
              <a:off x="2827337" y="3625850"/>
              <a:ext cx="723900" cy="725487"/>
            </a:xfrm>
            <a:custGeom>
              <a:avLst/>
              <a:gdLst>
                <a:gd name="T0" fmla="*/ 2147483647 w 456"/>
                <a:gd name="T1" fmla="*/ 2147483647 h 457"/>
                <a:gd name="T2" fmla="*/ 0 w 456"/>
                <a:gd name="T3" fmla="*/ 2147483647 h 457"/>
                <a:gd name="T4" fmla="*/ 2147483647 w 456"/>
                <a:gd name="T5" fmla="*/ 0 h 457"/>
                <a:gd name="T6" fmla="*/ 2147483647 w 456"/>
                <a:gd name="T7" fmla="*/ 2147483647 h 457"/>
                <a:gd name="T8" fmla="*/ 2147483647 w 456"/>
                <a:gd name="T9" fmla="*/ 2147483647 h 4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57">
                  <a:moveTo>
                    <a:pt x="292" y="457"/>
                  </a:moveTo>
                  <a:lnTo>
                    <a:pt x="0" y="165"/>
                  </a:lnTo>
                  <a:lnTo>
                    <a:pt x="165" y="0"/>
                  </a:lnTo>
                  <a:lnTo>
                    <a:pt x="456" y="292"/>
                  </a:lnTo>
                  <a:lnTo>
                    <a:pt x="292" y="4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" name="Freeform 24"/>
            <p:cNvSpPr>
              <a:spLocks/>
            </p:cNvSpPr>
            <p:nvPr/>
          </p:nvSpPr>
          <p:spPr bwMode="auto">
            <a:xfrm>
              <a:off x="3008312" y="3667125"/>
              <a:ext cx="161925" cy="160337"/>
            </a:xfrm>
            <a:custGeom>
              <a:avLst/>
              <a:gdLst>
                <a:gd name="T0" fmla="*/ 2147483647 w 102"/>
                <a:gd name="T1" fmla="*/ 2147483647 h 101"/>
                <a:gd name="T2" fmla="*/ 0 w 102"/>
                <a:gd name="T3" fmla="*/ 2147483647 h 101"/>
                <a:gd name="T4" fmla="*/ 2147483647 w 102"/>
                <a:gd name="T5" fmla="*/ 0 h 101"/>
                <a:gd name="T6" fmla="*/ 2147483647 w 102"/>
                <a:gd name="T7" fmla="*/ 2147483647 h 101"/>
                <a:gd name="T8" fmla="*/ 2147483647 w 102"/>
                <a:gd name="T9" fmla="*/ 2147483647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101">
                  <a:moveTo>
                    <a:pt x="51" y="101"/>
                  </a:moveTo>
                  <a:lnTo>
                    <a:pt x="0" y="51"/>
                  </a:lnTo>
                  <a:lnTo>
                    <a:pt x="51" y="0"/>
                  </a:lnTo>
                  <a:lnTo>
                    <a:pt x="102" y="51"/>
                  </a:lnTo>
                  <a:lnTo>
                    <a:pt x="51" y="101"/>
                  </a:lnTo>
                  <a:close/>
                </a:path>
              </a:pathLst>
            </a:custGeom>
            <a:solidFill>
              <a:srgbClr val="EE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Freeform 25"/>
            <p:cNvSpPr>
              <a:spLocks/>
            </p:cNvSpPr>
            <p:nvPr/>
          </p:nvSpPr>
          <p:spPr bwMode="auto">
            <a:xfrm>
              <a:off x="3170237" y="3767138"/>
              <a:ext cx="160338" cy="180975"/>
            </a:xfrm>
            <a:custGeom>
              <a:avLst/>
              <a:gdLst>
                <a:gd name="T0" fmla="*/ 2147483647 w 101"/>
                <a:gd name="T1" fmla="*/ 2147483647 h 114"/>
                <a:gd name="T2" fmla="*/ 0 w 101"/>
                <a:gd name="T3" fmla="*/ 2147483647 h 114"/>
                <a:gd name="T4" fmla="*/ 0 w 101"/>
                <a:gd name="T5" fmla="*/ 0 h 114"/>
                <a:gd name="T6" fmla="*/ 2147483647 w 101"/>
                <a:gd name="T7" fmla="*/ 2147483647 h 114"/>
                <a:gd name="T8" fmla="*/ 2147483647 w 101"/>
                <a:gd name="T9" fmla="*/ 2147483647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" h="114">
                  <a:moveTo>
                    <a:pt x="88" y="114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01" y="102"/>
                  </a:lnTo>
                  <a:lnTo>
                    <a:pt x="88" y="1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Freeform 26"/>
            <p:cNvSpPr>
              <a:spLocks/>
            </p:cNvSpPr>
            <p:nvPr/>
          </p:nvSpPr>
          <p:spPr bwMode="auto">
            <a:xfrm>
              <a:off x="2989262" y="3767138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0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266" y="266"/>
                  </a:lnTo>
                  <a:close/>
                </a:path>
              </a:pathLst>
            </a:custGeom>
            <a:solidFill>
              <a:srgbClr val="9F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7" name="Freeform 27"/>
            <p:cNvSpPr>
              <a:spLocks/>
            </p:cNvSpPr>
            <p:nvPr/>
          </p:nvSpPr>
          <p:spPr bwMode="auto">
            <a:xfrm>
              <a:off x="2947987" y="3787775"/>
              <a:ext cx="442913" cy="442912"/>
            </a:xfrm>
            <a:custGeom>
              <a:avLst/>
              <a:gdLst>
                <a:gd name="T0" fmla="*/ 2147483647 w 279"/>
                <a:gd name="T1" fmla="*/ 2147483647 h 279"/>
                <a:gd name="T2" fmla="*/ 0 w 279"/>
                <a:gd name="T3" fmla="*/ 2147483647 h 279"/>
                <a:gd name="T4" fmla="*/ 2147483647 w 279"/>
                <a:gd name="T5" fmla="*/ 0 h 279"/>
                <a:gd name="T6" fmla="*/ 2147483647 w 279"/>
                <a:gd name="T7" fmla="*/ 2147483647 h 279"/>
                <a:gd name="T8" fmla="*/ 2147483647 w 279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266" y="279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279" y="266"/>
                  </a:lnTo>
                  <a:lnTo>
                    <a:pt x="266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Freeform 28"/>
            <p:cNvSpPr>
              <a:spLocks/>
            </p:cNvSpPr>
            <p:nvPr/>
          </p:nvSpPr>
          <p:spPr bwMode="auto">
            <a:xfrm>
              <a:off x="2928937" y="3827463"/>
              <a:ext cx="422275" cy="442912"/>
            </a:xfrm>
            <a:custGeom>
              <a:avLst/>
              <a:gdLst>
                <a:gd name="T0" fmla="*/ 2147483647 w 266"/>
                <a:gd name="T1" fmla="*/ 2147483647 h 279"/>
                <a:gd name="T2" fmla="*/ 0 w 266"/>
                <a:gd name="T3" fmla="*/ 2147483647 h 279"/>
                <a:gd name="T4" fmla="*/ 0 w 266"/>
                <a:gd name="T5" fmla="*/ 0 h 279"/>
                <a:gd name="T6" fmla="*/ 2147483647 w 266"/>
                <a:gd name="T7" fmla="*/ 2147483647 h 279"/>
                <a:gd name="T8" fmla="*/ 2147483647 w 266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253" y="279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266" y="266"/>
                  </a:lnTo>
                  <a:lnTo>
                    <a:pt x="253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Freeform 29"/>
            <p:cNvSpPr>
              <a:spLocks/>
            </p:cNvSpPr>
            <p:nvPr/>
          </p:nvSpPr>
          <p:spPr bwMode="auto">
            <a:xfrm>
              <a:off x="2887662" y="3868738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2147483647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66" y="253"/>
                  </a:lnTo>
                  <a:lnTo>
                    <a:pt x="266" y="26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Freeform 30"/>
            <p:cNvSpPr>
              <a:spLocks/>
            </p:cNvSpPr>
            <p:nvPr/>
          </p:nvSpPr>
          <p:spPr bwMode="auto">
            <a:xfrm>
              <a:off x="2887662" y="3868738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2147483647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66" y="253"/>
                  </a:lnTo>
                  <a:lnTo>
                    <a:pt x="266" y="2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1" name="Freeform 31"/>
            <p:cNvSpPr>
              <a:spLocks/>
            </p:cNvSpPr>
            <p:nvPr/>
          </p:nvSpPr>
          <p:spPr bwMode="auto">
            <a:xfrm>
              <a:off x="2546350" y="3929063"/>
              <a:ext cx="723900" cy="703262"/>
            </a:xfrm>
            <a:custGeom>
              <a:avLst/>
              <a:gdLst>
                <a:gd name="T0" fmla="*/ 2147483647 w 456"/>
                <a:gd name="T1" fmla="*/ 2147483647 h 443"/>
                <a:gd name="T2" fmla="*/ 0 w 456"/>
                <a:gd name="T3" fmla="*/ 2147483647 h 443"/>
                <a:gd name="T4" fmla="*/ 2147483647 w 456"/>
                <a:gd name="T5" fmla="*/ 0 h 443"/>
                <a:gd name="T6" fmla="*/ 2147483647 w 456"/>
                <a:gd name="T7" fmla="*/ 2147483647 h 443"/>
                <a:gd name="T8" fmla="*/ 2147483647 w 456"/>
                <a:gd name="T9" fmla="*/ 2147483647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43">
                  <a:moveTo>
                    <a:pt x="291" y="443"/>
                  </a:moveTo>
                  <a:lnTo>
                    <a:pt x="0" y="164"/>
                  </a:lnTo>
                  <a:lnTo>
                    <a:pt x="165" y="0"/>
                  </a:lnTo>
                  <a:lnTo>
                    <a:pt x="456" y="279"/>
                  </a:lnTo>
                  <a:lnTo>
                    <a:pt x="291" y="443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2" name="Freeform 32"/>
            <p:cNvSpPr>
              <a:spLocks/>
            </p:cNvSpPr>
            <p:nvPr/>
          </p:nvSpPr>
          <p:spPr bwMode="auto">
            <a:xfrm>
              <a:off x="2546350" y="3929063"/>
              <a:ext cx="723900" cy="703262"/>
            </a:xfrm>
            <a:custGeom>
              <a:avLst/>
              <a:gdLst>
                <a:gd name="T0" fmla="*/ 2147483647 w 456"/>
                <a:gd name="T1" fmla="*/ 2147483647 h 443"/>
                <a:gd name="T2" fmla="*/ 0 w 456"/>
                <a:gd name="T3" fmla="*/ 2147483647 h 443"/>
                <a:gd name="T4" fmla="*/ 2147483647 w 456"/>
                <a:gd name="T5" fmla="*/ 0 h 443"/>
                <a:gd name="T6" fmla="*/ 2147483647 w 456"/>
                <a:gd name="T7" fmla="*/ 2147483647 h 443"/>
                <a:gd name="T8" fmla="*/ 2147483647 w 456"/>
                <a:gd name="T9" fmla="*/ 2147483647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43">
                  <a:moveTo>
                    <a:pt x="291" y="443"/>
                  </a:moveTo>
                  <a:lnTo>
                    <a:pt x="0" y="164"/>
                  </a:lnTo>
                  <a:lnTo>
                    <a:pt x="165" y="0"/>
                  </a:lnTo>
                  <a:lnTo>
                    <a:pt x="456" y="279"/>
                  </a:lnTo>
                  <a:lnTo>
                    <a:pt x="291" y="4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3" name="Freeform 33"/>
            <p:cNvSpPr>
              <a:spLocks/>
            </p:cNvSpPr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2147483647 w 89"/>
                <a:gd name="T1" fmla="*/ 2147483647 h 89"/>
                <a:gd name="T2" fmla="*/ 0 w 89"/>
                <a:gd name="T3" fmla="*/ 2147483647 h 89"/>
                <a:gd name="T4" fmla="*/ 2147483647 w 89"/>
                <a:gd name="T5" fmla="*/ 0 h 89"/>
                <a:gd name="T6" fmla="*/ 2147483647 w 89"/>
                <a:gd name="T7" fmla="*/ 2147483647 h 89"/>
                <a:gd name="T8" fmla="*/ 2147483647 w 89"/>
                <a:gd name="T9" fmla="*/ 214748364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89"/>
                  </a:moveTo>
                  <a:lnTo>
                    <a:pt x="0" y="51"/>
                  </a:lnTo>
                  <a:lnTo>
                    <a:pt x="51" y="0"/>
                  </a:lnTo>
                  <a:lnTo>
                    <a:pt x="89" y="51"/>
                  </a:lnTo>
                  <a:lnTo>
                    <a:pt x="51" y="89"/>
                  </a:lnTo>
                  <a:close/>
                </a:path>
              </a:pathLst>
            </a:custGeom>
            <a:solidFill>
              <a:srgbClr val="E50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4" name="Freeform 34"/>
            <p:cNvSpPr>
              <a:spLocks/>
            </p:cNvSpPr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2147483647 w 89"/>
                <a:gd name="T1" fmla="*/ 2147483647 h 89"/>
                <a:gd name="T2" fmla="*/ 0 w 89"/>
                <a:gd name="T3" fmla="*/ 2147483647 h 89"/>
                <a:gd name="T4" fmla="*/ 2147483647 w 89"/>
                <a:gd name="T5" fmla="*/ 0 h 89"/>
                <a:gd name="T6" fmla="*/ 2147483647 w 89"/>
                <a:gd name="T7" fmla="*/ 2147483647 h 89"/>
                <a:gd name="T8" fmla="*/ 2147483647 w 89"/>
                <a:gd name="T9" fmla="*/ 214748364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89"/>
                  </a:moveTo>
                  <a:lnTo>
                    <a:pt x="0" y="51"/>
                  </a:lnTo>
                  <a:lnTo>
                    <a:pt x="51" y="0"/>
                  </a:lnTo>
                  <a:lnTo>
                    <a:pt x="89" y="51"/>
                  </a:lnTo>
                  <a:lnTo>
                    <a:pt x="51" y="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5" name="Freeform 35"/>
            <p:cNvSpPr>
              <a:spLocks/>
            </p:cNvSpPr>
            <p:nvPr/>
          </p:nvSpPr>
          <p:spPr bwMode="auto">
            <a:xfrm>
              <a:off x="2868612" y="4068763"/>
              <a:ext cx="180975" cy="161925"/>
            </a:xfrm>
            <a:custGeom>
              <a:avLst/>
              <a:gdLst>
                <a:gd name="T0" fmla="*/ 2147483647 w 114"/>
                <a:gd name="T1" fmla="*/ 2147483647 h 102"/>
                <a:gd name="T2" fmla="*/ 0 w 114"/>
                <a:gd name="T3" fmla="*/ 0 h 102"/>
                <a:gd name="T4" fmla="*/ 2147483647 w 114"/>
                <a:gd name="T5" fmla="*/ 0 h 102"/>
                <a:gd name="T6" fmla="*/ 2147483647 w 114"/>
                <a:gd name="T7" fmla="*/ 2147483647 h 102"/>
                <a:gd name="T8" fmla="*/ 2147483647 w 114"/>
                <a:gd name="T9" fmla="*/ 2147483647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2">
                  <a:moveTo>
                    <a:pt x="101" y="102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14" y="102"/>
                  </a:lnTo>
                  <a:lnTo>
                    <a:pt x="101" y="10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6" name="Freeform 36"/>
            <p:cNvSpPr>
              <a:spLocks/>
            </p:cNvSpPr>
            <p:nvPr/>
          </p:nvSpPr>
          <p:spPr bwMode="auto">
            <a:xfrm>
              <a:off x="2868612" y="4068763"/>
              <a:ext cx="180975" cy="161925"/>
            </a:xfrm>
            <a:custGeom>
              <a:avLst/>
              <a:gdLst>
                <a:gd name="T0" fmla="*/ 2147483647 w 114"/>
                <a:gd name="T1" fmla="*/ 2147483647 h 102"/>
                <a:gd name="T2" fmla="*/ 0 w 114"/>
                <a:gd name="T3" fmla="*/ 0 h 102"/>
                <a:gd name="T4" fmla="*/ 2147483647 w 114"/>
                <a:gd name="T5" fmla="*/ 0 h 102"/>
                <a:gd name="T6" fmla="*/ 2147483647 w 114"/>
                <a:gd name="T7" fmla="*/ 2147483647 h 102"/>
                <a:gd name="T8" fmla="*/ 2147483647 w 114"/>
                <a:gd name="T9" fmla="*/ 2147483647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2">
                  <a:moveTo>
                    <a:pt x="101" y="102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14" y="102"/>
                  </a:lnTo>
                  <a:lnTo>
                    <a:pt x="101" y="1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7" name="Freeform 37"/>
            <p:cNvSpPr>
              <a:spLocks/>
            </p:cNvSpPr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2147483647 w 203"/>
                <a:gd name="T1" fmla="*/ 2147483647 h 215"/>
                <a:gd name="T2" fmla="*/ 0 w 203"/>
                <a:gd name="T3" fmla="*/ 2147483647 h 215"/>
                <a:gd name="T4" fmla="*/ 2147483647 w 203"/>
                <a:gd name="T5" fmla="*/ 0 h 215"/>
                <a:gd name="T6" fmla="*/ 2147483647 w 203"/>
                <a:gd name="T7" fmla="*/ 2147483647 h 215"/>
                <a:gd name="T8" fmla="*/ 2147483647 w 203"/>
                <a:gd name="T9" fmla="*/ 2147483647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127" y="215"/>
                  </a:moveTo>
                  <a:lnTo>
                    <a:pt x="0" y="88"/>
                  </a:lnTo>
                  <a:lnTo>
                    <a:pt x="76" y="0"/>
                  </a:lnTo>
                  <a:lnTo>
                    <a:pt x="203" y="126"/>
                  </a:lnTo>
                  <a:lnTo>
                    <a:pt x="127" y="215"/>
                  </a:lnTo>
                  <a:close/>
                </a:path>
              </a:pathLst>
            </a:custGeom>
            <a:solidFill>
              <a:srgbClr val="DC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8" name="Freeform 38"/>
            <p:cNvSpPr>
              <a:spLocks/>
            </p:cNvSpPr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2147483647 w 203"/>
                <a:gd name="T1" fmla="*/ 2147483647 h 215"/>
                <a:gd name="T2" fmla="*/ 0 w 203"/>
                <a:gd name="T3" fmla="*/ 2147483647 h 215"/>
                <a:gd name="T4" fmla="*/ 2147483647 w 203"/>
                <a:gd name="T5" fmla="*/ 0 h 215"/>
                <a:gd name="T6" fmla="*/ 2147483647 w 203"/>
                <a:gd name="T7" fmla="*/ 2147483647 h 215"/>
                <a:gd name="T8" fmla="*/ 2147483647 w 203"/>
                <a:gd name="T9" fmla="*/ 2147483647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127" y="215"/>
                  </a:moveTo>
                  <a:lnTo>
                    <a:pt x="0" y="88"/>
                  </a:lnTo>
                  <a:lnTo>
                    <a:pt x="76" y="0"/>
                  </a:lnTo>
                  <a:lnTo>
                    <a:pt x="203" y="126"/>
                  </a:lnTo>
                  <a:lnTo>
                    <a:pt x="127" y="2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9" name="Freeform 39"/>
            <p:cNvSpPr>
              <a:spLocks/>
            </p:cNvSpPr>
            <p:nvPr/>
          </p:nvSpPr>
          <p:spPr bwMode="auto">
            <a:xfrm>
              <a:off x="2787650" y="4270375"/>
              <a:ext cx="341313" cy="322262"/>
            </a:xfrm>
            <a:custGeom>
              <a:avLst/>
              <a:gdLst>
                <a:gd name="T0" fmla="*/ 2147483647 w 215"/>
                <a:gd name="T1" fmla="*/ 2147483647 h 203"/>
                <a:gd name="T2" fmla="*/ 0 w 215"/>
                <a:gd name="T3" fmla="*/ 2147483647 h 203"/>
                <a:gd name="T4" fmla="*/ 2147483647 w 215"/>
                <a:gd name="T5" fmla="*/ 0 h 203"/>
                <a:gd name="T6" fmla="*/ 2147483647 w 215"/>
                <a:gd name="T7" fmla="*/ 2147483647 h 203"/>
                <a:gd name="T8" fmla="*/ 2147483647 w 215"/>
                <a:gd name="T9" fmla="*/ 21474836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5" h="203">
                  <a:moveTo>
                    <a:pt x="127" y="203"/>
                  </a:moveTo>
                  <a:lnTo>
                    <a:pt x="0" y="76"/>
                  </a:lnTo>
                  <a:lnTo>
                    <a:pt x="89" y="0"/>
                  </a:lnTo>
                  <a:lnTo>
                    <a:pt x="215" y="127"/>
                  </a:lnTo>
                  <a:lnTo>
                    <a:pt x="127" y="203"/>
                  </a:lnTo>
                  <a:close/>
                </a:path>
              </a:pathLst>
            </a:custGeom>
            <a:solidFill>
              <a:srgbClr val="2EA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0" name="Freeform 40"/>
            <p:cNvSpPr>
              <a:spLocks/>
            </p:cNvSpPr>
            <p:nvPr/>
          </p:nvSpPr>
          <p:spPr bwMode="auto">
            <a:xfrm>
              <a:off x="2787650" y="4270375"/>
              <a:ext cx="341313" cy="322262"/>
            </a:xfrm>
            <a:custGeom>
              <a:avLst/>
              <a:gdLst>
                <a:gd name="T0" fmla="*/ 2147483647 w 215"/>
                <a:gd name="T1" fmla="*/ 2147483647 h 203"/>
                <a:gd name="T2" fmla="*/ 0 w 215"/>
                <a:gd name="T3" fmla="*/ 2147483647 h 203"/>
                <a:gd name="T4" fmla="*/ 2147483647 w 215"/>
                <a:gd name="T5" fmla="*/ 0 h 203"/>
                <a:gd name="T6" fmla="*/ 2147483647 w 215"/>
                <a:gd name="T7" fmla="*/ 2147483647 h 203"/>
                <a:gd name="T8" fmla="*/ 2147483647 w 215"/>
                <a:gd name="T9" fmla="*/ 21474836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5" h="203">
                  <a:moveTo>
                    <a:pt x="127" y="203"/>
                  </a:moveTo>
                  <a:lnTo>
                    <a:pt x="0" y="76"/>
                  </a:lnTo>
                  <a:lnTo>
                    <a:pt x="89" y="0"/>
                  </a:lnTo>
                  <a:lnTo>
                    <a:pt x="215" y="127"/>
                  </a:lnTo>
                  <a:lnTo>
                    <a:pt x="127" y="2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1" name="Freeform 41"/>
            <p:cNvSpPr>
              <a:spLocks/>
            </p:cNvSpPr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2147483647 w 443"/>
                <a:gd name="T1" fmla="*/ 2147483647 h 444"/>
                <a:gd name="T2" fmla="*/ 0 w 443"/>
                <a:gd name="T3" fmla="*/ 2147483647 h 444"/>
                <a:gd name="T4" fmla="*/ 2147483647 w 443"/>
                <a:gd name="T5" fmla="*/ 0 h 444"/>
                <a:gd name="T6" fmla="*/ 2147483647 w 443"/>
                <a:gd name="T7" fmla="*/ 2147483647 h 444"/>
                <a:gd name="T8" fmla="*/ 2147483647 w 443"/>
                <a:gd name="T9" fmla="*/ 2147483647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3" h="444">
                  <a:moveTo>
                    <a:pt x="278" y="444"/>
                  </a:moveTo>
                  <a:lnTo>
                    <a:pt x="0" y="165"/>
                  </a:lnTo>
                  <a:lnTo>
                    <a:pt x="151" y="0"/>
                  </a:lnTo>
                  <a:lnTo>
                    <a:pt x="443" y="292"/>
                  </a:lnTo>
                  <a:lnTo>
                    <a:pt x="278" y="444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2" name="Freeform 42"/>
            <p:cNvSpPr>
              <a:spLocks/>
            </p:cNvSpPr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2147483647 w 443"/>
                <a:gd name="T1" fmla="*/ 2147483647 h 444"/>
                <a:gd name="T2" fmla="*/ 0 w 443"/>
                <a:gd name="T3" fmla="*/ 2147483647 h 444"/>
                <a:gd name="T4" fmla="*/ 2147483647 w 443"/>
                <a:gd name="T5" fmla="*/ 0 h 444"/>
                <a:gd name="T6" fmla="*/ 2147483647 w 443"/>
                <a:gd name="T7" fmla="*/ 2147483647 h 444"/>
                <a:gd name="T8" fmla="*/ 2147483647 w 443"/>
                <a:gd name="T9" fmla="*/ 2147483647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3" h="444">
                  <a:moveTo>
                    <a:pt x="278" y="444"/>
                  </a:moveTo>
                  <a:lnTo>
                    <a:pt x="0" y="165"/>
                  </a:lnTo>
                  <a:lnTo>
                    <a:pt x="151" y="0"/>
                  </a:lnTo>
                  <a:lnTo>
                    <a:pt x="443" y="292"/>
                  </a:lnTo>
                  <a:lnTo>
                    <a:pt x="278" y="4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3" name="Freeform 43"/>
            <p:cNvSpPr>
              <a:spLocks/>
            </p:cNvSpPr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2147483647 w 88"/>
                <a:gd name="T1" fmla="*/ 2147483647 h 89"/>
                <a:gd name="T2" fmla="*/ 0 w 88"/>
                <a:gd name="T3" fmla="*/ 2147483647 h 89"/>
                <a:gd name="T4" fmla="*/ 2147483647 w 88"/>
                <a:gd name="T5" fmla="*/ 0 h 89"/>
                <a:gd name="T6" fmla="*/ 2147483647 w 88"/>
                <a:gd name="T7" fmla="*/ 2147483647 h 89"/>
                <a:gd name="T8" fmla="*/ 2147483647 w 88"/>
                <a:gd name="T9" fmla="*/ 214748364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89"/>
                  </a:moveTo>
                  <a:lnTo>
                    <a:pt x="0" y="51"/>
                  </a:lnTo>
                  <a:lnTo>
                    <a:pt x="38" y="0"/>
                  </a:lnTo>
                  <a:lnTo>
                    <a:pt x="88" y="51"/>
                  </a:lnTo>
                  <a:lnTo>
                    <a:pt x="38" y="89"/>
                  </a:lnTo>
                  <a:close/>
                </a:path>
              </a:pathLst>
            </a:custGeom>
            <a:solidFill>
              <a:srgbClr val="39B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4" name="Freeform 44"/>
            <p:cNvSpPr>
              <a:spLocks/>
            </p:cNvSpPr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2147483647 w 88"/>
                <a:gd name="T1" fmla="*/ 2147483647 h 89"/>
                <a:gd name="T2" fmla="*/ 0 w 88"/>
                <a:gd name="T3" fmla="*/ 2147483647 h 89"/>
                <a:gd name="T4" fmla="*/ 2147483647 w 88"/>
                <a:gd name="T5" fmla="*/ 0 h 89"/>
                <a:gd name="T6" fmla="*/ 2147483647 w 88"/>
                <a:gd name="T7" fmla="*/ 2147483647 h 89"/>
                <a:gd name="T8" fmla="*/ 2147483647 w 88"/>
                <a:gd name="T9" fmla="*/ 214748364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89"/>
                  </a:moveTo>
                  <a:lnTo>
                    <a:pt x="0" y="51"/>
                  </a:lnTo>
                  <a:lnTo>
                    <a:pt x="38" y="0"/>
                  </a:lnTo>
                  <a:lnTo>
                    <a:pt x="88" y="51"/>
                  </a:lnTo>
                  <a:lnTo>
                    <a:pt x="38" y="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5" name="Freeform 45"/>
            <p:cNvSpPr>
              <a:spLocks/>
            </p:cNvSpPr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2147483647 w 114"/>
                <a:gd name="T1" fmla="*/ 2147483647 h 101"/>
                <a:gd name="T2" fmla="*/ 0 w 114"/>
                <a:gd name="T3" fmla="*/ 0 h 101"/>
                <a:gd name="T4" fmla="*/ 2147483647 w 114"/>
                <a:gd name="T5" fmla="*/ 0 h 101"/>
                <a:gd name="T6" fmla="*/ 2147483647 w 114"/>
                <a:gd name="T7" fmla="*/ 2147483647 h 101"/>
                <a:gd name="T8" fmla="*/ 2147483647 w 114"/>
                <a:gd name="T9" fmla="*/ 2147483647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1">
                  <a:moveTo>
                    <a:pt x="102" y="101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14" y="89"/>
                  </a:lnTo>
                  <a:lnTo>
                    <a:pt x="102" y="10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6" name="Freeform 46"/>
            <p:cNvSpPr>
              <a:spLocks/>
            </p:cNvSpPr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2147483647 w 114"/>
                <a:gd name="T1" fmla="*/ 2147483647 h 101"/>
                <a:gd name="T2" fmla="*/ 0 w 114"/>
                <a:gd name="T3" fmla="*/ 0 h 101"/>
                <a:gd name="T4" fmla="*/ 2147483647 w 114"/>
                <a:gd name="T5" fmla="*/ 0 h 101"/>
                <a:gd name="T6" fmla="*/ 2147483647 w 114"/>
                <a:gd name="T7" fmla="*/ 2147483647 h 101"/>
                <a:gd name="T8" fmla="*/ 2147483647 w 114"/>
                <a:gd name="T9" fmla="*/ 2147483647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1">
                  <a:moveTo>
                    <a:pt x="102" y="101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14" y="89"/>
                  </a:lnTo>
                  <a:lnTo>
                    <a:pt x="102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7" name="Freeform 47"/>
            <p:cNvSpPr>
              <a:spLocks/>
            </p:cNvSpPr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2147483647 w 279"/>
                <a:gd name="T1" fmla="*/ 2147483647 h 279"/>
                <a:gd name="T2" fmla="*/ 0 w 279"/>
                <a:gd name="T3" fmla="*/ 2147483647 h 279"/>
                <a:gd name="T4" fmla="*/ 2147483647 w 279"/>
                <a:gd name="T5" fmla="*/ 0 h 279"/>
                <a:gd name="T6" fmla="*/ 2147483647 w 279"/>
                <a:gd name="T7" fmla="*/ 2147483647 h 279"/>
                <a:gd name="T8" fmla="*/ 2147483647 w 279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266" y="279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279" y="266"/>
                  </a:lnTo>
                  <a:lnTo>
                    <a:pt x="266" y="279"/>
                  </a:lnTo>
                  <a:close/>
                </a:path>
              </a:pathLst>
            </a:custGeom>
            <a:solidFill>
              <a:srgbClr val="9F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8" name="Freeform 48"/>
            <p:cNvSpPr>
              <a:spLocks/>
            </p:cNvSpPr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2147483647 w 279"/>
                <a:gd name="T1" fmla="*/ 2147483647 h 279"/>
                <a:gd name="T2" fmla="*/ 0 w 279"/>
                <a:gd name="T3" fmla="*/ 2147483647 h 279"/>
                <a:gd name="T4" fmla="*/ 2147483647 w 279"/>
                <a:gd name="T5" fmla="*/ 0 h 279"/>
                <a:gd name="T6" fmla="*/ 2147483647 w 279"/>
                <a:gd name="T7" fmla="*/ 2147483647 h 279"/>
                <a:gd name="T8" fmla="*/ 2147483647 w 279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266" y="279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279" y="266"/>
                  </a:lnTo>
                  <a:lnTo>
                    <a:pt x="266" y="2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9" name="Freeform 49"/>
            <p:cNvSpPr>
              <a:spLocks/>
            </p:cNvSpPr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0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266" y="26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0" name="Freeform 50"/>
            <p:cNvSpPr>
              <a:spLocks/>
            </p:cNvSpPr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0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266" y="2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1" name="Freeform 51"/>
            <p:cNvSpPr>
              <a:spLocks/>
            </p:cNvSpPr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2147483647 w 278"/>
                <a:gd name="T1" fmla="*/ 2147483647 h 279"/>
                <a:gd name="T2" fmla="*/ 0 w 278"/>
                <a:gd name="T3" fmla="*/ 2147483647 h 279"/>
                <a:gd name="T4" fmla="*/ 2147483647 w 278"/>
                <a:gd name="T5" fmla="*/ 0 h 279"/>
                <a:gd name="T6" fmla="*/ 2147483647 w 278"/>
                <a:gd name="T7" fmla="*/ 2147483647 h 279"/>
                <a:gd name="T8" fmla="*/ 2147483647 w 278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265" y="279"/>
                  </a:moveTo>
                  <a:lnTo>
                    <a:pt x="0" y="13"/>
                  </a:lnTo>
                  <a:lnTo>
                    <a:pt x="12" y="0"/>
                  </a:lnTo>
                  <a:lnTo>
                    <a:pt x="278" y="266"/>
                  </a:lnTo>
                  <a:lnTo>
                    <a:pt x="265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2" name="Freeform 52"/>
            <p:cNvSpPr>
              <a:spLocks/>
            </p:cNvSpPr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2147483647 w 278"/>
                <a:gd name="T1" fmla="*/ 2147483647 h 279"/>
                <a:gd name="T2" fmla="*/ 0 w 278"/>
                <a:gd name="T3" fmla="*/ 2147483647 h 279"/>
                <a:gd name="T4" fmla="*/ 2147483647 w 278"/>
                <a:gd name="T5" fmla="*/ 0 h 279"/>
                <a:gd name="T6" fmla="*/ 2147483647 w 278"/>
                <a:gd name="T7" fmla="*/ 2147483647 h 279"/>
                <a:gd name="T8" fmla="*/ 2147483647 w 278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265" y="279"/>
                  </a:moveTo>
                  <a:lnTo>
                    <a:pt x="0" y="13"/>
                  </a:lnTo>
                  <a:lnTo>
                    <a:pt x="12" y="0"/>
                  </a:lnTo>
                  <a:lnTo>
                    <a:pt x="278" y="266"/>
                  </a:lnTo>
                  <a:lnTo>
                    <a:pt x="265" y="2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3" name="Freeform 53"/>
            <p:cNvSpPr>
              <a:spLocks/>
            </p:cNvSpPr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2147483647 w 266"/>
                <a:gd name="T1" fmla="*/ 2147483647 h 279"/>
                <a:gd name="T2" fmla="*/ 0 w 266"/>
                <a:gd name="T3" fmla="*/ 2147483647 h 279"/>
                <a:gd name="T4" fmla="*/ 0 w 266"/>
                <a:gd name="T5" fmla="*/ 0 h 279"/>
                <a:gd name="T6" fmla="*/ 2147483647 w 266"/>
                <a:gd name="T7" fmla="*/ 2147483647 h 279"/>
                <a:gd name="T8" fmla="*/ 2147483647 w 266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253" y="279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66" y="266"/>
                  </a:lnTo>
                  <a:lnTo>
                    <a:pt x="253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4" name="Freeform 54"/>
            <p:cNvSpPr>
              <a:spLocks/>
            </p:cNvSpPr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2147483647 w 266"/>
                <a:gd name="T1" fmla="*/ 2147483647 h 279"/>
                <a:gd name="T2" fmla="*/ 0 w 266"/>
                <a:gd name="T3" fmla="*/ 2147483647 h 279"/>
                <a:gd name="T4" fmla="*/ 0 w 266"/>
                <a:gd name="T5" fmla="*/ 0 h 279"/>
                <a:gd name="T6" fmla="*/ 2147483647 w 266"/>
                <a:gd name="T7" fmla="*/ 2147483647 h 279"/>
                <a:gd name="T8" fmla="*/ 2147483647 w 266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253" y="279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66" y="266"/>
                  </a:lnTo>
                  <a:lnTo>
                    <a:pt x="253" y="2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5" name="Freeform 55"/>
            <p:cNvSpPr>
              <a:spLocks/>
            </p:cNvSpPr>
            <p:nvPr/>
          </p:nvSpPr>
          <p:spPr bwMode="auto">
            <a:xfrm>
              <a:off x="3490912" y="4170363"/>
              <a:ext cx="201613" cy="201612"/>
            </a:xfrm>
            <a:custGeom>
              <a:avLst/>
              <a:gdLst>
                <a:gd name="T0" fmla="*/ 2147483647 w 10"/>
                <a:gd name="T1" fmla="*/ 2147483647 h 10"/>
                <a:gd name="T2" fmla="*/ 2147483647 w 10"/>
                <a:gd name="T3" fmla="*/ 2147483647 h 10"/>
                <a:gd name="T4" fmla="*/ 2147483647 w 10"/>
                <a:gd name="T5" fmla="*/ 2147483647 h 10"/>
                <a:gd name="T6" fmla="*/ 2147483647 w 10"/>
                <a:gd name="T7" fmla="*/ 2147483647 h 10"/>
                <a:gd name="T8" fmla="*/ 2147483647 w 10"/>
                <a:gd name="T9" fmla="*/ 2147483647 h 10"/>
                <a:gd name="T10" fmla="*/ 2147483647 w 10"/>
                <a:gd name="T11" fmla="*/ 2147483647 h 10"/>
                <a:gd name="T12" fmla="*/ 2147483647 w 10"/>
                <a:gd name="T13" fmla="*/ 2147483647 h 10"/>
                <a:gd name="T14" fmla="*/ 2147483647 w 10"/>
                <a:gd name="T15" fmla="*/ 2147483647 h 10"/>
                <a:gd name="T16" fmla="*/ 2147483647 w 10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0">
                  <a:moveTo>
                    <a:pt x="6" y="10"/>
                  </a:moveTo>
                  <a:cubicBezTo>
                    <a:pt x="5" y="10"/>
                    <a:pt x="5" y="10"/>
                    <a:pt x="4" y="1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6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5"/>
                    <a:pt x="10" y="6"/>
                    <a:pt x="9" y="6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" name="Freeform 56"/>
            <p:cNvSpPr>
              <a:spLocks/>
            </p:cNvSpPr>
            <p:nvPr/>
          </p:nvSpPr>
          <p:spPr bwMode="auto">
            <a:xfrm>
              <a:off x="3290887" y="4391025"/>
              <a:ext cx="200025" cy="180975"/>
            </a:xfrm>
            <a:custGeom>
              <a:avLst/>
              <a:gdLst>
                <a:gd name="T0" fmla="*/ 2147483647 w 10"/>
                <a:gd name="T1" fmla="*/ 2147483647 h 9"/>
                <a:gd name="T2" fmla="*/ 2147483647 w 10"/>
                <a:gd name="T3" fmla="*/ 2147483647 h 9"/>
                <a:gd name="T4" fmla="*/ 0 w 10"/>
                <a:gd name="T5" fmla="*/ 2147483647 h 9"/>
                <a:gd name="T6" fmla="*/ 0 w 10"/>
                <a:gd name="T7" fmla="*/ 2147483647 h 9"/>
                <a:gd name="T8" fmla="*/ 2147483647 w 10"/>
                <a:gd name="T9" fmla="*/ 0 h 9"/>
                <a:gd name="T10" fmla="*/ 2147483647 w 10"/>
                <a:gd name="T11" fmla="*/ 0 h 9"/>
                <a:gd name="T12" fmla="*/ 2147483647 w 10"/>
                <a:gd name="T13" fmla="*/ 2147483647 h 9"/>
                <a:gd name="T14" fmla="*/ 2147483647 w 10"/>
                <a:gd name="T15" fmla="*/ 2147483647 h 9"/>
                <a:gd name="T16" fmla="*/ 2147483647 w 10"/>
                <a:gd name="T17" fmla="*/ 2147483647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9">
                  <a:moveTo>
                    <a:pt x="6" y="9"/>
                  </a:moveTo>
                  <a:cubicBezTo>
                    <a:pt x="5" y="9"/>
                    <a:pt x="4" y="9"/>
                    <a:pt x="4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5"/>
                    <a:pt x="9" y="5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EE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7" name="Freeform 57"/>
            <p:cNvSpPr>
              <a:spLocks/>
            </p:cNvSpPr>
            <p:nvPr/>
          </p:nvSpPr>
          <p:spPr bwMode="auto">
            <a:xfrm>
              <a:off x="3089275" y="4592638"/>
              <a:ext cx="180975" cy="201612"/>
            </a:xfrm>
            <a:custGeom>
              <a:avLst/>
              <a:gdLst>
                <a:gd name="T0" fmla="*/ 2147483647 w 9"/>
                <a:gd name="T1" fmla="*/ 2147483647 h 10"/>
                <a:gd name="T2" fmla="*/ 2147483647 w 9"/>
                <a:gd name="T3" fmla="*/ 2147483647 h 10"/>
                <a:gd name="T4" fmla="*/ 0 w 9"/>
                <a:gd name="T5" fmla="*/ 2147483647 h 10"/>
                <a:gd name="T6" fmla="*/ 0 w 9"/>
                <a:gd name="T7" fmla="*/ 2147483647 h 10"/>
                <a:gd name="T8" fmla="*/ 2147483647 w 9"/>
                <a:gd name="T9" fmla="*/ 0 h 10"/>
                <a:gd name="T10" fmla="*/ 2147483647 w 9"/>
                <a:gd name="T11" fmla="*/ 0 h 10"/>
                <a:gd name="T12" fmla="*/ 2147483647 w 9"/>
                <a:gd name="T13" fmla="*/ 2147483647 h 10"/>
                <a:gd name="T14" fmla="*/ 2147483647 w 9"/>
                <a:gd name="T15" fmla="*/ 2147483647 h 10"/>
                <a:gd name="T16" fmla="*/ 2147483647 w 9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" h="10">
                  <a:moveTo>
                    <a:pt x="5" y="9"/>
                  </a:moveTo>
                  <a:cubicBezTo>
                    <a:pt x="5" y="10"/>
                    <a:pt x="4" y="10"/>
                    <a:pt x="4" y="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5"/>
                    <a:pt x="9" y="6"/>
                  </a:cubicBezTo>
                  <a:cubicBezTo>
                    <a:pt x="5" y="9"/>
                    <a:pt x="5" y="9"/>
                    <a:pt x="5" y="9"/>
                  </a:cubicBezTo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8" name="Freeform 58"/>
            <p:cNvSpPr>
              <a:spLocks/>
            </p:cNvSpPr>
            <p:nvPr/>
          </p:nvSpPr>
          <p:spPr bwMode="auto">
            <a:xfrm>
              <a:off x="2868612" y="4794250"/>
              <a:ext cx="200025" cy="201612"/>
            </a:xfrm>
            <a:custGeom>
              <a:avLst/>
              <a:gdLst>
                <a:gd name="T0" fmla="*/ 2147483647 w 10"/>
                <a:gd name="T1" fmla="*/ 2147483647 h 10"/>
                <a:gd name="T2" fmla="*/ 2147483647 w 10"/>
                <a:gd name="T3" fmla="*/ 2147483647 h 10"/>
                <a:gd name="T4" fmla="*/ 2147483647 w 10"/>
                <a:gd name="T5" fmla="*/ 2147483647 h 10"/>
                <a:gd name="T6" fmla="*/ 2147483647 w 10"/>
                <a:gd name="T7" fmla="*/ 2147483647 h 10"/>
                <a:gd name="T8" fmla="*/ 2147483647 w 10"/>
                <a:gd name="T9" fmla="*/ 2147483647 h 10"/>
                <a:gd name="T10" fmla="*/ 2147483647 w 10"/>
                <a:gd name="T11" fmla="*/ 2147483647 h 10"/>
                <a:gd name="T12" fmla="*/ 2147483647 w 10"/>
                <a:gd name="T13" fmla="*/ 2147483647 h 10"/>
                <a:gd name="T14" fmla="*/ 2147483647 w 10"/>
                <a:gd name="T15" fmla="*/ 2147483647 h 10"/>
                <a:gd name="T16" fmla="*/ 2147483647 w 10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0">
                  <a:moveTo>
                    <a:pt x="6" y="9"/>
                  </a:moveTo>
                  <a:cubicBezTo>
                    <a:pt x="6" y="10"/>
                    <a:pt x="5" y="10"/>
                    <a:pt x="4" y="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6" y="9"/>
                    <a:pt x="6" y="9"/>
                    <a:pt x="6" y="9"/>
                  </a:cubicBezTo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9" name="Freeform 59"/>
            <p:cNvSpPr>
              <a:spLocks/>
            </p:cNvSpPr>
            <p:nvPr/>
          </p:nvSpPr>
          <p:spPr bwMode="auto">
            <a:xfrm>
              <a:off x="2244725" y="3868738"/>
              <a:ext cx="865188" cy="1227137"/>
            </a:xfrm>
            <a:custGeom>
              <a:avLst/>
              <a:gdLst>
                <a:gd name="T0" fmla="*/ 2147483647 w 43"/>
                <a:gd name="T1" fmla="*/ 0 h 61"/>
                <a:gd name="T2" fmla="*/ 0 w 43"/>
                <a:gd name="T3" fmla="*/ 2147483647 h 61"/>
                <a:gd name="T4" fmla="*/ 2147483647 w 43"/>
                <a:gd name="T5" fmla="*/ 2147483647 h 61"/>
                <a:gd name="T6" fmla="*/ 2147483647 w 43"/>
                <a:gd name="T7" fmla="*/ 2147483647 h 61"/>
                <a:gd name="T8" fmla="*/ 2147483647 w 43"/>
                <a:gd name="T9" fmla="*/ 2147483647 h 61"/>
                <a:gd name="T10" fmla="*/ 2147483647 w 43"/>
                <a:gd name="T11" fmla="*/ 2147483647 h 61"/>
                <a:gd name="T12" fmla="*/ 0 w 43"/>
                <a:gd name="T13" fmla="*/ 2147483647 h 61"/>
                <a:gd name="T14" fmla="*/ 0 w 43"/>
                <a:gd name="T15" fmla="*/ 2147483647 h 61"/>
                <a:gd name="T16" fmla="*/ 0 w 43"/>
                <a:gd name="T17" fmla="*/ 2147483647 h 61"/>
                <a:gd name="T18" fmla="*/ 2147483647 w 43"/>
                <a:gd name="T19" fmla="*/ 0 h 61"/>
                <a:gd name="T20" fmla="*/ 2147483647 w 43"/>
                <a:gd name="T21" fmla="*/ 0 h 6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61">
                  <a:moveTo>
                    <a:pt x="27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0" name="Freeform 60"/>
            <p:cNvSpPr>
              <a:spLocks/>
            </p:cNvSpPr>
            <p:nvPr/>
          </p:nvSpPr>
          <p:spPr bwMode="auto">
            <a:xfrm>
              <a:off x="2244725" y="4411663"/>
              <a:ext cx="865188" cy="684212"/>
            </a:xfrm>
            <a:custGeom>
              <a:avLst/>
              <a:gdLst>
                <a:gd name="T0" fmla="*/ 0 w 43"/>
                <a:gd name="T1" fmla="*/ 0 h 34"/>
                <a:gd name="T2" fmla="*/ 0 w 43"/>
                <a:gd name="T3" fmla="*/ 0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2147483647 w 43"/>
                <a:gd name="T11" fmla="*/ 2147483647 h 34"/>
                <a:gd name="T12" fmla="*/ 2147483647 w 43"/>
                <a:gd name="T13" fmla="*/ 2147483647 h 34"/>
                <a:gd name="T14" fmla="*/ 0 w 43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" h="3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9BB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1" name="Freeform 61"/>
            <p:cNvSpPr>
              <a:spLocks noEditPoints="1"/>
            </p:cNvSpPr>
            <p:nvPr/>
          </p:nvSpPr>
          <p:spPr bwMode="auto">
            <a:xfrm>
              <a:off x="2244725" y="3868738"/>
              <a:ext cx="823913" cy="1066800"/>
            </a:xfrm>
            <a:custGeom>
              <a:avLst/>
              <a:gdLst>
                <a:gd name="T0" fmla="*/ 2147483647 w 41"/>
                <a:gd name="T1" fmla="*/ 2147483647 h 53"/>
                <a:gd name="T2" fmla="*/ 2147483647 w 41"/>
                <a:gd name="T3" fmla="*/ 2147483647 h 53"/>
                <a:gd name="T4" fmla="*/ 2147483647 w 41"/>
                <a:gd name="T5" fmla="*/ 2147483647 h 53"/>
                <a:gd name="T6" fmla="*/ 2147483647 w 41"/>
                <a:gd name="T7" fmla="*/ 2147483647 h 53"/>
                <a:gd name="T8" fmla="*/ 2147483647 w 41"/>
                <a:gd name="T9" fmla="*/ 2147483647 h 53"/>
                <a:gd name="T10" fmla="*/ 2147483647 w 41"/>
                <a:gd name="T11" fmla="*/ 0 h 53"/>
                <a:gd name="T12" fmla="*/ 0 w 41"/>
                <a:gd name="T13" fmla="*/ 2147483647 h 53"/>
                <a:gd name="T14" fmla="*/ 2147483647 w 41"/>
                <a:gd name="T15" fmla="*/ 2147483647 h 53"/>
                <a:gd name="T16" fmla="*/ 2147483647 w 41"/>
                <a:gd name="T17" fmla="*/ 2147483647 h 53"/>
                <a:gd name="T18" fmla="*/ 2147483647 w 41"/>
                <a:gd name="T19" fmla="*/ 2147483647 h 53"/>
                <a:gd name="T20" fmla="*/ 2147483647 w 41"/>
                <a:gd name="T21" fmla="*/ 2147483647 h 53"/>
                <a:gd name="T22" fmla="*/ 2147483647 w 41"/>
                <a:gd name="T23" fmla="*/ 2147483647 h 53"/>
                <a:gd name="T24" fmla="*/ 2147483647 w 41"/>
                <a:gd name="T25" fmla="*/ 2147483647 h 53"/>
                <a:gd name="T26" fmla="*/ 2147483647 w 41"/>
                <a:gd name="T27" fmla="*/ 2147483647 h 53"/>
                <a:gd name="T28" fmla="*/ 2147483647 w 41"/>
                <a:gd name="T29" fmla="*/ 0 h 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1" h="53">
                  <a:moveTo>
                    <a:pt x="24" y="51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24" y="51"/>
                    <a:pt x="24" y="51"/>
                    <a:pt x="24" y="51"/>
                  </a:cubicBezTo>
                  <a:moveTo>
                    <a:pt x="27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7"/>
                    <a:pt x="41" y="36"/>
                    <a:pt x="41" y="35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2"/>
                    <a:pt x="27" y="0"/>
                    <a:pt x="27" y="0"/>
                  </a:cubicBezTo>
                </a:path>
              </a:pathLst>
            </a:custGeom>
            <a:solidFill>
              <a:srgbClr val="D4D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2" name="Freeform 62"/>
            <p:cNvSpPr>
              <a:spLocks noEditPoints="1"/>
            </p:cNvSpPr>
            <p:nvPr/>
          </p:nvSpPr>
          <p:spPr bwMode="auto">
            <a:xfrm>
              <a:off x="2767012" y="4632325"/>
              <a:ext cx="342900" cy="463550"/>
            </a:xfrm>
            <a:custGeom>
              <a:avLst/>
              <a:gdLst>
                <a:gd name="T0" fmla="*/ 2147483647 w 17"/>
                <a:gd name="T1" fmla="*/ 2147483647 h 23"/>
                <a:gd name="T2" fmla="*/ 2147483647 w 17"/>
                <a:gd name="T3" fmla="*/ 2147483647 h 23"/>
                <a:gd name="T4" fmla="*/ 2147483647 w 17"/>
                <a:gd name="T5" fmla="*/ 2147483647 h 23"/>
                <a:gd name="T6" fmla="*/ 2147483647 w 17"/>
                <a:gd name="T7" fmla="*/ 2147483647 h 23"/>
                <a:gd name="T8" fmla="*/ 2147483647 w 17"/>
                <a:gd name="T9" fmla="*/ 2147483647 h 23"/>
                <a:gd name="T10" fmla="*/ 2147483647 w 17"/>
                <a:gd name="T11" fmla="*/ 2147483647 h 23"/>
                <a:gd name="T12" fmla="*/ 2147483647 w 17"/>
                <a:gd name="T13" fmla="*/ 2147483647 h 23"/>
                <a:gd name="T14" fmla="*/ 2147483647 w 17"/>
                <a:gd name="T15" fmla="*/ 2147483647 h 23"/>
                <a:gd name="T16" fmla="*/ 2147483647 w 17"/>
                <a:gd name="T17" fmla="*/ 2147483647 h 23"/>
                <a:gd name="T18" fmla="*/ 2147483647 w 17"/>
                <a:gd name="T19" fmla="*/ 2147483647 h 23"/>
                <a:gd name="T20" fmla="*/ 2147483647 w 17"/>
                <a:gd name="T21" fmla="*/ 2147483647 h 23"/>
                <a:gd name="T22" fmla="*/ 2147483647 w 17"/>
                <a:gd name="T23" fmla="*/ 0 h 23"/>
                <a:gd name="T24" fmla="*/ 0 w 17"/>
                <a:gd name="T25" fmla="*/ 2147483647 h 23"/>
                <a:gd name="T26" fmla="*/ 2147483647 w 17"/>
                <a:gd name="T27" fmla="*/ 2147483647 h 23"/>
                <a:gd name="T28" fmla="*/ 2147483647 w 17"/>
                <a:gd name="T29" fmla="*/ 2147483647 h 23"/>
                <a:gd name="T30" fmla="*/ 2147483647 w 17"/>
                <a:gd name="T31" fmla="*/ 2147483647 h 23"/>
                <a:gd name="T32" fmla="*/ 2147483647 w 17"/>
                <a:gd name="T33" fmla="*/ 2147483647 h 23"/>
                <a:gd name="T34" fmla="*/ 2147483647 w 17"/>
                <a:gd name="T35" fmla="*/ 0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7" h="23">
                  <a:moveTo>
                    <a:pt x="10" y="18"/>
                  </a:moveTo>
                  <a:cubicBezTo>
                    <a:pt x="10" y="18"/>
                    <a:pt x="10" y="18"/>
                    <a:pt x="9" y="17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3"/>
                    <a:pt x="5" y="13"/>
                    <a:pt x="6" y="12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9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4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1" y="18"/>
                    <a:pt x="10" y="18"/>
                  </a:cubicBezTo>
                  <a:moveTo>
                    <a:pt x="15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0"/>
                    <a:pt x="16" y="7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6" y="1"/>
                    <a:pt x="1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3" name="Freeform 63"/>
            <p:cNvSpPr>
              <a:spLocks noEditPoints="1"/>
            </p:cNvSpPr>
            <p:nvPr/>
          </p:nvSpPr>
          <p:spPr bwMode="auto">
            <a:xfrm>
              <a:off x="2546350" y="3929063"/>
              <a:ext cx="522288" cy="703262"/>
            </a:xfrm>
            <a:custGeom>
              <a:avLst/>
              <a:gdLst>
                <a:gd name="T0" fmla="*/ 2147483647 w 26"/>
                <a:gd name="T1" fmla="*/ 2147483647 h 35"/>
                <a:gd name="T2" fmla="*/ 2147483647 w 26"/>
                <a:gd name="T3" fmla="*/ 2147483647 h 35"/>
                <a:gd name="T4" fmla="*/ 2147483647 w 26"/>
                <a:gd name="T5" fmla="*/ 2147483647 h 35"/>
                <a:gd name="T6" fmla="*/ 2147483647 w 26"/>
                <a:gd name="T7" fmla="*/ 2147483647 h 35"/>
                <a:gd name="T8" fmla="*/ 2147483647 w 26"/>
                <a:gd name="T9" fmla="*/ 2147483647 h 35"/>
                <a:gd name="T10" fmla="*/ 2147483647 w 26"/>
                <a:gd name="T11" fmla="*/ 2147483647 h 35"/>
                <a:gd name="T12" fmla="*/ 2147483647 w 26"/>
                <a:gd name="T13" fmla="*/ 2147483647 h 35"/>
                <a:gd name="T14" fmla="*/ 2147483647 w 26"/>
                <a:gd name="T15" fmla="*/ 2147483647 h 35"/>
                <a:gd name="T16" fmla="*/ 2147483647 w 26"/>
                <a:gd name="T17" fmla="*/ 2147483647 h 35"/>
                <a:gd name="T18" fmla="*/ 2147483647 w 26"/>
                <a:gd name="T19" fmla="*/ 2147483647 h 35"/>
                <a:gd name="T20" fmla="*/ 2147483647 w 26"/>
                <a:gd name="T21" fmla="*/ 0 h 35"/>
                <a:gd name="T22" fmla="*/ 0 w 26"/>
                <a:gd name="T23" fmla="*/ 2147483647 h 35"/>
                <a:gd name="T24" fmla="*/ 2147483647 w 26"/>
                <a:gd name="T25" fmla="*/ 2147483647 h 35"/>
                <a:gd name="T26" fmla="*/ 2147483647 w 26"/>
                <a:gd name="T27" fmla="*/ 2147483647 h 35"/>
                <a:gd name="T28" fmla="*/ 2147483647 w 26"/>
                <a:gd name="T29" fmla="*/ 2147483647 h 35"/>
                <a:gd name="T30" fmla="*/ 2147483647 w 26"/>
                <a:gd name="T31" fmla="*/ 2147483647 h 35"/>
                <a:gd name="T32" fmla="*/ 2147483647 w 26"/>
                <a:gd name="T33" fmla="*/ 2147483647 h 35"/>
                <a:gd name="T34" fmla="*/ 2147483647 w 26"/>
                <a:gd name="T35" fmla="*/ 2147483647 h 35"/>
                <a:gd name="T36" fmla="*/ 2147483647 w 26"/>
                <a:gd name="T37" fmla="*/ 2147483647 h 35"/>
                <a:gd name="T38" fmla="*/ 2147483647 w 26"/>
                <a:gd name="T39" fmla="*/ 2147483647 h 35"/>
                <a:gd name="T40" fmla="*/ 2147483647 w 26"/>
                <a:gd name="T41" fmla="*/ 2147483647 h 35"/>
                <a:gd name="T42" fmla="*/ 2147483647 w 26"/>
                <a:gd name="T43" fmla="*/ 2147483647 h 35"/>
                <a:gd name="T44" fmla="*/ 2147483647 w 26"/>
                <a:gd name="T45" fmla="*/ 2147483647 h 35"/>
                <a:gd name="T46" fmla="*/ 2147483647 w 26"/>
                <a:gd name="T47" fmla="*/ 2147483647 h 35"/>
                <a:gd name="T48" fmla="*/ 2147483647 w 26"/>
                <a:gd name="T49" fmla="*/ 0 h 3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6" h="35">
                  <a:moveTo>
                    <a:pt x="12" y="23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2" y="23"/>
                    <a:pt x="12" y="23"/>
                    <a:pt x="12" y="23"/>
                  </a:cubicBezTo>
                  <a:moveTo>
                    <a:pt x="13" y="9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9"/>
                    <a:pt x="13" y="9"/>
                    <a:pt x="13" y="9"/>
                  </a:cubicBezTo>
                  <a:moveTo>
                    <a:pt x="13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1"/>
                    <a:pt x="25" y="30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17"/>
                    <a:pt x="20" y="13"/>
                    <a:pt x="19" y="1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5"/>
                    <a:pt x="16" y="4"/>
                    <a:pt x="15" y="2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4" name="Freeform 64"/>
            <p:cNvSpPr>
              <a:spLocks/>
            </p:cNvSpPr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2147483647 w 89"/>
                <a:gd name="T1" fmla="*/ 0 h 89"/>
                <a:gd name="T2" fmla="*/ 0 w 89"/>
                <a:gd name="T3" fmla="*/ 2147483647 h 89"/>
                <a:gd name="T4" fmla="*/ 2147483647 w 89"/>
                <a:gd name="T5" fmla="*/ 2147483647 h 89"/>
                <a:gd name="T6" fmla="*/ 2147483647 w 89"/>
                <a:gd name="T7" fmla="*/ 2147483647 h 89"/>
                <a:gd name="T8" fmla="*/ 2147483647 w 89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0"/>
                  </a:moveTo>
                  <a:lnTo>
                    <a:pt x="0" y="51"/>
                  </a:lnTo>
                  <a:lnTo>
                    <a:pt x="51" y="89"/>
                  </a:lnTo>
                  <a:lnTo>
                    <a:pt x="89" y="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DD3B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5" name="Freeform 65"/>
            <p:cNvSpPr>
              <a:spLocks/>
            </p:cNvSpPr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2147483647 w 89"/>
                <a:gd name="T1" fmla="*/ 0 h 89"/>
                <a:gd name="T2" fmla="*/ 0 w 89"/>
                <a:gd name="T3" fmla="*/ 2147483647 h 89"/>
                <a:gd name="T4" fmla="*/ 2147483647 w 89"/>
                <a:gd name="T5" fmla="*/ 2147483647 h 89"/>
                <a:gd name="T6" fmla="*/ 2147483647 w 89"/>
                <a:gd name="T7" fmla="*/ 2147483647 h 89"/>
                <a:gd name="T8" fmla="*/ 2147483647 w 89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0"/>
                  </a:moveTo>
                  <a:lnTo>
                    <a:pt x="0" y="51"/>
                  </a:lnTo>
                  <a:lnTo>
                    <a:pt x="51" y="89"/>
                  </a:lnTo>
                  <a:lnTo>
                    <a:pt x="89" y="51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6" name="Freeform 66"/>
            <p:cNvSpPr>
              <a:spLocks/>
            </p:cNvSpPr>
            <p:nvPr/>
          </p:nvSpPr>
          <p:spPr bwMode="auto">
            <a:xfrm>
              <a:off x="2868612" y="4068763"/>
              <a:ext cx="60325" cy="60325"/>
            </a:xfrm>
            <a:custGeom>
              <a:avLst/>
              <a:gdLst>
                <a:gd name="T0" fmla="*/ 2147483647 w 3"/>
                <a:gd name="T1" fmla="*/ 0 h 3"/>
                <a:gd name="T2" fmla="*/ 0 w 3"/>
                <a:gd name="T3" fmla="*/ 0 h 3"/>
                <a:gd name="T4" fmla="*/ 2147483647 w 3"/>
                <a:gd name="T5" fmla="*/ 2147483647 h 3"/>
                <a:gd name="T6" fmla="*/ 2147483647 w 3"/>
                <a:gd name="T7" fmla="*/ 2147483647 h 3"/>
                <a:gd name="T8" fmla="*/ 2147483647 w 3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7" name="Freeform 67"/>
            <p:cNvSpPr>
              <a:spLocks/>
            </p:cNvSpPr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2147483647 w 203"/>
                <a:gd name="T1" fmla="*/ 0 h 215"/>
                <a:gd name="T2" fmla="*/ 0 w 203"/>
                <a:gd name="T3" fmla="*/ 2147483647 h 215"/>
                <a:gd name="T4" fmla="*/ 2147483647 w 203"/>
                <a:gd name="T5" fmla="*/ 2147483647 h 215"/>
                <a:gd name="T6" fmla="*/ 2147483647 w 203"/>
                <a:gd name="T7" fmla="*/ 2147483647 h 215"/>
                <a:gd name="T8" fmla="*/ 2147483647 w 203"/>
                <a:gd name="T9" fmla="*/ 0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76" y="0"/>
                  </a:moveTo>
                  <a:lnTo>
                    <a:pt x="0" y="88"/>
                  </a:lnTo>
                  <a:lnTo>
                    <a:pt x="127" y="215"/>
                  </a:lnTo>
                  <a:lnTo>
                    <a:pt x="203" y="12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D3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8" name="Freeform 68"/>
            <p:cNvSpPr>
              <a:spLocks/>
            </p:cNvSpPr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2147483647 w 203"/>
                <a:gd name="T1" fmla="*/ 0 h 215"/>
                <a:gd name="T2" fmla="*/ 0 w 203"/>
                <a:gd name="T3" fmla="*/ 2147483647 h 215"/>
                <a:gd name="T4" fmla="*/ 2147483647 w 203"/>
                <a:gd name="T5" fmla="*/ 2147483647 h 215"/>
                <a:gd name="T6" fmla="*/ 2147483647 w 203"/>
                <a:gd name="T7" fmla="*/ 2147483647 h 215"/>
                <a:gd name="T8" fmla="*/ 2147483647 w 203"/>
                <a:gd name="T9" fmla="*/ 0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76" y="0"/>
                  </a:moveTo>
                  <a:lnTo>
                    <a:pt x="0" y="88"/>
                  </a:lnTo>
                  <a:lnTo>
                    <a:pt x="127" y="215"/>
                  </a:lnTo>
                  <a:lnTo>
                    <a:pt x="203" y="126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9" name="Freeform 69"/>
            <p:cNvSpPr>
              <a:spLocks/>
            </p:cNvSpPr>
            <p:nvPr/>
          </p:nvSpPr>
          <p:spPr bwMode="auto">
            <a:xfrm>
              <a:off x="2787650" y="4270375"/>
              <a:ext cx="261938" cy="322262"/>
            </a:xfrm>
            <a:custGeom>
              <a:avLst/>
              <a:gdLst>
                <a:gd name="T0" fmla="*/ 2147483647 w 13"/>
                <a:gd name="T1" fmla="*/ 0 h 16"/>
                <a:gd name="T2" fmla="*/ 0 w 13"/>
                <a:gd name="T3" fmla="*/ 2147483647 h 16"/>
                <a:gd name="T4" fmla="*/ 2147483647 w 13"/>
                <a:gd name="T5" fmla="*/ 2147483647 h 16"/>
                <a:gd name="T6" fmla="*/ 2147483647 w 13"/>
                <a:gd name="T7" fmla="*/ 2147483647 h 16"/>
                <a:gd name="T8" fmla="*/ 2147483647 w 13"/>
                <a:gd name="T9" fmla="*/ 2147483647 h 16"/>
                <a:gd name="T10" fmla="*/ 2147483647 w 13"/>
                <a:gd name="T11" fmla="*/ 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16">
                  <a:moveTo>
                    <a:pt x="7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0"/>
                    <a:pt x="12" y="7"/>
                    <a:pt x="11" y="4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51A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0" name="Freeform 70"/>
            <p:cNvSpPr>
              <a:spLocks noEditPoints="1"/>
            </p:cNvSpPr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2147483647 w 443"/>
                <a:gd name="T1" fmla="*/ 2147483647 h 444"/>
                <a:gd name="T2" fmla="*/ 2147483647 w 443"/>
                <a:gd name="T3" fmla="*/ 2147483647 h 444"/>
                <a:gd name="T4" fmla="*/ 2147483647 w 443"/>
                <a:gd name="T5" fmla="*/ 2147483647 h 444"/>
                <a:gd name="T6" fmla="*/ 2147483647 w 443"/>
                <a:gd name="T7" fmla="*/ 2147483647 h 444"/>
                <a:gd name="T8" fmla="*/ 2147483647 w 443"/>
                <a:gd name="T9" fmla="*/ 2147483647 h 444"/>
                <a:gd name="T10" fmla="*/ 2147483647 w 443"/>
                <a:gd name="T11" fmla="*/ 2147483647 h 444"/>
                <a:gd name="T12" fmla="*/ 2147483647 w 443"/>
                <a:gd name="T13" fmla="*/ 2147483647 h 444"/>
                <a:gd name="T14" fmla="*/ 2147483647 w 443"/>
                <a:gd name="T15" fmla="*/ 2147483647 h 444"/>
                <a:gd name="T16" fmla="*/ 2147483647 w 443"/>
                <a:gd name="T17" fmla="*/ 2147483647 h 444"/>
                <a:gd name="T18" fmla="*/ 2147483647 w 443"/>
                <a:gd name="T19" fmla="*/ 2147483647 h 444"/>
                <a:gd name="T20" fmla="*/ 2147483647 w 443"/>
                <a:gd name="T21" fmla="*/ 2147483647 h 444"/>
                <a:gd name="T22" fmla="*/ 2147483647 w 443"/>
                <a:gd name="T23" fmla="*/ 2147483647 h 444"/>
                <a:gd name="T24" fmla="*/ 2147483647 w 443"/>
                <a:gd name="T25" fmla="*/ 2147483647 h 444"/>
                <a:gd name="T26" fmla="*/ 2147483647 w 443"/>
                <a:gd name="T27" fmla="*/ 2147483647 h 444"/>
                <a:gd name="T28" fmla="*/ 2147483647 w 443"/>
                <a:gd name="T29" fmla="*/ 2147483647 h 444"/>
                <a:gd name="T30" fmla="*/ 2147483647 w 443"/>
                <a:gd name="T31" fmla="*/ 2147483647 h 444"/>
                <a:gd name="T32" fmla="*/ 2147483647 w 443"/>
                <a:gd name="T33" fmla="*/ 2147483647 h 444"/>
                <a:gd name="T34" fmla="*/ 2147483647 w 443"/>
                <a:gd name="T35" fmla="*/ 2147483647 h 444"/>
                <a:gd name="T36" fmla="*/ 2147483647 w 443"/>
                <a:gd name="T37" fmla="*/ 2147483647 h 444"/>
                <a:gd name="T38" fmla="*/ 2147483647 w 443"/>
                <a:gd name="T39" fmla="*/ 2147483647 h 444"/>
                <a:gd name="T40" fmla="*/ 2147483647 w 443"/>
                <a:gd name="T41" fmla="*/ 2147483647 h 444"/>
                <a:gd name="T42" fmla="*/ 2147483647 w 443"/>
                <a:gd name="T43" fmla="*/ 2147483647 h 444"/>
                <a:gd name="T44" fmla="*/ 2147483647 w 443"/>
                <a:gd name="T45" fmla="*/ 2147483647 h 444"/>
                <a:gd name="T46" fmla="*/ 2147483647 w 443"/>
                <a:gd name="T47" fmla="*/ 2147483647 h 444"/>
                <a:gd name="T48" fmla="*/ 2147483647 w 443"/>
                <a:gd name="T49" fmla="*/ 2147483647 h 444"/>
                <a:gd name="T50" fmla="*/ 2147483647 w 443"/>
                <a:gd name="T51" fmla="*/ 2147483647 h 444"/>
                <a:gd name="T52" fmla="*/ 2147483647 w 443"/>
                <a:gd name="T53" fmla="*/ 2147483647 h 444"/>
                <a:gd name="T54" fmla="*/ 2147483647 w 443"/>
                <a:gd name="T55" fmla="*/ 2147483647 h 444"/>
                <a:gd name="T56" fmla="*/ 2147483647 w 443"/>
                <a:gd name="T57" fmla="*/ 2147483647 h 444"/>
                <a:gd name="T58" fmla="*/ 2147483647 w 443"/>
                <a:gd name="T59" fmla="*/ 2147483647 h 444"/>
                <a:gd name="T60" fmla="*/ 2147483647 w 443"/>
                <a:gd name="T61" fmla="*/ 0 h 444"/>
                <a:gd name="T62" fmla="*/ 0 w 443"/>
                <a:gd name="T63" fmla="*/ 2147483647 h 444"/>
                <a:gd name="T64" fmla="*/ 2147483647 w 443"/>
                <a:gd name="T65" fmla="*/ 2147483647 h 444"/>
                <a:gd name="T66" fmla="*/ 2147483647 w 443"/>
                <a:gd name="T67" fmla="*/ 2147483647 h 444"/>
                <a:gd name="T68" fmla="*/ 2147483647 w 443"/>
                <a:gd name="T69" fmla="*/ 0 h 4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43" h="444">
                  <a:moveTo>
                    <a:pt x="278" y="432"/>
                  </a:moveTo>
                  <a:lnTo>
                    <a:pt x="25" y="165"/>
                  </a:lnTo>
                  <a:lnTo>
                    <a:pt x="25" y="153"/>
                  </a:lnTo>
                  <a:lnTo>
                    <a:pt x="291" y="419"/>
                  </a:lnTo>
                  <a:lnTo>
                    <a:pt x="278" y="432"/>
                  </a:lnTo>
                  <a:close/>
                  <a:moveTo>
                    <a:pt x="303" y="406"/>
                  </a:moveTo>
                  <a:lnTo>
                    <a:pt x="38" y="140"/>
                  </a:lnTo>
                  <a:lnTo>
                    <a:pt x="50" y="127"/>
                  </a:lnTo>
                  <a:lnTo>
                    <a:pt x="316" y="393"/>
                  </a:lnTo>
                  <a:lnTo>
                    <a:pt x="303" y="406"/>
                  </a:lnTo>
                  <a:close/>
                  <a:moveTo>
                    <a:pt x="329" y="381"/>
                  </a:moveTo>
                  <a:lnTo>
                    <a:pt x="63" y="115"/>
                  </a:lnTo>
                  <a:lnTo>
                    <a:pt x="329" y="381"/>
                  </a:lnTo>
                  <a:close/>
                  <a:moveTo>
                    <a:pt x="291" y="203"/>
                  </a:moveTo>
                  <a:lnTo>
                    <a:pt x="189" y="102"/>
                  </a:lnTo>
                  <a:lnTo>
                    <a:pt x="202" y="102"/>
                  </a:lnTo>
                  <a:lnTo>
                    <a:pt x="303" y="191"/>
                  </a:lnTo>
                  <a:lnTo>
                    <a:pt x="291" y="203"/>
                  </a:lnTo>
                  <a:close/>
                  <a:moveTo>
                    <a:pt x="341" y="368"/>
                  </a:moveTo>
                  <a:lnTo>
                    <a:pt x="75" y="102"/>
                  </a:lnTo>
                  <a:lnTo>
                    <a:pt x="88" y="89"/>
                  </a:lnTo>
                  <a:lnTo>
                    <a:pt x="354" y="355"/>
                  </a:lnTo>
                  <a:lnTo>
                    <a:pt x="341" y="368"/>
                  </a:lnTo>
                  <a:close/>
                  <a:moveTo>
                    <a:pt x="139" y="127"/>
                  </a:moveTo>
                  <a:lnTo>
                    <a:pt x="101" y="89"/>
                  </a:lnTo>
                  <a:lnTo>
                    <a:pt x="139" y="38"/>
                  </a:lnTo>
                  <a:lnTo>
                    <a:pt x="189" y="89"/>
                  </a:lnTo>
                  <a:lnTo>
                    <a:pt x="139" y="127"/>
                  </a:lnTo>
                  <a:close/>
                  <a:moveTo>
                    <a:pt x="151" y="0"/>
                  </a:moveTo>
                  <a:lnTo>
                    <a:pt x="0" y="165"/>
                  </a:lnTo>
                  <a:lnTo>
                    <a:pt x="278" y="444"/>
                  </a:lnTo>
                  <a:lnTo>
                    <a:pt x="443" y="292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1" name="Freeform 71"/>
            <p:cNvSpPr>
              <a:spLocks noEditPoints="1"/>
            </p:cNvSpPr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2147483647 w 443"/>
                <a:gd name="T1" fmla="*/ 2147483647 h 444"/>
                <a:gd name="T2" fmla="*/ 2147483647 w 443"/>
                <a:gd name="T3" fmla="*/ 2147483647 h 444"/>
                <a:gd name="T4" fmla="*/ 2147483647 w 443"/>
                <a:gd name="T5" fmla="*/ 2147483647 h 444"/>
                <a:gd name="T6" fmla="*/ 2147483647 w 443"/>
                <a:gd name="T7" fmla="*/ 2147483647 h 444"/>
                <a:gd name="T8" fmla="*/ 2147483647 w 443"/>
                <a:gd name="T9" fmla="*/ 2147483647 h 444"/>
                <a:gd name="T10" fmla="*/ 2147483647 w 443"/>
                <a:gd name="T11" fmla="*/ 2147483647 h 444"/>
                <a:gd name="T12" fmla="*/ 2147483647 w 443"/>
                <a:gd name="T13" fmla="*/ 2147483647 h 444"/>
                <a:gd name="T14" fmla="*/ 2147483647 w 443"/>
                <a:gd name="T15" fmla="*/ 2147483647 h 444"/>
                <a:gd name="T16" fmla="*/ 2147483647 w 443"/>
                <a:gd name="T17" fmla="*/ 2147483647 h 444"/>
                <a:gd name="T18" fmla="*/ 2147483647 w 443"/>
                <a:gd name="T19" fmla="*/ 2147483647 h 444"/>
                <a:gd name="T20" fmla="*/ 2147483647 w 443"/>
                <a:gd name="T21" fmla="*/ 2147483647 h 444"/>
                <a:gd name="T22" fmla="*/ 2147483647 w 443"/>
                <a:gd name="T23" fmla="*/ 2147483647 h 444"/>
                <a:gd name="T24" fmla="*/ 2147483647 w 443"/>
                <a:gd name="T25" fmla="*/ 2147483647 h 444"/>
                <a:gd name="T26" fmla="*/ 2147483647 w 443"/>
                <a:gd name="T27" fmla="*/ 2147483647 h 444"/>
                <a:gd name="T28" fmla="*/ 2147483647 w 443"/>
                <a:gd name="T29" fmla="*/ 2147483647 h 444"/>
                <a:gd name="T30" fmla="*/ 2147483647 w 443"/>
                <a:gd name="T31" fmla="*/ 2147483647 h 444"/>
                <a:gd name="T32" fmla="*/ 2147483647 w 443"/>
                <a:gd name="T33" fmla="*/ 2147483647 h 444"/>
                <a:gd name="T34" fmla="*/ 2147483647 w 443"/>
                <a:gd name="T35" fmla="*/ 2147483647 h 444"/>
                <a:gd name="T36" fmla="*/ 2147483647 w 443"/>
                <a:gd name="T37" fmla="*/ 2147483647 h 444"/>
                <a:gd name="T38" fmla="*/ 2147483647 w 443"/>
                <a:gd name="T39" fmla="*/ 2147483647 h 444"/>
                <a:gd name="T40" fmla="*/ 2147483647 w 443"/>
                <a:gd name="T41" fmla="*/ 2147483647 h 444"/>
                <a:gd name="T42" fmla="*/ 2147483647 w 443"/>
                <a:gd name="T43" fmla="*/ 2147483647 h 444"/>
                <a:gd name="T44" fmla="*/ 2147483647 w 443"/>
                <a:gd name="T45" fmla="*/ 2147483647 h 444"/>
                <a:gd name="T46" fmla="*/ 2147483647 w 443"/>
                <a:gd name="T47" fmla="*/ 2147483647 h 444"/>
                <a:gd name="T48" fmla="*/ 2147483647 w 443"/>
                <a:gd name="T49" fmla="*/ 2147483647 h 444"/>
                <a:gd name="T50" fmla="*/ 2147483647 w 443"/>
                <a:gd name="T51" fmla="*/ 2147483647 h 444"/>
                <a:gd name="T52" fmla="*/ 2147483647 w 443"/>
                <a:gd name="T53" fmla="*/ 2147483647 h 444"/>
                <a:gd name="T54" fmla="*/ 2147483647 w 443"/>
                <a:gd name="T55" fmla="*/ 2147483647 h 444"/>
                <a:gd name="T56" fmla="*/ 2147483647 w 443"/>
                <a:gd name="T57" fmla="*/ 2147483647 h 444"/>
                <a:gd name="T58" fmla="*/ 2147483647 w 443"/>
                <a:gd name="T59" fmla="*/ 2147483647 h 444"/>
                <a:gd name="T60" fmla="*/ 2147483647 w 443"/>
                <a:gd name="T61" fmla="*/ 0 h 444"/>
                <a:gd name="T62" fmla="*/ 0 w 443"/>
                <a:gd name="T63" fmla="*/ 2147483647 h 444"/>
                <a:gd name="T64" fmla="*/ 2147483647 w 443"/>
                <a:gd name="T65" fmla="*/ 2147483647 h 444"/>
                <a:gd name="T66" fmla="*/ 2147483647 w 443"/>
                <a:gd name="T67" fmla="*/ 2147483647 h 444"/>
                <a:gd name="T68" fmla="*/ 2147483647 w 443"/>
                <a:gd name="T69" fmla="*/ 0 h 4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43" h="444">
                  <a:moveTo>
                    <a:pt x="278" y="432"/>
                  </a:moveTo>
                  <a:lnTo>
                    <a:pt x="25" y="165"/>
                  </a:lnTo>
                  <a:lnTo>
                    <a:pt x="25" y="153"/>
                  </a:lnTo>
                  <a:lnTo>
                    <a:pt x="291" y="419"/>
                  </a:lnTo>
                  <a:lnTo>
                    <a:pt x="278" y="432"/>
                  </a:lnTo>
                  <a:moveTo>
                    <a:pt x="303" y="406"/>
                  </a:moveTo>
                  <a:lnTo>
                    <a:pt x="38" y="140"/>
                  </a:lnTo>
                  <a:lnTo>
                    <a:pt x="50" y="127"/>
                  </a:lnTo>
                  <a:lnTo>
                    <a:pt x="316" y="393"/>
                  </a:lnTo>
                  <a:lnTo>
                    <a:pt x="303" y="406"/>
                  </a:lnTo>
                  <a:moveTo>
                    <a:pt x="329" y="381"/>
                  </a:moveTo>
                  <a:lnTo>
                    <a:pt x="63" y="115"/>
                  </a:lnTo>
                  <a:lnTo>
                    <a:pt x="329" y="381"/>
                  </a:lnTo>
                  <a:moveTo>
                    <a:pt x="291" y="203"/>
                  </a:moveTo>
                  <a:lnTo>
                    <a:pt x="189" y="102"/>
                  </a:lnTo>
                  <a:lnTo>
                    <a:pt x="202" y="102"/>
                  </a:lnTo>
                  <a:lnTo>
                    <a:pt x="303" y="191"/>
                  </a:lnTo>
                  <a:lnTo>
                    <a:pt x="291" y="203"/>
                  </a:lnTo>
                  <a:moveTo>
                    <a:pt x="341" y="368"/>
                  </a:moveTo>
                  <a:lnTo>
                    <a:pt x="75" y="102"/>
                  </a:lnTo>
                  <a:lnTo>
                    <a:pt x="88" y="89"/>
                  </a:lnTo>
                  <a:lnTo>
                    <a:pt x="354" y="355"/>
                  </a:lnTo>
                  <a:lnTo>
                    <a:pt x="341" y="368"/>
                  </a:lnTo>
                  <a:moveTo>
                    <a:pt x="139" y="127"/>
                  </a:moveTo>
                  <a:lnTo>
                    <a:pt x="101" y="89"/>
                  </a:lnTo>
                  <a:lnTo>
                    <a:pt x="139" y="38"/>
                  </a:lnTo>
                  <a:lnTo>
                    <a:pt x="189" y="89"/>
                  </a:lnTo>
                  <a:lnTo>
                    <a:pt x="139" y="127"/>
                  </a:lnTo>
                  <a:moveTo>
                    <a:pt x="151" y="0"/>
                  </a:moveTo>
                  <a:lnTo>
                    <a:pt x="0" y="165"/>
                  </a:lnTo>
                  <a:lnTo>
                    <a:pt x="278" y="444"/>
                  </a:lnTo>
                  <a:lnTo>
                    <a:pt x="443" y="292"/>
                  </a:lnTo>
                  <a:lnTo>
                    <a:pt x="1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2" name="Freeform 72"/>
            <p:cNvSpPr>
              <a:spLocks/>
            </p:cNvSpPr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2147483647 w 88"/>
                <a:gd name="T1" fmla="*/ 0 h 89"/>
                <a:gd name="T2" fmla="*/ 0 w 88"/>
                <a:gd name="T3" fmla="*/ 2147483647 h 89"/>
                <a:gd name="T4" fmla="*/ 2147483647 w 88"/>
                <a:gd name="T5" fmla="*/ 2147483647 h 89"/>
                <a:gd name="T6" fmla="*/ 2147483647 w 88"/>
                <a:gd name="T7" fmla="*/ 2147483647 h 89"/>
                <a:gd name="T8" fmla="*/ 2147483647 w 88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0"/>
                  </a:moveTo>
                  <a:lnTo>
                    <a:pt x="0" y="51"/>
                  </a:lnTo>
                  <a:lnTo>
                    <a:pt x="38" y="89"/>
                  </a:lnTo>
                  <a:lnTo>
                    <a:pt x="88" y="5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59BB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3" name="Freeform 73"/>
            <p:cNvSpPr>
              <a:spLocks/>
            </p:cNvSpPr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2147483647 w 88"/>
                <a:gd name="T1" fmla="*/ 0 h 89"/>
                <a:gd name="T2" fmla="*/ 0 w 88"/>
                <a:gd name="T3" fmla="*/ 2147483647 h 89"/>
                <a:gd name="T4" fmla="*/ 2147483647 w 88"/>
                <a:gd name="T5" fmla="*/ 2147483647 h 89"/>
                <a:gd name="T6" fmla="*/ 2147483647 w 88"/>
                <a:gd name="T7" fmla="*/ 2147483647 h 89"/>
                <a:gd name="T8" fmla="*/ 2147483647 w 88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0"/>
                  </a:moveTo>
                  <a:lnTo>
                    <a:pt x="0" y="51"/>
                  </a:lnTo>
                  <a:lnTo>
                    <a:pt x="38" y="89"/>
                  </a:lnTo>
                  <a:lnTo>
                    <a:pt x="88" y="51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4" name="Freeform 74"/>
            <p:cNvSpPr>
              <a:spLocks/>
            </p:cNvSpPr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2147483647 w 114"/>
                <a:gd name="T1" fmla="*/ 0 h 101"/>
                <a:gd name="T2" fmla="*/ 0 w 114"/>
                <a:gd name="T3" fmla="*/ 0 h 101"/>
                <a:gd name="T4" fmla="*/ 2147483647 w 114"/>
                <a:gd name="T5" fmla="*/ 2147483647 h 101"/>
                <a:gd name="T6" fmla="*/ 2147483647 w 114"/>
                <a:gd name="T7" fmla="*/ 2147483647 h 101"/>
                <a:gd name="T8" fmla="*/ 2147483647 w 114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1">
                  <a:moveTo>
                    <a:pt x="13" y="0"/>
                  </a:moveTo>
                  <a:lnTo>
                    <a:pt x="0" y="0"/>
                  </a:lnTo>
                  <a:lnTo>
                    <a:pt x="102" y="101"/>
                  </a:lnTo>
                  <a:lnTo>
                    <a:pt x="114" y="8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5" name="Freeform 75"/>
            <p:cNvSpPr>
              <a:spLocks/>
            </p:cNvSpPr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2147483647 w 114"/>
                <a:gd name="T1" fmla="*/ 0 h 101"/>
                <a:gd name="T2" fmla="*/ 0 w 114"/>
                <a:gd name="T3" fmla="*/ 0 h 101"/>
                <a:gd name="T4" fmla="*/ 2147483647 w 114"/>
                <a:gd name="T5" fmla="*/ 2147483647 h 101"/>
                <a:gd name="T6" fmla="*/ 2147483647 w 114"/>
                <a:gd name="T7" fmla="*/ 2147483647 h 101"/>
                <a:gd name="T8" fmla="*/ 2147483647 w 114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1">
                  <a:moveTo>
                    <a:pt x="13" y="0"/>
                  </a:moveTo>
                  <a:lnTo>
                    <a:pt x="0" y="0"/>
                  </a:lnTo>
                  <a:lnTo>
                    <a:pt x="102" y="101"/>
                  </a:lnTo>
                  <a:lnTo>
                    <a:pt x="114" y="89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6" name="Freeform 76"/>
            <p:cNvSpPr>
              <a:spLocks/>
            </p:cNvSpPr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2147483647 w 279"/>
                <a:gd name="T1" fmla="*/ 0 h 279"/>
                <a:gd name="T2" fmla="*/ 0 w 279"/>
                <a:gd name="T3" fmla="*/ 2147483647 h 279"/>
                <a:gd name="T4" fmla="*/ 2147483647 w 279"/>
                <a:gd name="T5" fmla="*/ 2147483647 h 279"/>
                <a:gd name="T6" fmla="*/ 2147483647 w 279"/>
                <a:gd name="T7" fmla="*/ 2147483647 h 279"/>
                <a:gd name="T8" fmla="*/ 2147483647 w 279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13" y="0"/>
                  </a:moveTo>
                  <a:lnTo>
                    <a:pt x="0" y="13"/>
                  </a:lnTo>
                  <a:lnTo>
                    <a:pt x="266" y="279"/>
                  </a:lnTo>
                  <a:lnTo>
                    <a:pt x="279" y="26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9A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7" name="Freeform 77"/>
            <p:cNvSpPr>
              <a:spLocks/>
            </p:cNvSpPr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2147483647 w 279"/>
                <a:gd name="T1" fmla="*/ 0 h 279"/>
                <a:gd name="T2" fmla="*/ 0 w 279"/>
                <a:gd name="T3" fmla="*/ 2147483647 h 279"/>
                <a:gd name="T4" fmla="*/ 2147483647 w 279"/>
                <a:gd name="T5" fmla="*/ 2147483647 h 279"/>
                <a:gd name="T6" fmla="*/ 2147483647 w 279"/>
                <a:gd name="T7" fmla="*/ 2147483647 h 279"/>
                <a:gd name="T8" fmla="*/ 2147483647 w 279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13" y="0"/>
                  </a:moveTo>
                  <a:lnTo>
                    <a:pt x="0" y="13"/>
                  </a:lnTo>
                  <a:lnTo>
                    <a:pt x="266" y="279"/>
                  </a:lnTo>
                  <a:lnTo>
                    <a:pt x="279" y="266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8" name="Freeform 78"/>
            <p:cNvSpPr>
              <a:spLocks/>
            </p:cNvSpPr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0 w 266"/>
                <a:gd name="T1" fmla="*/ 0 h 266"/>
                <a:gd name="T2" fmla="*/ 0 w 266"/>
                <a:gd name="T3" fmla="*/ 0 h 266"/>
                <a:gd name="T4" fmla="*/ 2147483647 w 266"/>
                <a:gd name="T5" fmla="*/ 2147483647 h 266"/>
                <a:gd name="T6" fmla="*/ 2147483647 w 266"/>
                <a:gd name="T7" fmla="*/ 2147483647 h 266"/>
                <a:gd name="T8" fmla="*/ 0 w 266"/>
                <a:gd name="T9" fmla="*/ 0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0" y="0"/>
                  </a:moveTo>
                  <a:lnTo>
                    <a:pt x="0" y="0"/>
                  </a:lnTo>
                  <a:lnTo>
                    <a:pt x="266" y="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9" name="Freeform 79"/>
            <p:cNvSpPr>
              <a:spLocks/>
            </p:cNvSpPr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0 w 266"/>
                <a:gd name="T1" fmla="*/ 0 h 266"/>
                <a:gd name="T2" fmla="*/ 0 w 266"/>
                <a:gd name="T3" fmla="*/ 0 h 266"/>
                <a:gd name="T4" fmla="*/ 2147483647 w 266"/>
                <a:gd name="T5" fmla="*/ 2147483647 h 266"/>
                <a:gd name="T6" fmla="*/ 2147483647 w 266"/>
                <a:gd name="T7" fmla="*/ 2147483647 h 266"/>
                <a:gd name="T8" fmla="*/ 0 w 266"/>
                <a:gd name="T9" fmla="*/ 0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0" y="0"/>
                  </a:moveTo>
                  <a:lnTo>
                    <a:pt x="0" y="0"/>
                  </a:lnTo>
                  <a:lnTo>
                    <a:pt x="266" y="2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0" name="Freeform 80"/>
            <p:cNvSpPr>
              <a:spLocks/>
            </p:cNvSpPr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2147483647 w 278"/>
                <a:gd name="T1" fmla="*/ 0 h 279"/>
                <a:gd name="T2" fmla="*/ 0 w 278"/>
                <a:gd name="T3" fmla="*/ 2147483647 h 279"/>
                <a:gd name="T4" fmla="*/ 2147483647 w 278"/>
                <a:gd name="T5" fmla="*/ 2147483647 h 279"/>
                <a:gd name="T6" fmla="*/ 2147483647 w 278"/>
                <a:gd name="T7" fmla="*/ 2147483647 h 279"/>
                <a:gd name="T8" fmla="*/ 2147483647 w 278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12" y="0"/>
                  </a:moveTo>
                  <a:lnTo>
                    <a:pt x="0" y="13"/>
                  </a:lnTo>
                  <a:lnTo>
                    <a:pt x="265" y="279"/>
                  </a:lnTo>
                  <a:lnTo>
                    <a:pt x="278" y="26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1" name="Freeform 81"/>
            <p:cNvSpPr>
              <a:spLocks/>
            </p:cNvSpPr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2147483647 w 278"/>
                <a:gd name="T1" fmla="*/ 0 h 279"/>
                <a:gd name="T2" fmla="*/ 0 w 278"/>
                <a:gd name="T3" fmla="*/ 2147483647 h 279"/>
                <a:gd name="T4" fmla="*/ 2147483647 w 278"/>
                <a:gd name="T5" fmla="*/ 2147483647 h 279"/>
                <a:gd name="T6" fmla="*/ 2147483647 w 278"/>
                <a:gd name="T7" fmla="*/ 2147483647 h 279"/>
                <a:gd name="T8" fmla="*/ 2147483647 w 278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12" y="0"/>
                  </a:moveTo>
                  <a:lnTo>
                    <a:pt x="0" y="13"/>
                  </a:lnTo>
                  <a:lnTo>
                    <a:pt x="265" y="279"/>
                  </a:lnTo>
                  <a:lnTo>
                    <a:pt x="278" y="266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2" name="Freeform 82"/>
            <p:cNvSpPr>
              <a:spLocks/>
            </p:cNvSpPr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0 w 266"/>
                <a:gd name="T1" fmla="*/ 0 h 279"/>
                <a:gd name="T2" fmla="*/ 0 w 266"/>
                <a:gd name="T3" fmla="*/ 2147483647 h 279"/>
                <a:gd name="T4" fmla="*/ 2147483647 w 266"/>
                <a:gd name="T5" fmla="*/ 2147483647 h 279"/>
                <a:gd name="T6" fmla="*/ 2147483647 w 266"/>
                <a:gd name="T7" fmla="*/ 2147483647 h 279"/>
                <a:gd name="T8" fmla="*/ 0 w 266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0" y="0"/>
                  </a:moveTo>
                  <a:lnTo>
                    <a:pt x="0" y="12"/>
                  </a:lnTo>
                  <a:lnTo>
                    <a:pt x="253" y="279"/>
                  </a:lnTo>
                  <a:lnTo>
                    <a:pt x="266" y="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3" name="Freeform 83"/>
            <p:cNvSpPr>
              <a:spLocks/>
            </p:cNvSpPr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0 w 266"/>
                <a:gd name="T1" fmla="*/ 0 h 279"/>
                <a:gd name="T2" fmla="*/ 0 w 266"/>
                <a:gd name="T3" fmla="*/ 2147483647 h 279"/>
                <a:gd name="T4" fmla="*/ 2147483647 w 266"/>
                <a:gd name="T5" fmla="*/ 2147483647 h 279"/>
                <a:gd name="T6" fmla="*/ 2147483647 w 266"/>
                <a:gd name="T7" fmla="*/ 2147483647 h 279"/>
                <a:gd name="T8" fmla="*/ 0 w 266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0" y="0"/>
                  </a:moveTo>
                  <a:lnTo>
                    <a:pt x="0" y="12"/>
                  </a:lnTo>
                  <a:lnTo>
                    <a:pt x="253" y="279"/>
                  </a:lnTo>
                  <a:lnTo>
                    <a:pt x="266" y="2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4" name="Freeform 84"/>
            <p:cNvSpPr>
              <a:spLocks/>
            </p:cNvSpPr>
            <p:nvPr/>
          </p:nvSpPr>
          <p:spPr bwMode="auto">
            <a:xfrm>
              <a:off x="3089275" y="4692650"/>
              <a:ext cx="0" cy="0"/>
            </a:xfrm>
            <a:custGeom>
              <a:avLst/>
              <a:gdLst>
                <a:gd name="T0" fmla="*/ 0 60000 65536"/>
                <a:gd name="T1" fmla="*/ 0 60000 65536"/>
                <a:gd name="T2" fmla="*/ 0 60000 65536"/>
              </a:gdLst>
              <a:ahLst/>
              <a:cxnLst>
                <a:cxn ang="T0">
                  <a:pos x="0" y="0"/>
                </a:cxn>
                <a:cxn ang="T1">
                  <a:pos x="0" y="0"/>
                </a:cxn>
                <a:cxn ang="T2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5" name="Freeform 85"/>
            <p:cNvSpPr>
              <a:spLocks/>
            </p:cNvSpPr>
            <p:nvPr/>
          </p:nvSpPr>
          <p:spPr bwMode="auto">
            <a:xfrm>
              <a:off x="2868612" y="4794250"/>
              <a:ext cx="200025" cy="201612"/>
            </a:xfrm>
            <a:custGeom>
              <a:avLst/>
              <a:gdLst>
                <a:gd name="T0" fmla="*/ 2147483647 w 10"/>
                <a:gd name="T1" fmla="*/ 0 h 10"/>
                <a:gd name="T2" fmla="*/ 2147483647 w 10"/>
                <a:gd name="T3" fmla="*/ 2147483647 h 10"/>
                <a:gd name="T4" fmla="*/ 2147483647 w 10"/>
                <a:gd name="T5" fmla="*/ 2147483647 h 10"/>
                <a:gd name="T6" fmla="*/ 2147483647 w 10"/>
                <a:gd name="T7" fmla="*/ 2147483647 h 10"/>
                <a:gd name="T8" fmla="*/ 2147483647 w 10"/>
                <a:gd name="T9" fmla="*/ 2147483647 h 10"/>
                <a:gd name="T10" fmla="*/ 2147483647 w 10"/>
                <a:gd name="T11" fmla="*/ 2147483647 h 10"/>
                <a:gd name="T12" fmla="*/ 2147483647 w 10"/>
                <a:gd name="T13" fmla="*/ 2147483647 h 10"/>
                <a:gd name="T14" fmla="*/ 2147483647 w 10"/>
                <a:gd name="T15" fmla="*/ 2147483647 h 10"/>
                <a:gd name="T16" fmla="*/ 2147483647 w 10"/>
                <a:gd name="T17" fmla="*/ 2147483647 h 10"/>
                <a:gd name="T18" fmla="*/ 2147483647 w 10"/>
                <a:gd name="T19" fmla="*/ 2147483647 h 10"/>
                <a:gd name="T20" fmla="*/ 2147483647 w 10"/>
                <a:gd name="T21" fmla="*/ 0 h 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6" y="10"/>
                    <a:pt x="6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4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6" name="Freeform 86"/>
            <p:cNvSpPr>
              <a:spLocks/>
            </p:cNvSpPr>
            <p:nvPr/>
          </p:nvSpPr>
          <p:spPr bwMode="auto">
            <a:xfrm>
              <a:off x="2847975" y="4532313"/>
              <a:ext cx="742950" cy="1308100"/>
            </a:xfrm>
            <a:custGeom>
              <a:avLst/>
              <a:gdLst>
                <a:gd name="T0" fmla="*/ 2147483647 w 468"/>
                <a:gd name="T1" fmla="*/ 2147483647 h 824"/>
                <a:gd name="T2" fmla="*/ 2147483647 w 468"/>
                <a:gd name="T3" fmla="*/ 2147483647 h 824"/>
                <a:gd name="T4" fmla="*/ 2147483647 w 468"/>
                <a:gd name="T5" fmla="*/ 2147483647 h 824"/>
                <a:gd name="T6" fmla="*/ 2147483647 w 468"/>
                <a:gd name="T7" fmla="*/ 2147483647 h 824"/>
                <a:gd name="T8" fmla="*/ 0 w 468"/>
                <a:gd name="T9" fmla="*/ 2147483647 h 824"/>
                <a:gd name="T10" fmla="*/ 2147483647 w 468"/>
                <a:gd name="T11" fmla="*/ 2147483647 h 824"/>
                <a:gd name="T12" fmla="*/ 2147483647 w 468"/>
                <a:gd name="T13" fmla="*/ 2147483647 h 824"/>
                <a:gd name="T14" fmla="*/ 2147483647 w 468"/>
                <a:gd name="T15" fmla="*/ 2147483647 h 824"/>
                <a:gd name="T16" fmla="*/ 2147483647 w 468"/>
                <a:gd name="T17" fmla="*/ 2147483647 h 824"/>
                <a:gd name="T18" fmla="*/ 2147483647 w 468"/>
                <a:gd name="T19" fmla="*/ 2147483647 h 824"/>
                <a:gd name="T20" fmla="*/ 2147483647 w 468"/>
                <a:gd name="T21" fmla="*/ 2147483647 h 824"/>
                <a:gd name="T22" fmla="*/ 2147483647 w 468"/>
                <a:gd name="T23" fmla="*/ 2147483647 h 824"/>
                <a:gd name="T24" fmla="*/ 2147483647 w 468"/>
                <a:gd name="T25" fmla="*/ 2147483647 h 824"/>
                <a:gd name="T26" fmla="*/ 2147483647 w 468"/>
                <a:gd name="T27" fmla="*/ 2147483647 h 824"/>
                <a:gd name="T28" fmla="*/ 2147483647 w 468"/>
                <a:gd name="T29" fmla="*/ 2147483647 h 824"/>
                <a:gd name="T30" fmla="*/ 2147483647 w 468"/>
                <a:gd name="T31" fmla="*/ 0 h 824"/>
                <a:gd name="T32" fmla="*/ 2147483647 w 468"/>
                <a:gd name="T33" fmla="*/ 2147483647 h 824"/>
                <a:gd name="T34" fmla="*/ 2147483647 w 468"/>
                <a:gd name="T35" fmla="*/ 2147483647 h 8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68" h="824">
                  <a:moveTo>
                    <a:pt x="215" y="127"/>
                  </a:moveTo>
                  <a:lnTo>
                    <a:pt x="127" y="228"/>
                  </a:lnTo>
                  <a:lnTo>
                    <a:pt x="101" y="304"/>
                  </a:lnTo>
                  <a:lnTo>
                    <a:pt x="101" y="406"/>
                  </a:lnTo>
                  <a:lnTo>
                    <a:pt x="0" y="761"/>
                  </a:lnTo>
                  <a:lnTo>
                    <a:pt x="190" y="824"/>
                  </a:lnTo>
                  <a:lnTo>
                    <a:pt x="279" y="482"/>
                  </a:lnTo>
                  <a:lnTo>
                    <a:pt x="456" y="292"/>
                  </a:lnTo>
                  <a:lnTo>
                    <a:pt x="468" y="228"/>
                  </a:lnTo>
                  <a:lnTo>
                    <a:pt x="443" y="63"/>
                  </a:lnTo>
                  <a:lnTo>
                    <a:pt x="291" y="216"/>
                  </a:lnTo>
                  <a:lnTo>
                    <a:pt x="279" y="228"/>
                  </a:lnTo>
                  <a:lnTo>
                    <a:pt x="342" y="101"/>
                  </a:lnTo>
                  <a:lnTo>
                    <a:pt x="355" y="13"/>
                  </a:lnTo>
                  <a:lnTo>
                    <a:pt x="329" y="0"/>
                  </a:lnTo>
                  <a:lnTo>
                    <a:pt x="266" y="63"/>
                  </a:lnTo>
                  <a:lnTo>
                    <a:pt x="215" y="127"/>
                  </a:lnTo>
                  <a:close/>
                </a:path>
              </a:pathLst>
            </a:custGeom>
            <a:solidFill>
              <a:srgbClr val="FBD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7" name="Freeform 87"/>
            <p:cNvSpPr>
              <a:spLocks/>
            </p:cNvSpPr>
            <p:nvPr/>
          </p:nvSpPr>
          <p:spPr bwMode="auto">
            <a:xfrm>
              <a:off x="3309937" y="4572000"/>
              <a:ext cx="80963" cy="80962"/>
            </a:xfrm>
            <a:custGeom>
              <a:avLst/>
              <a:gdLst>
                <a:gd name="T0" fmla="*/ 0 w 51"/>
                <a:gd name="T1" fmla="*/ 2147483647 h 51"/>
                <a:gd name="T2" fmla="*/ 2147483647 w 51"/>
                <a:gd name="T3" fmla="*/ 2147483647 h 51"/>
                <a:gd name="T4" fmla="*/ 2147483647 w 51"/>
                <a:gd name="T5" fmla="*/ 2147483647 h 51"/>
                <a:gd name="T6" fmla="*/ 2147483647 w 51"/>
                <a:gd name="T7" fmla="*/ 0 h 51"/>
                <a:gd name="T8" fmla="*/ 0 w 51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51">
                  <a:moveTo>
                    <a:pt x="0" y="38"/>
                  </a:moveTo>
                  <a:lnTo>
                    <a:pt x="51" y="51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EF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8" name="Freeform 88"/>
            <p:cNvSpPr>
              <a:spLocks/>
            </p:cNvSpPr>
            <p:nvPr/>
          </p:nvSpPr>
          <p:spPr bwMode="auto">
            <a:xfrm>
              <a:off x="3068637" y="4673600"/>
              <a:ext cx="482600" cy="1166812"/>
            </a:xfrm>
            <a:custGeom>
              <a:avLst/>
              <a:gdLst>
                <a:gd name="T0" fmla="*/ 0 w 304"/>
                <a:gd name="T1" fmla="*/ 2147483647 h 735"/>
                <a:gd name="T2" fmla="*/ 2147483647 w 304"/>
                <a:gd name="T3" fmla="*/ 2147483647 h 735"/>
                <a:gd name="T4" fmla="*/ 2147483647 w 304"/>
                <a:gd name="T5" fmla="*/ 2147483647 h 735"/>
                <a:gd name="T6" fmla="*/ 2147483647 w 304"/>
                <a:gd name="T7" fmla="*/ 0 h 735"/>
                <a:gd name="T8" fmla="*/ 2147483647 w 304"/>
                <a:gd name="T9" fmla="*/ 2147483647 h 735"/>
                <a:gd name="T10" fmla="*/ 2147483647 w 304"/>
                <a:gd name="T11" fmla="*/ 2147483647 h 735"/>
                <a:gd name="T12" fmla="*/ 2147483647 w 304"/>
                <a:gd name="T13" fmla="*/ 2147483647 h 735"/>
                <a:gd name="T14" fmla="*/ 0 w 304"/>
                <a:gd name="T15" fmla="*/ 2147483647 h 7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4" h="735">
                  <a:moveTo>
                    <a:pt x="0" y="722"/>
                  </a:moveTo>
                  <a:lnTo>
                    <a:pt x="102" y="342"/>
                  </a:lnTo>
                  <a:lnTo>
                    <a:pt x="266" y="139"/>
                  </a:lnTo>
                  <a:lnTo>
                    <a:pt x="304" y="0"/>
                  </a:lnTo>
                  <a:lnTo>
                    <a:pt x="279" y="152"/>
                  </a:lnTo>
                  <a:lnTo>
                    <a:pt x="140" y="393"/>
                  </a:lnTo>
                  <a:lnTo>
                    <a:pt x="51" y="735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9" name="Freeform 89"/>
            <p:cNvSpPr>
              <a:spLocks/>
            </p:cNvSpPr>
            <p:nvPr/>
          </p:nvSpPr>
          <p:spPr bwMode="auto">
            <a:xfrm>
              <a:off x="3170237" y="4833938"/>
              <a:ext cx="160338" cy="180975"/>
            </a:xfrm>
            <a:custGeom>
              <a:avLst/>
              <a:gdLst>
                <a:gd name="T0" fmla="*/ 2147483647 w 101"/>
                <a:gd name="T1" fmla="*/ 0 h 114"/>
                <a:gd name="T2" fmla="*/ 0 w 101"/>
                <a:gd name="T3" fmla="*/ 2147483647 h 114"/>
                <a:gd name="T4" fmla="*/ 2147483647 w 101"/>
                <a:gd name="T5" fmla="*/ 2147483647 h 114"/>
                <a:gd name="T6" fmla="*/ 2147483647 w 101"/>
                <a:gd name="T7" fmla="*/ 0 h 1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" h="114">
                  <a:moveTo>
                    <a:pt x="101" y="0"/>
                  </a:moveTo>
                  <a:lnTo>
                    <a:pt x="0" y="114"/>
                  </a:lnTo>
                  <a:lnTo>
                    <a:pt x="76" y="38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0" name="Freeform 90"/>
            <p:cNvSpPr>
              <a:spLocks/>
            </p:cNvSpPr>
            <p:nvPr/>
          </p:nvSpPr>
          <p:spPr bwMode="auto">
            <a:xfrm>
              <a:off x="1481137" y="3727450"/>
              <a:ext cx="1306513" cy="744537"/>
            </a:xfrm>
            <a:custGeom>
              <a:avLst/>
              <a:gdLst>
                <a:gd name="T0" fmla="*/ 2147483647 w 823"/>
                <a:gd name="T1" fmla="*/ 2147483647 h 469"/>
                <a:gd name="T2" fmla="*/ 2147483647 w 823"/>
                <a:gd name="T3" fmla="*/ 2147483647 h 469"/>
                <a:gd name="T4" fmla="*/ 2147483647 w 823"/>
                <a:gd name="T5" fmla="*/ 2147483647 h 469"/>
                <a:gd name="T6" fmla="*/ 2147483647 w 823"/>
                <a:gd name="T7" fmla="*/ 2147483647 h 469"/>
                <a:gd name="T8" fmla="*/ 2147483647 w 823"/>
                <a:gd name="T9" fmla="*/ 2147483647 h 469"/>
                <a:gd name="T10" fmla="*/ 0 w 823"/>
                <a:gd name="T11" fmla="*/ 2147483647 h 469"/>
                <a:gd name="T12" fmla="*/ 2147483647 w 823"/>
                <a:gd name="T13" fmla="*/ 2147483647 h 469"/>
                <a:gd name="T14" fmla="*/ 2147483647 w 823"/>
                <a:gd name="T15" fmla="*/ 2147483647 h 469"/>
                <a:gd name="T16" fmla="*/ 2147483647 w 823"/>
                <a:gd name="T17" fmla="*/ 0 h 469"/>
                <a:gd name="T18" fmla="*/ 2147483647 w 823"/>
                <a:gd name="T19" fmla="*/ 2147483647 h 469"/>
                <a:gd name="T20" fmla="*/ 2147483647 w 823"/>
                <a:gd name="T21" fmla="*/ 2147483647 h 469"/>
                <a:gd name="T22" fmla="*/ 2147483647 w 823"/>
                <a:gd name="T23" fmla="*/ 2147483647 h 469"/>
                <a:gd name="T24" fmla="*/ 2147483647 w 823"/>
                <a:gd name="T25" fmla="*/ 2147483647 h 469"/>
                <a:gd name="T26" fmla="*/ 2147483647 w 823"/>
                <a:gd name="T27" fmla="*/ 2147483647 h 469"/>
                <a:gd name="T28" fmla="*/ 2147483647 w 823"/>
                <a:gd name="T29" fmla="*/ 2147483647 h 469"/>
                <a:gd name="T30" fmla="*/ 2147483647 w 823"/>
                <a:gd name="T31" fmla="*/ 2147483647 h 469"/>
                <a:gd name="T32" fmla="*/ 2147483647 w 823"/>
                <a:gd name="T33" fmla="*/ 2147483647 h 469"/>
                <a:gd name="T34" fmla="*/ 2147483647 w 823"/>
                <a:gd name="T35" fmla="*/ 2147483647 h 46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23" h="469">
                  <a:moveTo>
                    <a:pt x="709" y="253"/>
                  </a:moveTo>
                  <a:lnTo>
                    <a:pt x="595" y="342"/>
                  </a:lnTo>
                  <a:lnTo>
                    <a:pt x="519" y="380"/>
                  </a:lnTo>
                  <a:lnTo>
                    <a:pt x="418" y="368"/>
                  </a:lnTo>
                  <a:lnTo>
                    <a:pt x="63" y="469"/>
                  </a:lnTo>
                  <a:lnTo>
                    <a:pt x="0" y="279"/>
                  </a:lnTo>
                  <a:lnTo>
                    <a:pt x="355" y="203"/>
                  </a:lnTo>
                  <a:lnTo>
                    <a:pt x="545" y="25"/>
                  </a:lnTo>
                  <a:lnTo>
                    <a:pt x="595" y="0"/>
                  </a:lnTo>
                  <a:lnTo>
                    <a:pt x="772" y="38"/>
                  </a:lnTo>
                  <a:lnTo>
                    <a:pt x="620" y="190"/>
                  </a:lnTo>
                  <a:lnTo>
                    <a:pt x="595" y="203"/>
                  </a:lnTo>
                  <a:lnTo>
                    <a:pt x="722" y="127"/>
                  </a:lnTo>
                  <a:lnTo>
                    <a:pt x="810" y="114"/>
                  </a:lnTo>
                  <a:lnTo>
                    <a:pt x="823" y="152"/>
                  </a:lnTo>
                  <a:lnTo>
                    <a:pt x="772" y="203"/>
                  </a:lnTo>
                  <a:lnTo>
                    <a:pt x="709" y="253"/>
                  </a:lnTo>
                  <a:close/>
                </a:path>
              </a:pathLst>
            </a:custGeom>
            <a:solidFill>
              <a:srgbClr val="FBD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1" name="Freeform 91"/>
            <p:cNvSpPr>
              <a:spLocks/>
            </p:cNvSpPr>
            <p:nvPr/>
          </p:nvSpPr>
          <p:spPr bwMode="auto">
            <a:xfrm>
              <a:off x="2667000" y="3929063"/>
              <a:ext cx="100013" cy="100012"/>
            </a:xfrm>
            <a:custGeom>
              <a:avLst/>
              <a:gdLst>
                <a:gd name="T0" fmla="*/ 2147483647 w 63"/>
                <a:gd name="T1" fmla="*/ 2147483647 h 63"/>
                <a:gd name="T2" fmla="*/ 0 w 63"/>
                <a:gd name="T3" fmla="*/ 2147483647 h 63"/>
                <a:gd name="T4" fmla="*/ 2147483647 w 63"/>
                <a:gd name="T5" fmla="*/ 0 h 63"/>
                <a:gd name="T6" fmla="*/ 2147483647 w 63"/>
                <a:gd name="T7" fmla="*/ 2147483647 h 63"/>
                <a:gd name="T8" fmla="*/ 2147483647 w 63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63">
                  <a:moveTo>
                    <a:pt x="25" y="63"/>
                  </a:moveTo>
                  <a:lnTo>
                    <a:pt x="0" y="12"/>
                  </a:lnTo>
                  <a:lnTo>
                    <a:pt x="51" y="0"/>
                  </a:lnTo>
                  <a:lnTo>
                    <a:pt x="63" y="25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rgbClr val="FEF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2" name="Freeform 92"/>
            <p:cNvSpPr>
              <a:spLocks/>
            </p:cNvSpPr>
            <p:nvPr/>
          </p:nvSpPr>
          <p:spPr bwMode="auto">
            <a:xfrm>
              <a:off x="1481137" y="3767138"/>
              <a:ext cx="1165225" cy="482600"/>
            </a:xfrm>
            <a:custGeom>
              <a:avLst/>
              <a:gdLst>
                <a:gd name="T0" fmla="*/ 2147483647 w 734"/>
                <a:gd name="T1" fmla="*/ 2147483647 h 304"/>
                <a:gd name="T2" fmla="*/ 2147483647 w 734"/>
                <a:gd name="T3" fmla="*/ 2147483647 h 304"/>
                <a:gd name="T4" fmla="*/ 2147483647 w 734"/>
                <a:gd name="T5" fmla="*/ 2147483647 h 304"/>
                <a:gd name="T6" fmla="*/ 2147483647 w 734"/>
                <a:gd name="T7" fmla="*/ 0 h 304"/>
                <a:gd name="T8" fmla="*/ 2147483647 w 734"/>
                <a:gd name="T9" fmla="*/ 2147483647 h 304"/>
                <a:gd name="T10" fmla="*/ 2147483647 w 734"/>
                <a:gd name="T11" fmla="*/ 2147483647 h 304"/>
                <a:gd name="T12" fmla="*/ 0 w 734"/>
                <a:gd name="T13" fmla="*/ 2147483647 h 304"/>
                <a:gd name="T14" fmla="*/ 2147483647 w 734"/>
                <a:gd name="T15" fmla="*/ 2147483647 h 3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34" h="304">
                  <a:moveTo>
                    <a:pt x="25" y="304"/>
                  </a:moveTo>
                  <a:lnTo>
                    <a:pt x="405" y="216"/>
                  </a:lnTo>
                  <a:lnTo>
                    <a:pt x="608" y="51"/>
                  </a:lnTo>
                  <a:lnTo>
                    <a:pt x="734" y="0"/>
                  </a:lnTo>
                  <a:lnTo>
                    <a:pt x="595" y="26"/>
                  </a:lnTo>
                  <a:lnTo>
                    <a:pt x="355" y="178"/>
                  </a:lnTo>
                  <a:lnTo>
                    <a:pt x="0" y="254"/>
                  </a:lnTo>
                  <a:lnTo>
                    <a:pt x="25" y="304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3" name="Freeform 93"/>
            <p:cNvSpPr>
              <a:spLocks/>
            </p:cNvSpPr>
            <p:nvPr/>
          </p:nvSpPr>
          <p:spPr bwMode="auto">
            <a:xfrm>
              <a:off x="2305050" y="4008438"/>
              <a:ext cx="180975" cy="161925"/>
            </a:xfrm>
            <a:custGeom>
              <a:avLst/>
              <a:gdLst>
                <a:gd name="T0" fmla="*/ 2147483647 w 114"/>
                <a:gd name="T1" fmla="*/ 0 h 102"/>
                <a:gd name="T2" fmla="*/ 0 w 114"/>
                <a:gd name="T3" fmla="*/ 2147483647 h 102"/>
                <a:gd name="T4" fmla="*/ 2147483647 w 114"/>
                <a:gd name="T5" fmla="*/ 2147483647 h 102"/>
                <a:gd name="T6" fmla="*/ 2147483647 w 114"/>
                <a:gd name="T7" fmla="*/ 0 h 10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" h="102">
                  <a:moveTo>
                    <a:pt x="114" y="0"/>
                  </a:moveTo>
                  <a:lnTo>
                    <a:pt x="0" y="102"/>
                  </a:lnTo>
                  <a:lnTo>
                    <a:pt x="76" y="1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4" name="Freeform 94"/>
            <p:cNvSpPr>
              <a:spLocks/>
            </p:cNvSpPr>
            <p:nvPr/>
          </p:nvSpPr>
          <p:spPr bwMode="auto">
            <a:xfrm>
              <a:off x="2847975" y="5297488"/>
              <a:ext cx="482600" cy="201612"/>
            </a:xfrm>
            <a:custGeom>
              <a:avLst/>
              <a:gdLst>
                <a:gd name="T0" fmla="*/ 2147483647 w 304"/>
                <a:gd name="T1" fmla="*/ 2147483647 h 127"/>
                <a:gd name="T2" fmla="*/ 2147483647 w 304"/>
                <a:gd name="T3" fmla="*/ 2147483647 h 127"/>
                <a:gd name="T4" fmla="*/ 2147483647 w 304"/>
                <a:gd name="T5" fmla="*/ 0 h 127"/>
                <a:gd name="T6" fmla="*/ 0 w 304"/>
                <a:gd name="T7" fmla="*/ 2147483647 h 127"/>
                <a:gd name="T8" fmla="*/ 2147483647 w 304"/>
                <a:gd name="T9" fmla="*/ 2147483647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127">
                  <a:moveTo>
                    <a:pt x="291" y="127"/>
                  </a:moveTo>
                  <a:lnTo>
                    <a:pt x="304" y="38"/>
                  </a:lnTo>
                  <a:lnTo>
                    <a:pt x="25" y="0"/>
                  </a:lnTo>
                  <a:lnTo>
                    <a:pt x="0" y="76"/>
                  </a:lnTo>
                  <a:lnTo>
                    <a:pt x="291" y="1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5" name="任意多边形 109"/>
            <p:cNvSpPr>
              <a:spLocks/>
            </p:cNvSpPr>
            <p:nvPr/>
          </p:nvSpPr>
          <p:spPr bwMode="auto">
            <a:xfrm>
              <a:off x="2184485" y="5418138"/>
              <a:ext cx="1125453" cy="1438275"/>
            </a:xfrm>
            <a:custGeom>
              <a:avLst/>
              <a:gdLst>
                <a:gd name="T0" fmla="*/ 663490 w 1125453"/>
                <a:gd name="T1" fmla="*/ 0 h 1438275"/>
                <a:gd name="T2" fmla="*/ 1125453 w 1125453"/>
                <a:gd name="T3" fmla="*/ 80963 h 1438275"/>
                <a:gd name="T4" fmla="*/ 839161 w 1125453"/>
                <a:gd name="T5" fmla="*/ 1438275 h 1438275"/>
                <a:gd name="T6" fmla="*/ 0 w 1125453"/>
                <a:gd name="T7" fmla="*/ 1438275 h 14382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5453" h="1438275">
                  <a:moveTo>
                    <a:pt x="663490" y="0"/>
                  </a:moveTo>
                  <a:lnTo>
                    <a:pt x="1125453" y="80963"/>
                  </a:lnTo>
                  <a:lnTo>
                    <a:pt x="839161" y="1438275"/>
                  </a:lnTo>
                  <a:lnTo>
                    <a:pt x="0" y="1438275"/>
                  </a:lnTo>
                  <a:lnTo>
                    <a:pt x="663490" y="0"/>
                  </a:lnTo>
                  <a:close/>
                </a:path>
              </a:pathLst>
            </a:custGeom>
            <a:solidFill>
              <a:srgbClr val="5367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6" name="Freeform 96"/>
            <p:cNvSpPr>
              <a:spLocks/>
            </p:cNvSpPr>
            <p:nvPr/>
          </p:nvSpPr>
          <p:spPr bwMode="auto">
            <a:xfrm>
              <a:off x="1803400" y="4008438"/>
              <a:ext cx="200025" cy="463550"/>
            </a:xfrm>
            <a:custGeom>
              <a:avLst/>
              <a:gdLst>
                <a:gd name="T0" fmla="*/ 0 w 126"/>
                <a:gd name="T1" fmla="*/ 2147483647 h 292"/>
                <a:gd name="T2" fmla="*/ 2147483647 w 126"/>
                <a:gd name="T3" fmla="*/ 0 h 292"/>
                <a:gd name="T4" fmla="*/ 2147483647 w 126"/>
                <a:gd name="T5" fmla="*/ 2147483647 h 292"/>
                <a:gd name="T6" fmla="*/ 2147483647 w 126"/>
                <a:gd name="T7" fmla="*/ 2147483647 h 292"/>
                <a:gd name="T8" fmla="*/ 0 w 126"/>
                <a:gd name="T9" fmla="*/ 2147483647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" h="292">
                  <a:moveTo>
                    <a:pt x="0" y="13"/>
                  </a:moveTo>
                  <a:lnTo>
                    <a:pt x="101" y="0"/>
                  </a:lnTo>
                  <a:lnTo>
                    <a:pt x="126" y="267"/>
                  </a:lnTo>
                  <a:lnTo>
                    <a:pt x="63" y="292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7" name="任意多边形 107"/>
            <p:cNvSpPr>
              <a:spLocks/>
            </p:cNvSpPr>
            <p:nvPr/>
          </p:nvSpPr>
          <p:spPr bwMode="auto">
            <a:xfrm>
              <a:off x="-15875" y="4029075"/>
              <a:ext cx="1919288" cy="1374572"/>
            </a:xfrm>
            <a:custGeom>
              <a:avLst/>
              <a:gdLst>
                <a:gd name="T0" fmla="*/ 1819276 w 1919288"/>
                <a:gd name="T1" fmla="*/ 0 h 1374572"/>
                <a:gd name="T2" fmla="*/ 1919288 w 1919288"/>
                <a:gd name="T3" fmla="*/ 442913 h 1374572"/>
                <a:gd name="T4" fmla="*/ 0 w 1919288"/>
                <a:gd name="T5" fmla="*/ 1374572 h 1374572"/>
                <a:gd name="T6" fmla="*/ 0 w 1919288"/>
                <a:gd name="T7" fmla="*/ 315658 h 13745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19288" h="1374572">
                  <a:moveTo>
                    <a:pt x="1819276" y="0"/>
                  </a:moveTo>
                  <a:lnTo>
                    <a:pt x="1919288" y="442913"/>
                  </a:lnTo>
                  <a:lnTo>
                    <a:pt x="0" y="1374572"/>
                  </a:lnTo>
                  <a:lnTo>
                    <a:pt x="0" y="315658"/>
                  </a:lnTo>
                  <a:lnTo>
                    <a:pt x="1819276" y="0"/>
                  </a:lnTo>
                  <a:close/>
                </a:path>
              </a:pathLst>
            </a:custGeom>
            <a:solidFill>
              <a:srgbClr val="5367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6388" name="图片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41"/>
          <a:stretch>
            <a:fillRect/>
          </a:stretch>
        </p:blipFill>
        <p:spPr bwMode="auto">
          <a:xfrm>
            <a:off x="1146175" y="-133350"/>
            <a:ext cx="443706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9" name="组合 117"/>
          <p:cNvGrpSpPr>
            <a:grpSpLocks/>
          </p:cNvGrpSpPr>
          <p:nvPr/>
        </p:nvGrpSpPr>
        <p:grpSpPr bwMode="auto">
          <a:xfrm>
            <a:off x="8750300" y="0"/>
            <a:ext cx="3441700" cy="1308100"/>
            <a:chOff x="7213599" y="-2"/>
            <a:chExt cx="4978400" cy="1993901"/>
          </a:xfrm>
        </p:grpSpPr>
        <p:sp>
          <p:nvSpPr>
            <p:cNvPr id="117" name="任意多边形 116"/>
            <p:cNvSpPr/>
            <p:nvPr/>
          </p:nvSpPr>
          <p:spPr>
            <a:xfrm rot="10800000">
              <a:off x="7213599" y="-2"/>
              <a:ext cx="4978400" cy="1993901"/>
            </a:xfrm>
            <a:custGeom>
              <a:avLst/>
              <a:gdLst>
                <a:gd name="connsiteX0" fmla="*/ 4850924 w 4850924"/>
                <a:gd name="connsiteY0" fmla="*/ 1887546 h 1887546"/>
                <a:gd name="connsiteX1" fmla="*/ 0 w 4850924"/>
                <a:gd name="connsiteY1" fmla="*/ 1887546 h 1887546"/>
                <a:gd name="connsiteX2" fmla="*/ 0 w 4850924"/>
                <a:gd name="connsiteY2" fmla="*/ 224 h 1887546"/>
                <a:gd name="connsiteX3" fmla="*/ 2686004 w 4850924"/>
                <a:gd name="connsiteY3" fmla="*/ 0 h 188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0924" h="1887546">
                  <a:moveTo>
                    <a:pt x="4850924" y="1887546"/>
                  </a:moveTo>
                  <a:lnTo>
                    <a:pt x="0" y="1887546"/>
                  </a:lnTo>
                  <a:lnTo>
                    <a:pt x="0" y="224"/>
                  </a:lnTo>
                  <a:lnTo>
                    <a:pt x="2686004" y="0"/>
                  </a:ln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6" name="任意多边形 115"/>
            <p:cNvSpPr/>
            <p:nvPr/>
          </p:nvSpPr>
          <p:spPr>
            <a:xfrm rot="10800000">
              <a:off x="7342192" y="-2"/>
              <a:ext cx="4849807" cy="1887431"/>
            </a:xfrm>
            <a:custGeom>
              <a:avLst/>
              <a:gdLst>
                <a:gd name="connsiteX0" fmla="*/ 4850924 w 4850924"/>
                <a:gd name="connsiteY0" fmla="*/ 1887546 h 1887546"/>
                <a:gd name="connsiteX1" fmla="*/ 0 w 4850924"/>
                <a:gd name="connsiteY1" fmla="*/ 1887546 h 1887546"/>
                <a:gd name="connsiteX2" fmla="*/ 0 w 4850924"/>
                <a:gd name="connsiteY2" fmla="*/ 224 h 1887546"/>
                <a:gd name="connsiteX3" fmla="*/ 2686004 w 4850924"/>
                <a:gd name="connsiteY3" fmla="*/ 0 h 188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0924" h="1887546">
                  <a:moveTo>
                    <a:pt x="4850924" y="1887546"/>
                  </a:moveTo>
                  <a:lnTo>
                    <a:pt x="0" y="1887546"/>
                  </a:lnTo>
                  <a:lnTo>
                    <a:pt x="0" y="224"/>
                  </a:lnTo>
                  <a:lnTo>
                    <a:pt x="2686004" y="0"/>
                  </a:lnTo>
                  <a:close/>
                </a:path>
              </a:pathLst>
            </a:custGeom>
            <a:solidFill>
              <a:srgbClr val="DCDCDC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6390" name="文本框 135"/>
          <p:cNvSpPr txBox="1">
            <a:spLocks noChangeArrowheads="1"/>
          </p:cNvSpPr>
          <p:nvPr/>
        </p:nvSpPr>
        <p:spPr bwMode="auto">
          <a:xfrm>
            <a:off x="5911851" y="2727325"/>
            <a:ext cx="4171488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E-Book</a:t>
            </a:r>
          </a:p>
          <a:p>
            <a:pPr algn="r" eaLnBrk="1" hangingPunct="1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一款名著阅读器</a:t>
            </a:r>
          </a:p>
        </p:txBody>
      </p:sp>
      <p:sp>
        <p:nvSpPr>
          <p:cNvPr id="16391" name="文本框 136"/>
          <p:cNvSpPr txBox="1">
            <a:spLocks noChangeArrowheads="1"/>
          </p:cNvSpPr>
          <p:nvPr/>
        </p:nvSpPr>
        <p:spPr bwMode="auto">
          <a:xfrm>
            <a:off x="6020338" y="4557816"/>
            <a:ext cx="55594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小组成员：梁泓志、邱耿明、夏镇雄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795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2657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推广模式</a:t>
            </a:r>
          </a:p>
        </p:txBody>
      </p:sp>
      <p:sp>
        <p:nvSpPr>
          <p:cNvPr id="10" name="Oval 14"/>
          <p:cNvSpPr/>
          <p:nvPr/>
        </p:nvSpPr>
        <p:spPr>
          <a:xfrm>
            <a:off x="979704" y="1152132"/>
            <a:ext cx="587375" cy="58578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5DB510"/>
              </a:solidFill>
              <a:latin typeface="FontAwesome" pitchFamily="2" charset="0"/>
            </a:endParaRPr>
          </a:p>
        </p:txBody>
      </p:sp>
      <p:sp>
        <p:nvSpPr>
          <p:cNvPr id="11" name="Oval 17"/>
          <p:cNvSpPr/>
          <p:nvPr/>
        </p:nvSpPr>
        <p:spPr>
          <a:xfrm>
            <a:off x="979704" y="3550879"/>
            <a:ext cx="587375" cy="58578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AU" sz="1600" dirty="0">
              <a:solidFill>
                <a:srgbClr val="5DB510"/>
              </a:solidFill>
              <a:latin typeface="FontAwesome" pitchFamily="2" charset="0"/>
            </a:endParaRPr>
          </a:p>
        </p:txBody>
      </p:sp>
      <p:sp>
        <p:nvSpPr>
          <p:cNvPr id="33802" name="Freeform 91"/>
          <p:cNvSpPr>
            <a:spLocks/>
          </p:cNvSpPr>
          <p:nvPr/>
        </p:nvSpPr>
        <p:spPr bwMode="auto">
          <a:xfrm>
            <a:off x="1197191" y="3696929"/>
            <a:ext cx="149225" cy="295275"/>
          </a:xfrm>
          <a:custGeom>
            <a:avLst/>
            <a:gdLst>
              <a:gd name="T0" fmla="*/ 2147483647 w 144"/>
              <a:gd name="T1" fmla="*/ 2147483647 h 288"/>
              <a:gd name="T2" fmla="*/ 2147483647 w 144"/>
              <a:gd name="T3" fmla="*/ 0 h 288"/>
              <a:gd name="T4" fmla="*/ 0 w 144"/>
              <a:gd name="T5" fmla="*/ 2147483647 h 288"/>
              <a:gd name="T6" fmla="*/ 2147483647 w 144"/>
              <a:gd name="T7" fmla="*/ 2147483647 h 288"/>
              <a:gd name="T8" fmla="*/ 0 w 144"/>
              <a:gd name="T9" fmla="*/ 2147483647 h 288"/>
              <a:gd name="T10" fmla="*/ 2147483647 w 144"/>
              <a:gd name="T11" fmla="*/ 2147483647 h 288"/>
              <a:gd name="T12" fmla="*/ 2147483647 w 144"/>
              <a:gd name="T13" fmla="*/ 2147483647 h 288"/>
              <a:gd name="T14" fmla="*/ 2147483647 w 144"/>
              <a:gd name="T15" fmla="*/ 2147483647 h 2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4" h="288">
                <a:moveTo>
                  <a:pt x="144" y="72"/>
                </a:moveTo>
                <a:cubicBezTo>
                  <a:pt x="144" y="32"/>
                  <a:pt x="112" y="0"/>
                  <a:pt x="72" y="0"/>
                </a:cubicBezTo>
                <a:cubicBezTo>
                  <a:pt x="33" y="0"/>
                  <a:pt x="0" y="32"/>
                  <a:pt x="0" y="72"/>
                </a:cubicBezTo>
                <a:cubicBezTo>
                  <a:pt x="0" y="98"/>
                  <a:pt x="14" y="121"/>
                  <a:pt x="36" y="134"/>
                </a:cubicBezTo>
                <a:cubicBezTo>
                  <a:pt x="0" y="288"/>
                  <a:pt x="0" y="288"/>
                  <a:pt x="0" y="288"/>
                </a:cubicBezTo>
                <a:cubicBezTo>
                  <a:pt x="144" y="288"/>
                  <a:pt x="144" y="288"/>
                  <a:pt x="144" y="288"/>
                </a:cubicBezTo>
                <a:cubicBezTo>
                  <a:pt x="109" y="134"/>
                  <a:pt x="109" y="134"/>
                  <a:pt x="109" y="134"/>
                </a:cubicBezTo>
                <a:cubicBezTo>
                  <a:pt x="130" y="121"/>
                  <a:pt x="144" y="98"/>
                  <a:pt x="144" y="72"/>
                </a:cubicBezTo>
                <a:close/>
              </a:path>
            </a:pathLst>
          </a:custGeom>
          <a:solidFill>
            <a:srgbClr val="445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5" name="Freeform 112"/>
          <p:cNvSpPr>
            <a:spLocks noEditPoints="1"/>
          </p:cNvSpPr>
          <p:nvPr/>
        </p:nvSpPr>
        <p:spPr bwMode="auto">
          <a:xfrm>
            <a:off x="1126548" y="1297389"/>
            <a:ext cx="293688" cy="295275"/>
          </a:xfrm>
          <a:custGeom>
            <a:avLst/>
            <a:gdLst>
              <a:gd name="T0" fmla="*/ 2147483647 w 288"/>
              <a:gd name="T1" fmla="*/ 2147483647 h 288"/>
              <a:gd name="T2" fmla="*/ 2147483647 w 288"/>
              <a:gd name="T3" fmla="*/ 2147483647 h 288"/>
              <a:gd name="T4" fmla="*/ 2147483647 w 288"/>
              <a:gd name="T5" fmla="*/ 0 h 288"/>
              <a:gd name="T6" fmla="*/ 0 w 288"/>
              <a:gd name="T7" fmla="*/ 2147483647 h 288"/>
              <a:gd name="T8" fmla="*/ 2147483647 w 288"/>
              <a:gd name="T9" fmla="*/ 2147483647 h 288"/>
              <a:gd name="T10" fmla="*/ 2147483647 w 288"/>
              <a:gd name="T11" fmla="*/ 2147483647 h 288"/>
              <a:gd name="T12" fmla="*/ 2147483647 w 288"/>
              <a:gd name="T13" fmla="*/ 2147483647 h 288"/>
              <a:gd name="T14" fmla="*/ 2147483647 w 288"/>
              <a:gd name="T15" fmla="*/ 2147483647 h 288"/>
              <a:gd name="T16" fmla="*/ 2147483647 w 288"/>
              <a:gd name="T17" fmla="*/ 2147483647 h 288"/>
              <a:gd name="T18" fmla="*/ 2147483647 w 288"/>
              <a:gd name="T19" fmla="*/ 2147483647 h 288"/>
              <a:gd name="T20" fmla="*/ 2147483647 w 288"/>
              <a:gd name="T21" fmla="*/ 2147483647 h 288"/>
              <a:gd name="T22" fmla="*/ 2147483647 w 288"/>
              <a:gd name="T23" fmla="*/ 2147483647 h 288"/>
              <a:gd name="T24" fmla="*/ 2147483647 w 288"/>
              <a:gd name="T25" fmla="*/ 2147483647 h 288"/>
              <a:gd name="T26" fmla="*/ 2147483647 w 288"/>
              <a:gd name="T27" fmla="*/ 2147483647 h 288"/>
              <a:gd name="T28" fmla="*/ 2147483647 w 288"/>
              <a:gd name="T29" fmla="*/ 2147483647 h 288"/>
              <a:gd name="T30" fmla="*/ 2147483647 w 288"/>
              <a:gd name="T31" fmla="*/ 2147483647 h 288"/>
              <a:gd name="T32" fmla="*/ 2147483647 w 288"/>
              <a:gd name="T33" fmla="*/ 2147483647 h 288"/>
              <a:gd name="T34" fmla="*/ 2147483647 w 288"/>
              <a:gd name="T35" fmla="*/ 2147483647 h 288"/>
              <a:gd name="T36" fmla="*/ 2147483647 w 288"/>
              <a:gd name="T37" fmla="*/ 2147483647 h 288"/>
              <a:gd name="T38" fmla="*/ 2147483647 w 288"/>
              <a:gd name="T39" fmla="*/ 2147483647 h 288"/>
              <a:gd name="T40" fmla="*/ 2147483647 w 288"/>
              <a:gd name="T41" fmla="*/ 2147483647 h 288"/>
              <a:gd name="T42" fmla="*/ 2147483647 w 288"/>
              <a:gd name="T43" fmla="*/ 2147483647 h 288"/>
              <a:gd name="T44" fmla="*/ 2147483647 w 288"/>
              <a:gd name="T45" fmla="*/ 2147483647 h 28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88" h="288">
                <a:moveTo>
                  <a:pt x="179" y="120"/>
                </a:moveTo>
                <a:cubicBezTo>
                  <a:pt x="182" y="111"/>
                  <a:pt x="183" y="102"/>
                  <a:pt x="183" y="92"/>
                </a:cubicBezTo>
                <a:cubicBezTo>
                  <a:pt x="183" y="41"/>
                  <a:pt x="142" y="0"/>
                  <a:pt x="92" y="0"/>
                </a:cubicBezTo>
                <a:cubicBezTo>
                  <a:pt x="41" y="0"/>
                  <a:pt x="0" y="41"/>
                  <a:pt x="0" y="92"/>
                </a:cubicBezTo>
                <a:cubicBezTo>
                  <a:pt x="0" y="142"/>
                  <a:pt x="41" y="183"/>
                  <a:pt x="92" y="183"/>
                </a:cubicBezTo>
                <a:cubicBezTo>
                  <a:pt x="102" y="183"/>
                  <a:pt x="112" y="181"/>
                  <a:pt x="121" y="178"/>
                </a:cubicBezTo>
                <a:cubicBezTo>
                  <a:pt x="142" y="199"/>
                  <a:pt x="142" y="199"/>
                  <a:pt x="142" y="199"/>
                </a:cubicBezTo>
                <a:cubicBezTo>
                  <a:pt x="186" y="199"/>
                  <a:pt x="186" y="199"/>
                  <a:pt x="186" y="199"/>
                </a:cubicBezTo>
                <a:cubicBezTo>
                  <a:pt x="186" y="244"/>
                  <a:pt x="186" y="244"/>
                  <a:pt x="186" y="244"/>
                </a:cubicBezTo>
                <a:cubicBezTo>
                  <a:pt x="186" y="244"/>
                  <a:pt x="186" y="244"/>
                  <a:pt x="186" y="244"/>
                </a:cubicBezTo>
                <a:cubicBezTo>
                  <a:pt x="230" y="244"/>
                  <a:pt x="230" y="244"/>
                  <a:pt x="230" y="244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30"/>
                  <a:pt x="288" y="230"/>
                  <a:pt x="288" y="230"/>
                </a:cubicBezTo>
                <a:lnTo>
                  <a:pt x="179" y="120"/>
                </a:lnTo>
                <a:close/>
                <a:moveTo>
                  <a:pt x="73" y="103"/>
                </a:moveTo>
                <a:cubicBezTo>
                  <a:pt x="56" y="103"/>
                  <a:pt x="42" y="89"/>
                  <a:pt x="42" y="72"/>
                </a:cubicBezTo>
                <a:cubicBezTo>
                  <a:pt x="42" y="55"/>
                  <a:pt x="56" y="41"/>
                  <a:pt x="73" y="41"/>
                </a:cubicBezTo>
                <a:cubicBezTo>
                  <a:pt x="90" y="41"/>
                  <a:pt x="104" y="55"/>
                  <a:pt x="104" y="72"/>
                </a:cubicBezTo>
                <a:cubicBezTo>
                  <a:pt x="104" y="89"/>
                  <a:pt x="90" y="103"/>
                  <a:pt x="73" y="103"/>
                </a:cubicBezTo>
                <a:close/>
              </a:path>
            </a:pathLst>
          </a:custGeom>
          <a:solidFill>
            <a:srgbClr val="445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13923" y="1152132"/>
            <a:ext cx="8261350" cy="2252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线上推广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建立微信公众号，写软文推送，并在朋友圈，微信群推广。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在各大论坛上发活动推广帖宣传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推出打卡转发活动，</a:t>
            </a:r>
          </a:p>
        </p:txBody>
      </p:sp>
      <p:sp>
        <p:nvSpPr>
          <p:cNvPr id="20" name="矩形 19"/>
          <p:cNvSpPr/>
          <p:nvPr/>
        </p:nvSpPr>
        <p:spPr>
          <a:xfrm>
            <a:off x="1716690" y="3572152"/>
            <a:ext cx="882384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线下推广 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 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、广告推广：在校内外粘贴产品宣传海报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、派传单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赠品推广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在人流量多的地方派传单，并且扫码下载送小礼品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、校内举办活动推广：通过校内活动，有效的宣传并推广。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939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2657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运营方向</a:t>
            </a:r>
          </a:p>
        </p:txBody>
      </p:sp>
      <p:sp>
        <p:nvSpPr>
          <p:cNvPr id="27" name="Freeform 69"/>
          <p:cNvSpPr>
            <a:spLocks noEditPoints="1"/>
          </p:cNvSpPr>
          <p:nvPr/>
        </p:nvSpPr>
        <p:spPr bwMode="auto">
          <a:xfrm>
            <a:off x="5056189" y="1387571"/>
            <a:ext cx="2116138" cy="4796492"/>
          </a:xfrm>
          <a:custGeom>
            <a:avLst/>
            <a:gdLst>
              <a:gd name="T0" fmla="*/ 625 w 693"/>
              <a:gd name="T1" fmla="*/ 1522 h 1641"/>
              <a:gd name="T2" fmla="*/ 520 w 693"/>
              <a:gd name="T3" fmla="*/ 985 h 1641"/>
              <a:gd name="T4" fmla="*/ 498 w 693"/>
              <a:gd name="T5" fmla="*/ 789 h 1641"/>
              <a:gd name="T6" fmla="*/ 532 w 693"/>
              <a:gd name="T7" fmla="*/ 760 h 1641"/>
              <a:gd name="T8" fmla="*/ 571 w 693"/>
              <a:gd name="T9" fmla="*/ 506 h 1641"/>
              <a:gd name="T10" fmla="*/ 505 w 693"/>
              <a:gd name="T11" fmla="*/ 282 h 1641"/>
              <a:gd name="T12" fmla="*/ 394 w 693"/>
              <a:gd name="T13" fmla="*/ 243 h 1641"/>
              <a:gd name="T14" fmla="*/ 344 w 693"/>
              <a:gd name="T15" fmla="*/ 214 h 1641"/>
              <a:gd name="T16" fmla="*/ 341 w 693"/>
              <a:gd name="T17" fmla="*/ 204 h 1641"/>
              <a:gd name="T18" fmla="*/ 354 w 693"/>
              <a:gd name="T19" fmla="*/ 65 h 1641"/>
              <a:gd name="T20" fmla="*/ 313 w 693"/>
              <a:gd name="T21" fmla="*/ 0 h 1641"/>
              <a:gd name="T22" fmla="*/ 228 w 693"/>
              <a:gd name="T23" fmla="*/ 24 h 1641"/>
              <a:gd name="T24" fmla="*/ 214 w 693"/>
              <a:gd name="T25" fmla="*/ 121 h 1641"/>
              <a:gd name="T26" fmla="*/ 240 w 693"/>
              <a:gd name="T27" fmla="*/ 200 h 1641"/>
              <a:gd name="T28" fmla="*/ 240 w 693"/>
              <a:gd name="T29" fmla="*/ 215 h 1641"/>
              <a:gd name="T30" fmla="*/ 147 w 693"/>
              <a:gd name="T31" fmla="*/ 272 h 1641"/>
              <a:gd name="T32" fmla="*/ 22 w 693"/>
              <a:gd name="T33" fmla="*/ 531 h 1641"/>
              <a:gd name="T34" fmla="*/ 113 w 693"/>
              <a:gd name="T35" fmla="*/ 777 h 1641"/>
              <a:gd name="T36" fmla="*/ 143 w 693"/>
              <a:gd name="T37" fmla="*/ 802 h 1641"/>
              <a:gd name="T38" fmla="*/ 220 w 693"/>
              <a:gd name="T39" fmla="*/ 1183 h 1641"/>
              <a:gd name="T40" fmla="*/ 267 w 693"/>
              <a:gd name="T41" fmla="*/ 1470 h 1641"/>
              <a:gd name="T42" fmla="*/ 231 w 693"/>
              <a:gd name="T43" fmla="*/ 1602 h 1641"/>
              <a:gd name="T44" fmla="*/ 343 w 693"/>
              <a:gd name="T45" fmla="*/ 1595 h 1641"/>
              <a:gd name="T46" fmla="*/ 351 w 693"/>
              <a:gd name="T47" fmla="*/ 1504 h 1641"/>
              <a:gd name="T48" fmla="*/ 342 w 693"/>
              <a:gd name="T49" fmla="*/ 1327 h 1641"/>
              <a:gd name="T50" fmla="*/ 334 w 693"/>
              <a:gd name="T51" fmla="*/ 1168 h 1641"/>
              <a:gd name="T52" fmla="*/ 372 w 693"/>
              <a:gd name="T53" fmla="*/ 991 h 1641"/>
              <a:gd name="T54" fmla="*/ 495 w 693"/>
              <a:gd name="T55" fmla="*/ 1455 h 1641"/>
              <a:gd name="T56" fmla="*/ 553 w 693"/>
              <a:gd name="T57" fmla="*/ 1595 h 1641"/>
              <a:gd name="T58" fmla="*/ 693 w 693"/>
              <a:gd name="T59" fmla="*/ 1628 h 1641"/>
              <a:gd name="T60" fmla="*/ 115 w 693"/>
              <a:gd name="T61" fmla="*/ 608 h 1641"/>
              <a:gd name="T62" fmla="*/ 125 w 693"/>
              <a:gd name="T63" fmla="*/ 524 h 1641"/>
              <a:gd name="T64" fmla="*/ 395 w 693"/>
              <a:gd name="T65" fmla="*/ 690 h 1641"/>
              <a:gd name="T66" fmla="*/ 314 w 693"/>
              <a:gd name="T67" fmla="*/ 307 h 1641"/>
              <a:gd name="T68" fmla="*/ 280 w 693"/>
              <a:gd name="T69" fmla="*/ 291 h 1641"/>
              <a:gd name="T70" fmla="*/ 295 w 693"/>
              <a:gd name="T71" fmla="*/ 485 h 1641"/>
              <a:gd name="T72" fmla="*/ 274 w 693"/>
              <a:gd name="T73" fmla="*/ 687 h 1641"/>
              <a:gd name="T74" fmla="*/ 235 w 693"/>
              <a:gd name="T75" fmla="*/ 542 h 1641"/>
              <a:gd name="T76" fmla="*/ 248 w 693"/>
              <a:gd name="T77" fmla="*/ 225 h 1641"/>
              <a:gd name="T78" fmla="*/ 334 w 693"/>
              <a:gd name="T79" fmla="*/ 227 h 1641"/>
              <a:gd name="T80" fmla="*/ 381 w 693"/>
              <a:gd name="T81" fmla="*/ 413 h 1641"/>
              <a:gd name="T82" fmla="*/ 411 w 693"/>
              <a:gd name="T83" fmla="*/ 689 h 1641"/>
              <a:gd name="T84" fmla="*/ 473 w 693"/>
              <a:gd name="T85" fmla="*/ 485 h 1641"/>
              <a:gd name="T86" fmla="*/ 501 w 693"/>
              <a:gd name="T87" fmla="*/ 57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3" h="1641">
                <a:moveTo>
                  <a:pt x="669" y="1590"/>
                </a:moveTo>
                <a:cubicBezTo>
                  <a:pt x="650" y="1579"/>
                  <a:pt x="636" y="1550"/>
                  <a:pt x="629" y="1542"/>
                </a:cubicBezTo>
                <a:cubicBezTo>
                  <a:pt x="622" y="1535"/>
                  <a:pt x="631" y="1537"/>
                  <a:pt x="625" y="1522"/>
                </a:cubicBezTo>
                <a:cubicBezTo>
                  <a:pt x="619" y="1507"/>
                  <a:pt x="600" y="1419"/>
                  <a:pt x="597" y="1391"/>
                </a:cubicBezTo>
                <a:cubicBezTo>
                  <a:pt x="593" y="1362"/>
                  <a:pt x="595" y="1265"/>
                  <a:pt x="582" y="1219"/>
                </a:cubicBezTo>
                <a:cubicBezTo>
                  <a:pt x="568" y="1173"/>
                  <a:pt x="526" y="1025"/>
                  <a:pt x="520" y="985"/>
                </a:cubicBezTo>
                <a:cubicBezTo>
                  <a:pt x="514" y="944"/>
                  <a:pt x="505" y="903"/>
                  <a:pt x="505" y="881"/>
                </a:cubicBezTo>
                <a:cubicBezTo>
                  <a:pt x="505" y="858"/>
                  <a:pt x="503" y="843"/>
                  <a:pt x="496" y="827"/>
                </a:cubicBezTo>
                <a:cubicBezTo>
                  <a:pt x="490" y="811"/>
                  <a:pt x="498" y="789"/>
                  <a:pt x="498" y="789"/>
                </a:cubicBezTo>
                <a:cubicBezTo>
                  <a:pt x="498" y="789"/>
                  <a:pt x="514" y="801"/>
                  <a:pt x="524" y="810"/>
                </a:cubicBezTo>
                <a:cubicBezTo>
                  <a:pt x="534" y="819"/>
                  <a:pt x="534" y="805"/>
                  <a:pt x="529" y="785"/>
                </a:cubicBezTo>
                <a:cubicBezTo>
                  <a:pt x="524" y="765"/>
                  <a:pt x="527" y="754"/>
                  <a:pt x="532" y="760"/>
                </a:cubicBezTo>
                <a:cubicBezTo>
                  <a:pt x="537" y="767"/>
                  <a:pt x="541" y="728"/>
                  <a:pt x="553" y="705"/>
                </a:cubicBezTo>
                <a:cubicBezTo>
                  <a:pt x="566" y="681"/>
                  <a:pt x="593" y="633"/>
                  <a:pt x="587" y="606"/>
                </a:cubicBezTo>
                <a:cubicBezTo>
                  <a:pt x="581" y="578"/>
                  <a:pt x="578" y="530"/>
                  <a:pt x="571" y="506"/>
                </a:cubicBezTo>
                <a:cubicBezTo>
                  <a:pt x="563" y="483"/>
                  <a:pt x="556" y="441"/>
                  <a:pt x="547" y="415"/>
                </a:cubicBezTo>
                <a:cubicBezTo>
                  <a:pt x="538" y="389"/>
                  <a:pt x="540" y="376"/>
                  <a:pt x="529" y="350"/>
                </a:cubicBezTo>
                <a:cubicBezTo>
                  <a:pt x="517" y="324"/>
                  <a:pt x="505" y="295"/>
                  <a:pt x="505" y="282"/>
                </a:cubicBezTo>
                <a:cubicBezTo>
                  <a:pt x="505" y="275"/>
                  <a:pt x="502" y="269"/>
                  <a:pt x="491" y="265"/>
                </a:cubicBezTo>
                <a:cubicBezTo>
                  <a:pt x="483" y="261"/>
                  <a:pt x="469" y="258"/>
                  <a:pt x="449" y="255"/>
                </a:cubicBezTo>
                <a:cubicBezTo>
                  <a:pt x="428" y="252"/>
                  <a:pt x="409" y="248"/>
                  <a:pt x="394" y="243"/>
                </a:cubicBezTo>
                <a:cubicBezTo>
                  <a:pt x="393" y="243"/>
                  <a:pt x="392" y="242"/>
                  <a:pt x="391" y="242"/>
                </a:cubicBezTo>
                <a:cubicBezTo>
                  <a:pt x="391" y="242"/>
                  <a:pt x="390" y="242"/>
                  <a:pt x="390" y="242"/>
                </a:cubicBezTo>
                <a:cubicBezTo>
                  <a:pt x="370" y="235"/>
                  <a:pt x="344" y="214"/>
                  <a:pt x="344" y="214"/>
                </a:cubicBezTo>
                <a:cubicBezTo>
                  <a:pt x="336" y="225"/>
                  <a:pt x="336" y="225"/>
                  <a:pt x="336" y="225"/>
                </a:cubicBezTo>
                <a:cubicBezTo>
                  <a:pt x="339" y="221"/>
                  <a:pt x="341" y="218"/>
                  <a:pt x="344" y="214"/>
                </a:cubicBezTo>
                <a:cubicBezTo>
                  <a:pt x="341" y="211"/>
                  <a:pt x="336" y="204"/>
                  <a:pt x="341" y="204"/>
                </a:cubicBezTo>
                <a:cubicBezTo>
                  <a:pt x="352" y="203"/>
                  <a:pt x="354" y="159"/>
                  <a:pt x="360" y="146"/>
                </a:cubicBezTo>
                <a:cubicBezTo>
                  <a:pt x="366" y="133"/>
                  <a:pt x="364" y="124"/>
                  <a:pt x="360" y="112"/>
                </a:cubicBezTo>
                <a:cubicBezTo>
                  <a:pt x="356" y="101"/>
                  <a:pt x="364" y="84"/>
                  <a:pt x="354" y="65"/>
                </a:cubicBezTo>
                <a:cubicBezTo>
                  <a:pt x="344" y="47"/>
                  <a:pt x="358" y="24"/>
                  <a:pt x="344" y="22"/>
                </a:cubicBezTo>
                <a:cubicBezTo>
                  <a:pt x="330" y="20"/>
                  <a:pt x="335" y="3"/>
                  <a:pt x="322" y="3"/>
                </a:cubicBezTo>
                <a:cubicBezTo>
                  <a:pt x="318" y="3"/>
                  <a:pt x="315" y="2"/>
                  <a:pt x="313" y="0"/>
                </a:cubicBezTo>
                <a:cubicBezTo>
                  <a:pt x="302" y="21"/>
                  <a:pt x="285" y="14"/>
                  <a:pt x="285" y="14"/>
                </a:cubicBezTo>
                <a:cubicBezTo>
                  <a:pt x="259" y="8"/>
                  <a:pt x="242" y="14"/>
                  <a:pt x="230" y="23"/>
                </a:cubicBezTo>
                <a:cubicBezTo>
                  <a:pt x="230" y="23"/>
                  <a:pt x="229" y="24"/>
                  <a:pt x="228" y="24"/>
                </a:cubicBezTo>
                <a:cubicBezTo>
                  <a:pt x="213" y="38"/>
                  <a:pt x="208" y="57"/>
                  <a:pt x="208" y="58"/>
                </a:cubicBezTo>
                <a:cubicBezTo>
                  <a:pt x="207" y="65"/>
                  <a:pt x="206" y="72"/>
                  <a:pt x="206" y="77"/>
                </a:cubicBezTo>
                <a:cubicBezTo>
                  <a:pt x="208" y="95"/>
                  <a:pt x="213" y="113"/>
                  <a:pt x="214" y="121"/>
                </a:cubicBezTo>
                <a:cubicBezTo>
                  <a:pt x="215" y="128"/>
                  <a:pt x="219" y="158"/>
                  <a:pt x="225" y="158"/>
                </a:cubicBezTo>
                <a:cubicBezTo>
                  <a:pt x="231" y="158"/>
                  <a:pt x="233" y="159"/>
                  <a:pt x="233" y="159"/>
                </a:cubicBezTo>
                <a:cubicBezTo>
                  <a:pt x="233" y="159"/>
                  <a:pt x="240" y="182"/>
                  <a:pt x="240" y="200"/>
                </a:cubicBezTo>
                <a:cubicBezTo>
                  <a:pt x="240" y="208"/>
                  <a:pt x="240" y="212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24" y="238"/>
                  <a:pt x="206" y="246"/>
                </a:cubicBezTo>
                <a:cubicBezTo>
                  <a:pt x="188" y="255"/>
                  <a:pt x="162" y="268"/>
                  <a:pt x="147" y="272"/>
                </a:cubicBezTo>
                <a:cubicBezTo>
                  <a:pt x="136" y="275"/>
                  <a:pt x="124" y="279"/>
                  <a:pt x="115" y="285"/>
                </a:cubicBezTo>
                <a:cubicBezTo>
                  <a:pt x="103" y="293"/>
                  <a:pt x="93" y="305"/>
                  <a:pt x="89" y="326"/>
                </a:cubicBezTo>
                <a:cubicBezTo>
                  <a:pt x="82" y="365"/>
                  <a:pt x="42" y="495"/>
                  <a:pt x="22" y="531"/>
                </a:cubicBezTo>
                <a:cubicBezTo>
                  <a:pt x="3" y="567"/>
                  <a:pt x="0" y="616"/>
                  <a:pt x="20" y="646"/>
                </a:cubicBezTo>
                <a:cubicBezTo>
                  <a:pt x="39" y="676"/>
                  <a:pt x="86" y="750"/>
                  <a:pt x="93" y="760"/>
                </a:cubicBezTo>
                <a:cubicBezTo>
                  <a:pt x="100" y="770"/>
                  <a:pt x="102" y="778"/>
                  <a:pt x="113" y="777"/>
                </a:cubicBezTo>
                <a:cubicBezTo>
                  <a:pt x="113" y="777"/>
                  <a:pt x="114" y="776"/>
                  <a:pt x="115" y="776"/>
                </a:cubicBezTo>
                <a:cubicBezTo>
                  <a:pt x="124" y="776"/>
                  <a:pt x="130" y="777"/>
                  <a:pt x="130" y="777"/>
                </a:cubicBezTo>
                <a:cubicBezTo>
                  <a:pt x="130" y="777"/>
                  <a:pt x="135" y="796"/>
                  <a:pt x="143" y="802"/>
                </a:cubicBezTo>
                <a:cubicBezTo>
                  <a:pt x="151" y="808"/>
                  <a:pt x="161" y="828"/>
                  <a:pt x="163" y="821"/>
                </a:cubicBezTo>
                <a:cubicBezTo>
                  <a:pt x="166" y="814"/>
                  <a:pt x="173" y="872"/>
                  <a:pt x="180" y="903"/>
                </a:cubicBezTo>
                <a:cubicBezTo>
                  <a:pt x="187" y="934"/>
                  <a:pt x="220" y="1152"/>
                  <a:pt x="220" y="1183"/>
                </a:cubicBezTo>
                <a:cubicBezTo>
                  <a:pt x="220" y="1214"/>
                  <a:pt x="232" y="1246"/>
                  <a:pt x="231" y="1268"/>
                </a:cubicBezTo>
                <a:cubicBezTo>
                  <a:pt x="230" y="1291"/>
                  <a:pt x="235" y="1349"/>
                  <a:pt x="236" y="1381"/>
                </a:cubicBezTo>
                <a:cubicBezTo>
                  <a:pt x="237" y="1413"/>
                  <a:pt x="267" y="1447"/>
                  <a:pt x="267" y="1470"/>
                </a:cubicBezTo>
                <a:cubicBezTo>
                  <a:pt x="267" y="1494"/>
                  <a:pt x="260" y="1505"/>
                  <a:pt x="263" y="1519"/>
                </a:cubicBezTo>
                <a:cubicBezTo>
                  <a:pt x="267" y="1532"/>
                  <a:pt x="266" y="1542"/>
                  <a:pt x="251" y="1558"/>
                </a:cubicBezTo>
                <a:cubicBezTo>
                  <a:pt x="236" y="1574"/>
                  <a:pt x="230" y="1589"/>
                  <a:pt x="231" y="1602"/>
                </a:cubicBezTo>
                <a:cubicBezTo>
                  <a:pt x="232" y="1614"/>
                  <a:pt x="236" y="1619"/>
                  <a:pt x="266" y="1620"/>
                </a:cubicBezTo>
                <a:cubicBezTo>
                  <a:pt x="296" y="1621"/>
                  <a:pt x="324" y="1613"/>
                  <a:pt x="324" y="1605"/>
                </a:cubicBezTo>
                <a:cubicBezTo>
                  <a:pt x="324" y="1598"/>
                  <a:pt x="334" y="1595"/>
                  <a:pt x="343" y="1595"/>
                </a:cubicBezTo>
                <a:cubicBezTo>
                  <a:pt x="351" y="1595"/>
                  <a:pt x="350" y="1587"/>
                  <a:pt x="346" y="1569"/>
                </a:cubicBezTo>
                <a:cubicBezTo>
                  <a:pt x="343" y="1552"/>
                  <a:pt x="330" y="1528"/>
                  <a:pt x="338" y="1531"/>
                </a:cubicBezTo>
                <a:cubicBezTo>
                  <a:pt x="345" y="1533"/>
                  <a:pt x="351" y="1528"/>
                  <a:pt x="351" y="1504"/>
                </a:cubicBezTo>
                <a:cubicBezTo>
                  <a:pt x="351" y="1479"/>
                  <a:pt x="355" y="1471"/>
                  <a:pt x="344" y="1457"/>
                </a:cubicBezTo>
                <a:cubicBezTo>
                  <a:pt x="333" y="1442"/>
                  <a:pt x="335" y="1415"/>
                  <a:pt x="338" y="1392"/>
                </a:cubicBezTo>
                <a:cubicBezTo>
                  <a:pt x="340" y="1370"/>
                  <a:pt x="348" y="1354"/>
                  <a:pt x="342" y="1327"/>
                </a:cubicBezTo>
                <a:cubicBezTo>
                  <a:pt x="335" y="1299"/>
                  <a:pt x="334" y="1266"/>
                  <a:pt x="338" y="1252"/>
                </a:cubicBezTo>
                <a:cubicBezTo>
                  <a:pt x="342" y="1239"/>
                  <a:pt x="339" y="1222"/>
                  <a:pt x="329" y="1211"/>
                </a:cubicBezTo>
                <a:cubicBezTo>
                  <a:pt x="319" y="1200"/>
                  <a:pt x="334" y="1180"/>
                  <a:pt x="334" y="1168"/>
                </a:cubicBezTo>
                <a:cubicBezTo>
                  <a:pt x="334" y="1156"/>
                  <a:pt x="330" y="1104"/>
                  <a:pt x="337" y="1052"/>
                </a:cubicBezTo>
                <a:cubicBezTo>
                  <a:pt x="343" y="999"/>
                  <a:pt x="344" y="960"/>
                  <a:pt x="345" y="946"/>
                </a:cubicBezTo>
                <a:cubicBezTo>
                  <a:pt x="346" y="933"/>
                  <a:pt x="354" y="939"/>
                  <a:pt x="372" y="991"/>
                </a:cubicBezTo>
                <a:cubicBezTo>
                  <a:pt x="391" y="1043"/>
                  <a:pt x="438" y="1205"/>
                  <a:pt x="447" y="1241"/>
                </a:cubicBezTo>
                <a:cubicBezTo>
                  <a:pt x="454" y="1272"/>
                  <a:pt x="480" y="1385"/>
                  <a:pt x="491" y="1436"/>
                </a:cubicBezTo>
                <a:cubicBezTo>
                  <a:pt x="493" y="1444"/>
                  <a:pt x="494" y="1451"/>
                  <a:pt x="495" y="1455"/>
                </a:cubicBezTo>
                <a:cubicBezTo>
                  <a:pt x="501" y="1486"/>
                  <a:pt x="509" y="1548"/>
                  <a:pt x="517" y="1548"/>
                </a:cubicBezTo>
                <a:cubicBezTo>
                  <a:pt x="526" y="1548"/>
                  <a:pt x="524" y="1554"/>
                  <a:pt x="525" y="1572"/>
                </a:cubicBezTo>
                <a:cubicBezTo>
                  <a:pt x="526" y="1589"/>
                  <a:pt x="543" y="1592"/>
                  <a:pt x="553" y="1595"/>
                </a:cubicBezTo>
                <a:cubicBezTo>
                  <a:pt x="563" y="1599"/>
                  <a:pt x="566" y="1589"/>
                  <a:pt x="566" y="1589"/>
                </a:cubicBezTo>
                <a:cubicBezTo>
                  <a:pt x="566" y="1589"/>
                  <a:pt x="582" y="1623"/>
                  <a:pt x="610" y="1626"/>
                </a:cubicBezTo>
                <a:cubicBezTo>
                  <a:pt x="639" y="1630"/>
                  <a:pt x="693" y="1641"/>
                  <a:pt x="693" y="1628"/>
                </a:cubicBezTo>
                <a:cubicBezTo>
                  <a:pt x="693" y="1614"/>
                  <a:pt x="687" y="1602"/>
                  <a:pt x="669" y="1590"/>
                </a:cubicBezTo>
                <a:close/>
                <a:moveTo>
                  <a:pt x="128" y="644"/>
                </a:moveTo>
                <a:cubicBezTo>
                  <a:pt x="128" y="632"/>
                  <a:pt x="122" y="619"/>
                  <a:pt x="115" y="608"/>
                </a:cubicBezTo>
                <a:cubicBezTo>
                  <a:pt x="105" y="594"/>
                  <a:pt x="95" y="582"/>
                  <a:pt x="99" y="575"/>
                </a:cubicBezTo>
                <a:cubicBezTo>
                  <a:pt x="105" y="563"/>
                  <a:pt x="110" y="563"/>
                  <a:pt x="115" y="554"/>
                </a:cubicBezTo>
                <a:cubicBezTo>
                  <a:pt x="118" y="549"/>
                  <a:pt x="121" y="541"/>
                  <a:pt x="125" y="524"/>
                </a:cubicBezTo>
                <a:cubicBezTo>
                  <a:pt x="124" y="559"/>
                  <a:pt x="136" y="611"/>
                  <a:pt x="128" y="644"/>
                </a:cubicBezTo>
                <a:close/>
                <a:moveTo>
                  <a:pt x="411" y="689"/>
                </a:moveTo>
                <a:cubicBezTo>
                  <a:pt x="407" y="690"/>
                  <a:pt x="402" y="690"/>
                  <a:pt x="395" y="690"/>
                </a:cubicBezTo>
                <a:cubicBezTo>
                  <a:pt x="395" y="685"/>
                  <a:pt x="395" y="680"/>
                  <a:pt x="393" y="674"/>
                </a:cubicBezTo>
                <a:cubicBezTo>
                  <a:pt x="389" y="655"/>
                  <a:pt x="367" y="523"/>
                  <a:pt x="351" y="448"/>
                </a:cubicBezTo>
                <a:cubicBezTo>
                  <a:pt x="335" y="373"/>
                  <a:pt x="318" y="317"/>
                  <a:pt x="314" y="307"/>
                </a:cubicBezTo>
                <a:cubicBezTo>
                  <a:pt x="310" y="297"/>
                  <a:pt x="323" y="293"/>
                  <a:pt x="323" y="293"/>
                </a:cubicBezTo>
                <a:cubicBezTo>
                  <a:pt x="299" y="269"/>
                  <a:pt x="299" y="269"/>
                  <a:pt x="299" y="269"/>
                </a:cubicBezTo>
                <a:cubicBezTo>
                  <a:pt x="288" y="274"/>
                  <a:pt x="280" y="291"/>
                  <a:pt x="280" y="291"/>
                </a:cubicBezTo>
                <a:cubicBezTo>
                  <a:pt x="280" y="291"/>
                  <a:pt x="292" y="299"/>
                  <a:pt x="294" y="307"/>
                </a:cubicBezTo>
                <a:cubicBezTo>
                  <a:pt x="296" y="315"/>
                  <a:pt x="292" y="325"/>
                  <a:pt x="286" y="343"/>
                </a:cubicBezTo>
                <a:cubicBezTo>
                  <a:pt x="281" y="362"/>
                  <a:pt x="288" y="443"/>
                  <a:pt x="295" y="485"/>
                </a:cubicBezTo>
                <a:cubicBezTo>
                  <a:pt x="302" y="527"/>
                  <a:pt x="315" y="621"/>
                  <a:pt x="323" y="669"/>
                </a:cubicBezTo>
                <a:cubicBezTo>
                  <a:pt x="324" y="677"/>
                  <a:pt x="326" y="683"/>
                  <a:pt x="327" y="689"/>
                </a:cubicBezTo>
                <a:cubicBezTo>
                  <a:pt x="308" y="688"/>
                  <a:pt x="289" y="687"/>
                  <a:pt x="274" y="687"/>
                </a:cubicBezTo>
                <a:cubicBezTo>
                  <a:pt x="232" y="687"/>
                  <a:pt x="191" y="692"/>
                  <a:pt x="191" y="692"/>
                </a:cubicBezTo>
                <a:cubicBezTo>
                  <a:pt x="191" y="692"/>
                  <a:pt x="199" y="672"/>
                  <a:pt x="212" y="643"/>
                </a:cubicBezTo>
                <a:cubicBezTo>
                  <a:pt x="224" y="615"/>
                  <a:pt x="226" y="589"/>
                  <a:pt x="235" y="542"/>
                </a:cubicBezTo>
                <a:cubicBezTo>
                  <a:pt x="245" y="495"/>
                  <a:pt x="237" y="463"/>
                  <a:pt x="237" y="406"/>
                </a:cubicBezTo>
                <a:cubicBezTo>
                  <a:pt x="237" y="361"/>
                  <a:pt x="234" y="300"/>
                  <a:pt x="231" y="263"/>
                </a:cubicBezTo>
                <a:cubicBezTo>
                  <a:pt x="231" y="257"/>
                  <a:pt x="231" y="235"/>
                  <a:pt x="248" y="225"/>
                </a:cubicBezTo>
                <a:cubicBezTo>
                  <a:pt x="257" y="236"/>
                  <a:pt x="268" y="248"/>
                  <a:pt x="281" y="257"/>
                </a:cubicBezTo>
                <a:cubicBezTo>
                  <a:pt x="304" y="273"/>
                  <a:pt x="306" y="261"/>
                  <a:pt x="320" y="244"/>
                </a:cubicBezTo>
                <a:cubicBezTo>
                  <a:pt x="326" y="237"/>
                  <a:pt x="330" y="232"/>
                  <a:pt x="334" y="227"/>
                </a:cubicBezTo>
                <a:cubicBezTo>
                  <a:pt x="334" y="227"/>
                  <a:pt x="334" y="227"/>
                  <a:pt x="334" y="227"/>
                </a:cubicBezTo>
                <a:cubicBezTo>
                  <a:pt x="353" y="218"/>
                  <a:pt x="370" y="255"/>
                  <a:pt x="370" y="255"/>
                </a:cubicBezTo>
                <a:cubicBezTo>
                  <a:pt x="382" y="288"/>
                  <a:pt x="381" y="349"/>
                  <a:pt x="381" y="413"/>
                </a:cubicBezTo>
                <a:cubicBezTo>
                  <a:pt x="381" y="478"/>
                  <a:pt x="393" y="542"/>
                  <a:pt x="406" y="589"/>
                </a:cubicBezTo>
                <a:cubicBezTo>
                  <a:pt x="418" y="636"/>
                  <a:pt x="437" y="678"/>
                  <a:pt x="437" y="678"/>
                </a:cubicBezTo>
                <a:cubicBezTo>
                  <a:pt x="437" y="678"/>
                  <a:pt x="426" y="684"/>
                  <a:pt x="411" y="689"/>
                </a:cubicBezTo>
                <a:close/>
                <a:moveTo>
                  <a:pt x="491" y="631"/>
                </a:moveTo>
                <a:cubicBezTo>
                  <a:pt x="489" y="627"/>
                  <a:pt x="490" y="600"/>
                  <a:pt x="484" y="579"/>
                </a:cubicBezTo>
                <a:cubicBezTo>
                  <a:pt x="477" y="556"/>
                  <a:pt x="474" y="524"/>
                  <a:pt x="473" y="485"/>
                </a:cubicBezTo>
                <a:cubicBezTo>
                  <a:pt x="473" y="485"/>
                  <a:pt x="482" y="518"/>
                  <a:pt x="491" y="538"/>
                </a:cubicBezTo>
                <a:cubicBezTo>
                  <a:pt x="495" y="547"/>
                  <a:pt x="498" y="553"/>
                  <a:pt x="501" y="553"/>
                </a:cubicBezTo>
                <a:cubicBezTo>
                  <a:pt x="511" y="556"/>
                  <a:pt x="512" y="570"/>
                  <a:pt x="501" y="576"/>
                </a:cubicBezTo>
                <a:cubicBezTo>
                  <a:pt x="490" y="582"/>
                  <a:pt x="498" y="624"/>
                  <a:pt x="493" y="630"/>
                </a:cubicBezTo>
                <a:cubicBezTo>
                  <a:pt x="492" y="631"/>
                  <a:pt x="491" y="631"/>
                  <a:pt x="491" y="631"/>
                </a:cubicBezTo>
                <a:close/>
              </a:path>
            </a:pathLst>
          </a:custGeom>
          <a:solidFill>
            <a:srgbClr val="464653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lIns="60952" tIns="30476" rIns="60952" bIns="30476"/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12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9941" name="Straight Connector 56"/>
          <p:cNvCxnSpPr>
            <a:cxnSpLocks noChangeShapeType="1"/>
          </p:cNvCxnSpPr>
          <p:nvPr/>
        </p:nvCxnSpPr>
        <p:spPr bwMode="auto">
          <a:xfrm flipH="1" flipV="1">
            <a:off x="4013200" y="1612000"/>
            <a:ext cx="622300" cy="325437"/>
          </a:xfrm>
          <a:prstGeom prst="line">
            <a:avLst/>
          </a:prstGeom>
          <a:noFill/>
          <a:ln w="9525" algn="ctr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2" name="Straight Connector 57"/>
          <p:cNvCxnSpPr>
            <a:cxnSpLocks noChangeShapeType="1"/>
          </p:cNvCxnSpPr>
          <p:nvPr/>
        </p:nvCxnSpPr>
        <p:spPr bwMode="auto">
          <a:xfrm flipH="1">
            <a:off x="1749425" y="1612000"/>
            <a:ext cx="2263775" cy="0"/>
          </a:xfrm>
          <a:prstGeom prst="line">
            <a:avLst/>
          </a:prstGeom>
          <a:noFill/>
          <a:ln w="9525" algn="ctr">
            <a:solidFill>
              <a:srgbClr val="96969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3" name="Straight Connector 61"/>
          <p:cNvCxnSpPr>
            <a:cxnSpLocks noChangeShapeType="1"/>
          </p:cNvCxnSpPr>
          <p:nvPr/>
        </p:nvCxnSpPr>
        <p:spPr bwMode="auto">
          <a:xfrm flipV="1">
            <a:off x="7296152" y="1661212"/>
            <a:ext cx="644525" cy="254000"/>
          </a:xfrm>
          <a:prstGeom prst="line">
            <a:avLst/>
          </a:prstGeom>
          <a:noFill/>
          <a:ln w="9525" algn="ctr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4" name="Straight Connector 62"/>
          <p:cNvCxnSpPr>
            <a:cxnSpLocks noChangeShapeType="1"/>
          </p:cNvCxnSpPr>
          <p:nvPr/>
        </p:nvCxnSpPr>
        <p:spPr bwMode="auto">
          <a:xfrm>
            <a:off x="7940677" y="1661212"/>
            <a:ext cx="2028825" cy="0"/>
          </a:xfrm>
          <a:prstGeom prst="line">
            <a:avLst/>
          </a:prstGeom>
          <a:noFill/>
          <a:ln w="9525" algn="ctr">
            <a:solidFill>
              <a:srgbClr val="96969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5" name="Straight Connector 71"/>
          <p:cNvCxnSpPr>
            <a:cxnSpLocks noChangeShapeType="1"/>
          </p:cNvCxnSpPr>
          <p:nvPr/>
        </p:nvCxnSpPr>
        <p:spPr bwMode="auto">
          <a:xfrm>
            <a:off x="7269163" y="3851663"/>
            <a:ext cx="644525" cy="433387"/>
          </a:xfrm>
          <a:prstGeom prst="line">
            <a:avLst/>
          </a:prstGeom>
          <a:noFill/>
          <a:ln w="9525" algn="ctr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6" name="Straight Connector 72"/>
          <p:cNvCxnSpPr>
            <a:cxnSpLocks noChangeShapeType="1"/>
          </p:cNvCxnSpPr>
          <p:nvPr/>
        </p:nvCxnSpPr>
        <p:spPr bwMode="auto">
          <a:xfrm flipV="1">
            <a:off x="7913688" y="4285050"/>
            <a:ext cx="2028825" cy="0"/>
          </a:xfrm>
          <a:prstGeom prst="line">
            <a:avLst/>
          </a:prstGeom>
          <a:noFill/>
          <a:ln w="9525" algn="ctr">
            <a:solidFill>
              <a:srgbClr val="96969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7" name="Straight Connector 77"/>
          <p:cNvCxnSpPr>
            <a:cxnSpLocks noChangeShapeType="1"/>
          </p:cNvCxnSpPr>
          <p:nvPr/>
        </p:nvCxnSpPr>
        <p:spPr bwMode="auto">
          <a:xfrm flipH="1">
            <a:off x="4168775" y="3880538"/>
            <a:ext cx="622300" cy="428625"/>
          </a:xfrm>
          <a:prstGeom prst="line">
            <a:avLst/>
          </a:prstGeom>
          <a:noFill/>
          <a:ln w="9525" algn="ctr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8" name="Straight Connector 78"/>
          <p:cNvCxnSpPr>
            <a:cxnSpLocks noChangeShapeType="1"/>
          </p:cNvCxnSpPr>
          <p:nvPr/>
        </p:nvCxnSpPr>
        <p:spPr bwMode="auto">
          <a:xfrm flipH="1" flipV="1">
            <a:off x="1905000" y="4309163"/>
            <a:ext cx="2263775" cy="0"/>
          </a:xfrm>
          <a:prstGeom prst="line">
            <a:avLst/>
          </a:prstGeom>
          <a:noFill/>
          <a:ln w="9525" algn="ctr">
            <a:solidFill>
              <a:srgbClr val="96969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AutoShape 34"/>
          <p:cNvSpPr>
            <a:spLocks/>
          </p:cNvSpPr>
          <p:nvPr/>
        </p:nvSpPr>
        <p:spPr bwMode="auto">
          <a:xfrm>
            <a:off x="1114425" y="1283387"/>
            <a:ext cx="393700" cy="3857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4" y="0"/>
                </a:moveTo>
                <a:cubicBezTo>
                  <a:pt x="12264" y="0"/>
                  <a:pt x="13649" y="287"/>
                  <a:pt x="14957" y="861"/>
                </a:cubicBezTo>
                <a:cubicBezTo>
                  <a:pt x="16265" y="1434"/>
                  <a:pt x="17412" y="2210"/>
                  <a:pt x="18398" y="3198"/>
                </a:cubicBezTo>
                <a:cubicBezTo>
                  <a:pt x="19387" y="4186"/>
                  <a:pt x="20167" y="5332"/>
                  <a:pt x="20738" y="6645"/>
                </a:cubicBezTo>
                <a:cubicBezTo>
                  <a:pt x="21311" y="7958"/>
                  <a:pt x="21599" y="9341"/>
                  <a:pt x="21599" y="10801"/>
                </a:cubicBezTo>
                <a:cubicBezTo>
                  <a:pt x="21599" y="12280"/>
                  <a:pt x="21311" y="13669"/>
                  <a:pt x="20738" y="14971"/>
                </a:cubicBezTo>
                <a:cubicBezTo>
                  <a:pt x="20167" y="16272"/>
                  <a:pt x="19387" y="17413"/>
                  <a:pt x="18398" y="18401"/>
                </a:cubicBezTo>
                <a:cubicBezTo>
                  <a:pt x="17412" y="19386"/>
                  <a:pt x="16265" y="20171"/>
                  <a:pt x="14957" y="20738"/>
                </a:cubicBezTo>
                <a:cubicBezTo>
                  <a:pt x="13649" y="21312"/>
                  <a:pt x="12264" y="21599"/>
                  <a:pt x="10804" y="21599"/>
                </a:cubicBezTo>
                <a:cubicBezTo>
                  <a:pt x="9326" y="21599"/>
                  <a:pt x="7936" y="21312"/>
                  <a:pt x="6633" y="20738"/>
                </a:cubicBezTo>
                <a:cubicBezTo>
                  <a:pt x="5328" y="20171"/>
                  <a:pt x="4184" y="19386"/>
                  <a:pt x="3195" y="18401"/>
                </a:cubicBezTo>
                <a:cubicBezTo>
                  <a:pt x="2209" y="17413"/>
                  <a:pt x="1429" y="16272"/>
                  <a:pt x="856" y="14971"/>
                </a:cubicBezTo>
                <a:cubicBezTo>
                  <a:pt x="285" y="13669"/>
                  <a:pt x="0" y="12280"/>
                  <a:pt x="0" y="10801"/>
                </a:cubicBezTo>
                <a:cubicBezTo>
                  <a:pt x="0" y="9341"/>
                  <a:pt x="285" y="7958"/>
                  <a:pt x="856" y="6645"/>
                </a:cubicBezTo>
                <a:cubicBezTo>
                  <a:pt x="1429" y="5332"/>
                  <a:pt x="2209" y="4186"/>
                  <a:pt x="3195" y="3198"/>
                </a:cubicBezTo>
                <a:cubicBezTo>
                  <a:pt x="4184" y="2210"/>
                  <a:pt x="5328" y="1434"/>
                  <a:pt x="6633" y="861"/>
                </a:cubicBezTo>
                <a:cubicBezTo>
                  <a:pt x="7936" y="285"/>
                  <a:pt x="9326" y="0"/>
                  <a:pt x="10804" y="0"/>
                </a:cubicBezTo>
                <a:moveTo>
                  <a:pt x="6450" y="2241"/>
                </a:moveTo>
                <a:cubicBezTo>
                  <a:pt x="6133" y="2258"/>
                  <a:pt x="5783" y="2408"/>
                  <a:pt x="5393" y="2687"/>
                </a:cubicBezTo>
                <a:cubicBezTo>
                  <a:pt x="5006" y="2969"/>
                  <a:pt x="4627" y="3294"/>
                  <a:pt x="4257" y="3658"/>
                </a:cubicBezTo>
                <a:cubicBezTo>
                  <a:pt x="3890" y="4028"/>
                  <a:pt x="3548" y="4409"/>
                  <a:pt x="3237" y="4793"/>
                </a:cubicBezTo>
                <a:cubicBezTo>
                  <a:pt x="2927" y="5186"/>
                  <a:pt x="2684" y="5505"/>
                  <a:pt x="2514" y="5753"/>
                </a:cubicBezTo>
                <a:lnTo>
                  <a:pt x="2568" y="5753"/>
                </a:lnTo>
                <a:cubicBezTo>
                  <a:pt x="2604" y="5753"/>
                  <a:pt x="2661" y="5742"/>
                  <a:pt x="2737" y="5716"/>
                </a:cubicBezTo>
                <a:cubicBezTo>
                  <a:pt x="2814" y="5688"/>
                  <a:pt x="2850" y="5728"/>
                  <a:pt x="2850" y="5838"/>
                </a:cubicBezTo>
                <a:cubicBezTo>
                  <a:pt x="2850" y="5875"/>
                  <a:pt x="2839" y="5920"/>
                  <a:pt x="2811" y="5979"/>
                </a:cubicBezTo>
                <a:cubicBezTo>
                  <a:pt x="2783" y="6035"/>
                  <a:pt x="2833" y="6069"/>
                  <a:pt x="2961" y="6069"/>
                </a:cubicBezTo>
                <a:cubicBezTo>
                  <a:pt x="2997" y="6069"/>
                  <a:pt x="3020" y="6041"/>
                  <a:pt x="3028" y="5985"/>
                </a:cubicBezTo>
                <a:cubicBezTo>
                  <a:pt x="3037" y="5931"/>
                  <a:pt x="3051" y="5931"/>
                  <a:pt x="3068" y="5985"/>
                </a:cubicBezTo>
                <a:lnTo>
                  <a:pt x="3122" y="6199"/>
                </a:lnTo>
                <a:lnTo>
                  <a:pt x="3122" y="6227"/>
                </a:lnTo>
                <a:cubicBezTo>
                  <a:pt x="3122" y="6267"/>
                  <a:pt x="3099" y="6295"/>
                  <a:pt x="3054" y="6312"/>
                </a:cubicBezTo>
                <a:cubicBezTo>
                  <a:pt x="3011" y="6326"/>
                  <a:pt x="2997" y="6354"/>
                  <a:pt x="3014" y="6394"/>
                </a:cubicBezTo>
                <a:cubicBezTo>
                  <a:pt x="3051" y="6428"/>
                  <a:pt x="3093" y="6442"/>
                  <a:pt x="3141" y="6442"/>
                </a:cubicBezTo>
                <a:lnTo>
                  <a:pt x="3271" y="6442"/>
                </a:lnTo>
                <a:lnTo>
                  <a:pt x="3325" y="6417"/>
                </a:lnTo>
                <a:lnTo>
                  <a:pt x="3353" y="6394"/>
                </a:lnTo>
                <a:cubicBezTo>
                  <a:pt x="3353" y="6442"/>
                  <a:pt x="3379" y="6481"/>
                  <a:pt x="3432" y="6504"/>
                </a:cubicBezTo>
                <a:cubicBezTo>
                  <a:pt x="3489" y="6532"/>
                  <a:pt x="3534" y="6544"/>
                  <a:pt x="3568" y="6544"/>
                </a:cubicBezTo>
                <a:lnTo>
                  <a:pt x="3596" y="6544"/>
                </a:lnTo>
                <a:cubicBezTo>
                  <a:pt x="3596" y="6558"/>
                  <a:pt x="3576" y="6575"/>
                  <a:pt x="3543" y="6592"/>
                </a:cubicBezTo>
                <a:cubicBezTo>
                  <a:pt x="3506" y="6614"/>
                  <a:pt x="3506" y="6642"/>
                  <a:pt x="3543" y="6673"/>
                </a:cubicBezTo>
                <a:lnTo>
                  <a:pt x="3853" y="6730"/>
                </a:lnTo>
                <a:lnTo>
                  <a:pt x="3853" y="6758"/>
                </a:lnTo>
                <a:lnTo>
                  <a:pt x="4043" y="7148"/>
                </a:lnTo>
                <a:cubicBezTo>
                  <a:pt x="4043" y="7182"/>
                  <a:pt x="4028" y="7232"/>
                  <a:pt x="4003" y="7280"/>
                </a:cubicBezTo>
                <a:cubicBezTo>
                  <a:pt x="3975" y="7337"/>
                  <a:pt x="3944" y="7365"/>
                  <a:pt x="3907" y="7365"/>
                </a:cubicBezTo>
                <a:cubicBezTo>
                  <a:pt x="3870" y="7365"/>
                  <a:pt x="3856" y="7354"/>
                  <a:pt x="3867" y="7326"/>
                </a:cubicBezTo>
                <a:cubicBezTo>
                  <a:pt x="3876" y="7297"/>
                  <a:pt x="3879" y="7263"/>
                  <a:pt x="3879" y="7232"/>
                </a:cubicBezTo>
                <a:cubicBezTo>
                  <a:pt x="3879" y="7193"/>
                  <a:pt x="3870" y="7159"/>
                  <a:pt x="3853" y="7134"/>
                </a:cubicBezTo>
                <a:cubicBezTo>
                  <a:pt x="3836" y="7105"/>
                  <a:pt x="3769" y="7094"/>
                  <a:pt x="3650" y="7094"/>
                </a:cubicBezTo>
                <a:cubicBezTo>
                  <a:pt x="3633" y="7094"/>
                  <a:pt x="3608" y="7100"/>
                  <a:pt x="3582" y="7105"/>
                </a:cubicBezTo>
                <a:cubicBezTo>
                  <a:pt x="3554" y="7117"/>
                  <a:pt x="3551" y="7139"/>
                  <a:pt x="3568" y="7176"/>
                </a:cubicBezTo>
                <a:lnTo>
                  <a:pt x="3732" y="7523"/>
                </a:lnTo>
                <a:lnTo>
                  <a:pt x="3771" y="7551"/>
                </a:lnTo>
                <a:lnTo>
                  <a:pt x="3800" y="7580"/>
                </a:lnTo>
                <a:cubicBezTo>
                  <a:pt x="3709" y="7580"/>
                  <a:pt x="3647" y="7690"/>
                  <a:pt x="3616" y="7904"/>
                </a:cubicBezTo>
                <a:cubicBezTo>
                  <a:pt x="3585" y="8119"/>
                  <a:pt x="3568" y="8274"/>
                  <a:pt x="3568" y="8362"/>
                </a:cubicBezTo>
                <a:lnTo>
                  <a:pt x="3622" y="8610"/>
                </a:lnTo>
                <a:lnTo>
                  <a:pt x="3650" y="8686"/>
                </a:lnTo>
                <a:lnTo>
                  <a:pt x="3650" y="8743"/>
                </a:lnTo>
                <a:lnTo>
                  <a:pt x="3596" y="9002"/>
                </a:lnTo>
                <a:lnTo>
                  <a:pt x="3989" y="9581"/>
                </a:lnTo>
                <a:lnTo>
                  <a:pt x="4071" y="9581"/>
                </a:lnTo>
                <a:cubicBezTo>
                  <a:pt x="4088" y="9618"/>
                  <a:pt x="4079" y="9652"/>
                  <a:pt x="4043" y="9691"/>
                </a:cubicBezTo>
                <a:cubicBezTo>
                  <a:pt x="4006" y="9725"/>
                  <a:pt x="3997" y="9762"/>
                  <a:pt x="4014" y="9796"/>
                </a:cubicBezTo>
                <a:lnTo>
                  <a:pt x="4125" y="9906"/>
                </a:lnTo>
                <a:cubicBezTo>
                  <a:pt x="4125" y="9993"/>
                  <a:pt x="4142" y="10061"/>
                  <a:pt x="4178" y="10098"/>
                </a:cubicBezTo>
                <a:cubicBezTo>
                  <a:pt x="4212" y="10143"/>
                  <a:pt x="4272" y="10197"/>
                  <a:pt x="4353" y="10270"/>
                </a:cubicBezTo>
                <a:cubicBezTo>
                  <a:pt x="4334" y="10380"/>
                  <a:pt x="4427" y="10479"/>
                  <a:pt x="4630" y="10572"/>
                </a:cubicBezTo>
                <a:cubicBezTo>
                  <a:pt x="4834" y="10668"/>
                  <a:pt x="4961" y="10733"/>
                  <a:pt x="5017" y="10773"/>
                </a:cubicBezTo>
                <a:cubicBezTo>
                  <a:pt x="5088" y="10976"/>
                  <a:pt x="5178" y="11179"/>
                  <a:pt x="5286" y="11382"/>
                </a:cubicBezTo>
                <a:cubicBezTo>
                  <a:pt x="5393" y="11588"/>
                  <a:pt x="5526" y="11758"/>
                  <a:pt x="5679" y="11908"/>
                </a:cubicBezTo>
                <a:lnTo>
                  <a:pt x="5707" y="12094"/>
                </a:lnTo>
                <a:cubicBezTo>
                  <a:pt x="5707" y="12111"/>
                  <a:pt x="5684" y="12133"/>
                  <a:pt x="5639" y="12150"/>
                </a:cubicBezTo>
                <a:cubicBezTo>
                  <a:pt x="5594" y="12167"/>
                  <a:pt x="5588" y="12195"/>
                  <a:pt x="5625" y="12227"/>
                </a:cubicBezTo>
                <a:lnTo>
                  <a:pt x="5842" y="12325"/>
                </a:lnTo>
                <a:cubicBezTo>
                  <a:pt x="5876" y="12289"/>
                  <a:pt x="5924" y="12325"/>
                  <a:pt x="5984" y="12433"/>
                </a:cubicBezTo>
                <a:cubicBezTo>
                  <a:pt x="6040" y="12543"/>
                  <a:pt x="6088" y="12613"/>
                  <a:pt x="6125" y="12647"/>
                </a:cubicBezTo>
                <a:lnTo>
                  <a:pt x="6097" y="12729"/>
                </a:lnTo>
                <a:lnTo>
                  <a:pt x="6261" y="12961"/>
                </a:lnTo>
                <a:lnTo>
                  <a:pt x="6342" y="12989"/>
                </a:lnTo>
                <a:lnTo>
                  <a:pt x="6396" y="12879"/>
                </a:lnTo>
                <a:cubicBezTo>
                  <a:pt x="6359" y="12788"/>
                  <a:pt x="6297" y="12667"/>
                  <a:pt x="6207" y="12520"/>
                </a:cubicBezTo>
                <a:cubicBezTo>
                  <a:pt x="6116" y="12370"/>
                  <a:pt x="6023" y="12226"/>
                  <a:pt x="5930" y="12088"/>
                </a:cubicBezTo>
                <a:cubicBezTo>
                  <a:pt x="5834" y="11947"/>
                  <a:pt x="5755" y="11826"/>
                  <a:pt x="5693" y="11710"/>
                </a:cubicBezTo>
                <a:cubicBezTo>
                  <a:pt x="5628" y="11600"/>
                  <a:pt x="5597" y="11532"/>
                  <a:pt x="5597" y="11515"/>
                </a:cubicBezTo>
                <a:cubicBezTo>
                  <a:pt x="5597" y="11492"/>
                  <a:pt x="5588" y="11422"/>
                  <a:pt x="5571" y="11295"/>
                </a:cubicBezTo>
                <a:cubicBezTo>
                  <a:pt x="5551" y="11168"/>
                  <a:pt x="5534" y="11097"/>
                  <a:pt x="5517" y="11069"/>
                </a:cubicBezTo>
                <a:cubicBezTo>
                  <a:pt x="5571" y="11103"/>
                  <a:pt x="5639" y="11137"/>
                  <a:pt x="5721" y="11168"/>
                </a:cubicBezTo>
                <a:cubicBezTo>
                  <a:pt x="5800" y="11202"/>
                  <a:pt x="5868" y="11235"/>
                  <a:pt x="5922" y="11267"/>
                </a:cubicBezTo>
                <a:cubicBezTo>
                  <a:pt x="5958" y="11492"/>
                  <a:pt x="6046" y="11676"/>
                  <a:pt x="6187" y="11809"/>
                </a:cubicBezTo>
                <a:cubicBezTo>
                  <a:pt x="6326" y="11947"/>
                  <a:pt x="6450" y="12099"/>
                  <a:pt x="6557" y="12272"/>
                </a:cubicBezTo>
                <a:cubicBezTo>
                  <a:pt x="6520" y="12305"/>
                  <a:pt x="6520" y="12325"/>
                  <a:pt x="6557" y="12337"/>
                </a:cubicBezTo>
                <a:cubicBezTo>
                  <a:pt x="6594" y="12348"/>
                  <a:pt x="6625" y="12354"/>
                  <a:pt x="6653" y="12354"/>
                </a:cubicBezTo>
                <a:cubicBezTo>
                  <a:pt x="6687" y="12387"/>
                  <a:pt x="6707" y="12452"/>
                  <a:pt x="6707" y="12543"/>
                </a:cubicBezTo>
                <a:cubicBezTo>
                  <a:pt x="6834" y="12684"/>
                  <a:pt x="6998" y="12884"/>
                  <a:pt x="7199" y="13138"/>
                </a:cubicBezTo>
                <a:cubicBezTo>
                  <a:pt x="7402" y="13384"/>
                  <a:pt x="7504" y="13584"/>
                  <a:pt x="7504" y="13731"/>
                </a:cubicBezTo>
                <a:lnTo>
                  <a:pt x="7504" y="13754"/>
                </a:lnTo>
                <a:lnTo>
                  <a:pt x="7450" y="13949"/>
                </a:lnTo>
                <a:cubicBezTo>
                  <a:pt x="7504" y="14090"/>
                  <a:pt x="7597" y="14205"/>
                  <a:pt x="7727" y="14290"/>
                </a:cubicBezTo>
                <a:cubicBezTo>
                  <a:pt x="7857" y="14378"/>
                  <a:pt x="7987" y="14443"/>
                  <a:pt x="8114" y="14499"/>
                </a:cubicBezTo>
                <a:lnTo>
                  <a:pt x="8168" y="14499"/>
                </a:lnTo>
                <a:cubicBezTo>
                  <a:pt x="8349" y="14592"/>
                  <a:pt x="8532" y="14685"/>
                  <a:pt x="8721" y="14790"/>
                </a:cubicBezTo>
                <a:cubicBezTo>
                  <a:pt x="8911" y="14897"/>
                  <a:pt x="9106" y="14985"/>
                  <a:pt x="9304" y="15055"/>
                </a:cubicBezTo>
                <a:lnTo>
                  <a:pt x="9614" y="14863"/>
                </a:lnTo>
                <a:cubicBezTo>
                  <a:pt x="9688" y="14886"/>
                  <a:pt x="9764" y="14928"/>
                  <a:pt x="9846" y="15002"/>
                </a:cubicBezTo>
                <a:cubicBezTo>
                  <a:pt x="9925" y="15072"/>
                  <a:pt x="10018" y="15154"/>
                  <a:pt x="10123" y="15250"/>
                </a:cubicBezTo>
                <a:cubicBezTo>
                  <a:pt x="10225" y="15343"/>
                  <a:pt x="10346" y="15431"/>
                  <a:pt x="10487" y="15513"/>
                </a:cubicBezTo>
                <a:cubicBezTo>
                  <a:pt x="10626" y="15597"/>
                  <a:pt x="10787" y="15645"/>
                  <a:pt x="10968" y="15662"/>
                </a:cubicBezTo>
                <a:cubicBezTo>
                  <a:pt x="11092" y="15575"/>
                  <a:pt x="11157" y="15597"/>
                  <a:pt x="11157" y="15727"/>
                </a:cubicBezTo>
                <a:lnTo>
                  <a:pt x="11157" y="15784"/>
                </a:lnTo>
                <a:lnTo>
                  <a:pt x="11496" y="16193"/>
                </a:lnTo>
                <a:lnTo>
                  <a:pt x="11550" y="16391"/>
                </a:lnTo>
                <a:cubicBezTo>
                  <a:pt x="11640" y="16444"/>
                  <a:pt x="11731" y="16512"/>
                  <a:pt x="11827" y="16594"/>
                </a:cubicBezTo>
                <a:cubicBezTo>
                  <a:pt x="11920" y="16676"/>
                  <a:pt x="11996" y="16766"/>
                  <a:pt x="12050" y="16865"/>
                </a:cubicBezTo>
                <a:lnTo>
                  <a:pt x="12103" y="16865"/>
                </a:lnTo>
                <a:cubicBezTo>
                  <a:pt x="12194" y="16865"/>
                  <a:pt x="12267" y="16907"/>
                  <a:pt x="12327" y="16986"/>
                </a:cubicBezTo>
                <a:cubicBezTo>
                  <a:pt x="12386" y="17068"/>
                  <a:pt x="12459" y="17108"/>
                  <a:pt x="12550" y="17108"/>
                </a:cubicBezTo>
                <a:cubicBezTo>
                  <a:pt x="12604" y="17108"/>
                  <a:pt x="12632" y="17079"/>
                  <a:pt x="12632" y="17029"/>
                </a:cubicBezTo>
                <a:cubicBezTo>
                  <a:pt x="12632" y="16902"/>
                  <a:pt x="12640" y="16820"/>
                  <a:pt x="12657" y="16777"/>
                </a:cubicBezTo>
                <a:cubicBezTo>
                  <a:pt x="12674" y="16738"/>
                  <a:pt x="12700" y="16710"/>
                  <a:pt x="12725" y="16704"/>
                </a:cubicBezTo>
                <a:cubicBezTo>
                  <a:pt x="12753" y="16693"/>
                  <a:pt x="12782" y="16687"/>
                  <a:pt x="12807" y="16687"/>
                </a:cubicBezTo>
                <a:cubicBezTo>
                  <a:pt x="12835" y="16687"/>
                  <a:pt x="12849" y="16670"/>
                  <a:pt x="12849" y="16633"/>
                </a:cubicBezTo>
                <a:lnTo>
                  <a:pt x="12793" y="16554"/>
                </a:lnTo>
                <a:cubicBezTo>
                  <a:pt x="12756" y="16554"/>
                  <a:pt x="12731" y="16577"/>
                  <a:pt x="12714" y="16622"/>
                </a:cubicBezTo>
                <a:cubicBezTo>
                  <a:pt x="12694" y="16667"/>
                  <a:pt x="12669" y="16670"/>
                  <a:pt x="12632" y="16633"/>
                </a:cubicBezTo>
                <a:lnTo>
                  <a:pt x="12440" y="16743"/>
                </a:lnTo>
                <a:lnTo>
                  <a:pt x="12211" y="16687"/>
                </a:lnTo>
                <a:lnTo>
                  <a:pt x="11889" y="16136"/>
                </a:lnTo>
                <a:lnTo>
                  <a:pt x="11996" y="15366"/>
                </a:lnTo>
                <a:cubicBezTo>
                  <a:pt x="12013" y="15332"/>
                  <a:pt x="11979" y="15287"/>
                  <a:pt x="11894" y="15244"/>
                </a:cubicBezTo>
                <a:cubicBezTo>
                  <a:pt x="11807" y="15199"/>
                  <a:pt x="11784" y="15154"/>
                  <a:pt x="11818" y="15112"/>
                </a:cubicBezTo>
                <a:cubicBezTo>
                  <a:pt x="11694" y="15032"/>
                  <a:pt x="11541" y="15001"/>
                  <a:pt x="11360" y="15001"/>
                </a:cubicBezTo>
                <a:cubicBezTo>
                  <a:pt x="11324" y="15001"/>
                  <a:pt x="11230" y="15013"/>
                  <a:pt x="11083" y="15038"/>
                </a:cubicBezTo>
                <a:cubicBezTo>
                  <a:pt x="10934" y="15066"/>
                  <a:pt x="10857" y="15055"/>
                  <a:pt x="10857" y="15001"/>
                </a:cubicBezTo>
                <a:cubicBezTo>
                  <a:pt x="10857" y="14945"/>
                  <a:pt x="10872" y="14874"/>
                  <a:pt x="10900" y="14784"/>
                </a:cubicBezTo>
                <a:cubicBezTo>
                  <a:pt x="10925" y="14691"/>
                  <a:pt x="10959" y="14598"/>
                  <a:pt x="10993" y="14493"/>
                </a:cubicBezTo>
                <a:cubicBezTo>
                  <a:pt x="11030" y="14389"/>
                  <a:pt x="11058" y="14301"/>
                  <a:pt x="11075" y="14228"/>
                </a:cubicBezTo>
                <a:cubicBezTo>
                  <a:pt x="11092" y="14157"/>
                  <a:pt x="11103" y="14112"/>
                  <a:pt x="11103" y="14095"/>
                </a:cubicBezTo>
                <a:lnTo>
                  <a:pt x="11278" y="13731"/>
                </a:lnTo>
                <a:lnTo>
                  <a:pt x="11239" y="13677"/>
                </a:lnTo>
                <a:lnTo>
                  <a:pt x="11021" y="13621"/>
                </a:lnTo>
                <a:cubicBezTo>
                  <a:pt x="10985" y="13621"/>
                  <a:pt x="10925" y="13649"/>
                  <a:pt x="10846" y="13706"/>
                </a:cubicBezTo>
                <a:cubicBezTo>
                  <a:pt x="10764" y="13754"/>
                  <a:pt x="10685" y="13821"/>
                  <a:pt x="10609" y="13898"/>
                </a:cubicBezTo>
                <a:cubicBezTo>
                  <a:pt x="10533" y="13974"/>
                  <a:pt x="10468" y="14053"/>
                  <a:pt x="10414" y="14123"/>
                </a:cubicBezTo>
                <a:cubicBezTo>
                  <a:pt x="10360" y="14197"/>
                  <a:pt x="10332" y="14256"/>
                  <a:pt x="10332" y="14313"/>
                </a:cubicBezTo>
                <a:lnTo>
                  <a:pt x="9724" y="14442"/>
                </a:lnTo>
                <a:cubicBezTo>
                  <a:pt x="9597" y="14442"/>
                  <a:pt x="9493" y="14394"/>
                  <a:pt x="9411" y="14284"/>
                </a:cubicBezTo>
                <a:cubicBezTo>
                  <a:pt x="9377" y="14140"/>
                  <a:pt x="9301" y="13979"/>
                  <a:pt x="9182" y="13804"/>
                </a:cubicBezTo>
                <a:cubicBezTo>
                  <a:pt x="9066" y="13627"/>
                  <a:pt x="9007" y="13474"/>
                  <a:pt x="9007" y="13336"/>
                </a:cubicBezTo>
                <a:cubicBezTo>
                  <a:pt x="9007" y="13132"/>
                  <a:pt x="9041" y="12938"/>
                  <a:pt x="9114" y="12757"/>
                </a:cubicBezTo>
                <a:cubicBezTo>
                  <a:pt x="9188" y="12576"/>
                  <a:pt x="9159" y="12382"/>
                  <a:pt x="9032" y="12178"/>
                </a:cubicBezTo>
                <a:cubicBezTo>
                  <a:pt x="9052" y="12178"/>
                  <a:pt x="9075" y="12167"/>
                  <a:pt x="9100" y="12150"/>
                </a:cubicBezTo>
                <a:cubicBezTo>
                  <a:pt x="9128" y="12133"/>
                  <a:pt x="9134" y="12105"/>
                  <a:pt x="9114" y="12068"/>
                </a:cubicBezTo>
                <a:lnTo>
                  <a:pt x="9275" y="11879"/>
                </a:lnTo>
                <a:lnTo>
                  <a:pt x="9303" y="11851"/>
                </a:lnTo>
                <a:lnTo>
                  <a:pt x="9329" y="11879"/>
                </a:lnTo>
                <a:cubicBezTo>
                  <a:pt x="9456" y="11786"/>
                  <a:pt x="9623" y="11758"/>
                  <a:pt x="9832" y="11786"/>
                </a:cubicBezTo>
                <a:cubicBezTo>
                  <a:pt x="10038" y="11809"/>
                  <a:pt x="10168" y="11746"/>
                  <a:pt x="10225" y="11594"/>
                </a:cubicBezTo>
                <a:lnTo>
                  <a:pt x="10439" y="11769"/>
                </a:lnTo>
                <a:cubicBezTo>
                  <a:pt x="10476" y="11786"/>
                  <a:pt x="10516" y="11769"/>
                  <a:pt x="10561" y="11710"/>
                </a:cubicBezTo>
                <a:cubicBezTo>
                  <a:pt x="10606" y="11653"/>
                  <a:pt x="10629" y="11605"/>
                  <a:pt x="10629" y="11566"/>
                </a:cubicBezTo>
                <a:lnTo>
                  <a:pt x="10521" y="11515"/>
                </a:lnTo>
                <a:lnTo>
                  <a:pt x="11050" y="11377"/>
                </a:lnTo>
                <a:lnTo>
                  <a:pt x="11075" y="11461"/>
                </a:lnTo>
                <a:lnTo>
                  <a:pt x="11332" y="11433"/>
                </a:lnTo>
                <a:lnTo>
                  <a:pt x="11629" y="11619"/>
                </a:lnTo>
                <a:cubicBezTo>
                  <a:pt x="11665" y="11619"/>
                  <a:pt x="11702" y="11600"/>
                  <a:pt x="11739" y="11554"/>
                </a:cubicBezTo>
                <a:cubicBezTo>
                  <a:pt x="11776" y="11509"/>
                  <a:pt x="11815" y="11504"/>
                  <a:pt x="11860" y="11537"/>
                </a:cubicBezTo>
                <a:lnTo>
                  <a:pt x="12132" y="11825"/>
                </a:lnTo>
                <a:cubicBezTo>
                  <a:pt x="12095" y="11896"/>
                  <a:pt x="12089" y="11952"/>
                  <a:pt x="12118" y="11984"/>
                </a:cubicBezTo>
                <a:cubicBezTo>
                  <a:pt x="12143" y="12023"/>
                  <a:pt x="12157" y="12057"/>
                  <a:pt x="12157" y="12094"/>
                </a:cubicBezTo>
                <a:cubicBezTo>
                  <a:pt x="12157" y="12150"/>
                  <a:pt x="12205" y="12271"/>
                  <a:pt x="12298" y="12463"/>
                </a:cubicBezTo>
                <a:cubicBezTo>
                  <a:pt x="12394" y="12658"/>
                  <a:pt x="12479" y="12757"/>
                  <a:pt x="12550" y="12757"/>
                </a:cubicBezTo>
                <a:cubicBezTo>
                  <a:pt x="12640" y="12757"/>
                  <a:pt x="12680" y="12698"/>
                  <a:pt x="12671" y="12582"/>
                </a:cubicBezTo>
                <a:cubicBezTo>
                  <a:pt x="12663" y="12466"/>
                  <a:pt x="12657" y="12390"/>
                  <a:pt x="12657" y="12356"/>
                </a:cubicBezTo>
                <a:cubicBezTo>
                  <a:pt x="12657" y="12176"/>
                  <a:pt x="12620" y="11998"/>
                  <a:pt x="12550" y="11828"/>
                </a:cubicBezTo>
                <a:cubicBezTo>
                  <a:pt x="12479" y="11656"/>
                  <a:pt x="12409" y="11481"/>
                  <a:pt x="12346" y="11298"/>
                </a:cubicBezTo>
                <a:lnTo>
                  <a:pt x="12346" y="11221"/>
                </a:lnTo>
                <a:cubicBezTo>
                  <a:pt x="12346" y="11128"/>
                  <a:pt x="12403" y="11049"/>
                  <a:pt x="12516" y="10984"/>
                </a:cubicBezTo>
                <a:cubicBezTo>
                  <a:pt x="12629" y="10911"/>
                  <a:pt x="12685" y="10874"/>
                  <a:pt x="12685" y="10851"/>
                </a:cubicBezTo>
                <a:cubicBezTo>
                  <a:pt x="12776" y="10781"/>
                  <a:pt x="12878" y="10707"/>
                  <a:pt x="12991" y="10637"/>
                </a:cubicBezTo>
                <a:cubicBezTo>
                  <a:pt x="13101" y="10563"/>
                  <a:pt x="13186" y="10482"/>
                  <a:pt x="13239" y="10383"/>
                </a:cubicBezTo>
                <a:lnTo>
                  <a:pt x="13347" y="10163"/>
                </a:lnTo>
                <a:lnTo>
                  <a:pt x="13347" y="10030"/>
                </a:lnTo>
                <a:lnTo>
                  <a:pt x="13429" y="10030"/>
                </a:lnTo>
                <a:cubicBezTo>
                  <a:pt x="13465" y="10030"/>
                  <a:pt x="13482" y="10002"/>
                  <a:pt x="13482" y="9948"/>
                </a:cubicBezTo>
                <a:cubicBezTo>
                  <a:pt x="13482" y="9931"/>
                  <a:pt x="13471" y="9914"/>
                  <a:pt x="13443" y="9903"/>
                </a:cubicBezTo>
                <a:cubicBezTo>
                  <a:pt x="13414" y="9886"/>
                  <a:pt x="13383" y="9863"/>
                  <a:pt x="13347" y="9827"/>
                </a:cubicBezTo>
                <a:cubicBezTo>
                  <a:pt x="13313" y="9810"/>
                  <a:pt x="13276" y="9782"/>
                  <a:pt x="13239" y="9742"/>
                </a:cubicBezTo>
                <a:lnTo>
                  <a:pt x="13321" y="9694"/>
                </a:lnTo>
                <a:cubicBezTo>
                  <a:pt x="13358" y="9638"/>
                  <a:pt x="13383" y="9573"/>
                  <a:pt x="13403" y="9491"/>
                </a:cubicBezTo>
                <a:cubicBezTo>
                  <a:pt x="13420" y="9406"/>
                  <a:pt x="13412" y="9335"/>
                  <a:pt x="13375" y="9273"/>
                </a:cubicBezTo>
                <a:lnTo>
                  <a:pt x="13578" y="9163"/>
                </a:lnTo>
                <a:cubicBezTo>
                  <a:pt x="13558" y="9220"/>
                  <a:pt x="13578" y="9254"/>
                  <a:pt x="13632" y="9273"/>
                </a:cubicBezTo>
                <a:cubicBezTo>
                  <a:pt x="13686" y="9290"/>
                  <a:pt x="13731" y="9290"/>
                  <a:pt x="13768" y="9273"/>
                </a:cubicBezTo>
                <a:lnTo>
                  <a:pt x="13903" y="9053"/>
                </a:lnTo>
                <a:cubicBezTo>
                  <a:pt x="13866" y="8966"/>
                  <a:pt x="13844" y="8932"/>
                  <a:pt x="13835" y="8960"/>
                </a:cubicBezTo>
                <a:cubicBezTo>
                  <a:pt x="13827" y="8988"/>
                  <a:pt x="13850" y="8960"/>
                  <a:pt x="13903" y="8867"/>
                </a:cubicBezTo>
                <a:cubicBezTo>
                  <a:pt x="13994" y="8833"/>
                  <a:pt x="14081" y="8788"/>
                  <a:pt x="14166" y="8740"/>
                </a:cubicBezTo>
                <a:cubicBezTo>
                  <a:pt x="14254" y="8689"/>
                  <a:pt x="14338" y="8664"/>
                  <a:pt x="14432" y="8664"/>
                </a:cubicBezTo>
                <a:cubicBezTo>
                  <a:pt x="14448" y="8683"/>
                  <a:pt x="14465" y="8689"/>
                  <a:pt x="14485" y="8689"/>
                </a:cubicBezTo>
                <a:cubicBezTo>
                  <a:pt x="14539" y="8689"/>
                  <a:pt x="14564" y="8683"/>
                  <a:pt x="14564" y="8664"/>
                </a:cubicBezTo>
                <a:cubicBezTo>
                  <a:pt x="14564" y="8573"/>
                  <a:pt x="14547" y="8520"/>
                  <a:pt x="14511" y="8503"/>
                </a:cubicBezTo>
                <a:lnTo>
                  <a:pt x="14675" y="8167"/>
                </a:lnTo>
                <a:cubicBezTo>
                  <a:pt x="14799" y="8167"/>
                  <a:pt x="14895" y="8110"/>
                  <a:pt x="14957" y="8000"/>
                </a:cubicBezTo>
                <a:lnTo>
                  <a:pt x="15203" y="7972"/>
                </a:lnTo>
                <a:cubicBezTo>
                  <a:pt x="15257" y="7958"/>
                  <a:pt x="15282" y="7924"/>
                  <a:pt x="15282" y="7867"/>
                </a:cubicBezTo>
                <a:lnTo>
                  <a:pt x="15282" y="7842"/>
                </a:lnTo>
                <a:lnTo>
                  <a:pt x="15757" y="7704"/>
                </a:lnTo>
                <a:lnTo>
                  <a:pt x="15810" y="7554"/>
                </a:lnTo>
                <a:lnTo>
                  <a:pt x="15675" y="7368"/>
                </a:lnTo>
                <a:cubicBezTo>
                  <a:pt x="15692" y="7368"/>
                  <a:pt x="15700" y="7351"/>
                  <a:pt x="15700" y="7311"/>
                </a:cubicBezTo>
                <a:cubicBezTo>
                  <a:pt x="15700" y="7277"/>
                  <a:pt x="15683" y="7252"/>
                  <a:pt x="15646" y="7235"/>
                </a:cubicBezTo>
                <a:cubicBezTo>
                  <a:pt x="15613" y="7212"/>
                  <a:pt x="15579" y="7195"/>
                  <a:pt x="15553" y="7179"/>
                </a:cubicBezTo>
                <a:cubicBezTo>
                  <a:pt x="15525" y="7162"/>
                  <a:pt x="15494" y="7142"/>
                  <a:pt x="15457" y="7125"/>
                </a:cubicBezTo>
                <a:lnTo>
                  <a:pt x="15403" y="7150"/>
                </a:lnTo>
                <a:lnTo>
                  <a:pt x="15457" y="7125"/>
                </a:lnTo>
                <a:lnTo>
                  <a:pt x="15539" y="7125"/>
                </a:lnTo>
                <a:lnTo>
                  <a:pt x="15714" y="7125"/>
                </a:lnTo>
                <a:cubicBezTo>
                  <a:pt x="15796" y="7125"/>
                  <a:pt x="15836" y="7085"/>
                  <a:pt x="15836" y="7003"/>
                </a:cubicBezTo>
                <a:cubicBezTo>
                  <a:pt x="15836" y="6893"/>
                  <a:pt x="15774" y="6837"/>
                  <a:pt x="15646" y="6837"/>
                </a:cubicBezTo>
                <a:cubicBezTo>
                  <a:pt x="15485" y="6837"/>
                  <a:pt x="15299" y="6877"/>
                  <a:pt x="15087" y="6953"/>
                </a:cubicBezTo>
                <a:cubicBezTo>
                  <a:pt x="14875" y="7029"/>
                  <a:pt x="14728" y="7162"/>
                  <a:pt x="14646" y="7339"/>
                </a:cubicBezTo>
                <a:lnTo>
                  <a:pt x="14457" y="7450"/>
                </a:lnTo>
                <a:lnTo>
                  <a:pt x="14700" y="7207"/>
                </a:lnTo>
                <a:lnTo>
                  <a:pt x="14739" y="7125"/>
                </a:lnTo>
                <a:cubicBezTo>
                  <a:pt x="14739" y="7085"/>
                  <a:pt x="14697" y="7063"/>
                  <a:pt x="14612" y="7046"/>
                </a:cubicBezTo>
                <a:cubicBezTo>
                  <a:pt x="14528" y="7035"/>
                  <a:pt x="14502" y="7029"/>
                  <a:pt x="14539" y="7029"/>
                </a:cubicBezTo>
                <a:cubicBezTo>
                  <a:pt x="14700" y="7029"/>
                  <a:pt x="14824" y="7015"/>
                  <a:pt x="14909" y="6975"/>
                </a:cubicBezTo>
                <a:cubicBezTo>
                  <a:pt x="14997" y="6936"/>
                  <a:pt x="15067" y="6899"/>
                  <a:pt x="15121" y="6854"/>
                </a:cubicBezTo>
                <a:cubicBezTo>
                  <a:pt x="15175" y="6809"/>
                  <a:pt x="15231" y="6766"/>
                  <a:pt x="15288" y="6715"/>
                </a:cubicBezTo>
                <a:cubicBezTo>
                  <a:pt x="15347" y="6670"/>
                  <a:pt x="15432" y="6634"/>
                  <a:pt x="15539" y="6594"/>
                </a:cubicBezTo>
                <a:cubicBezTo>
                  <a:pt x="15745" y="6634"/>
                  <a:pt x="15946" y="6645"/>
                  <a:pt x="16135" y="6622"/>
                </a:cubicBezTo>
                <a:cubicBezTo>
                  <a:pt x="16322" y="6605"/>
                  <a:pt x="16522" y="6594"/>
                  <a:pt x="16729" y="6594"/>
                </a:cubicBezTo>
                <a:cubicBezTo>
                  <a:pt x="16785" y="6560"/>
                  <a:pt x="16839" y="6523"/>
                  <a:pt x="16892" y="6484"/>
                </a:cubicBezTo>
                <a:cubicBezTo>
                  <a:pt x="16946" y="6439"/>
                  <a:pt x="16980" y="6396"/>
                  <a:pt x="17000" y="6340"/>
                </a:cubicBezTo>
                <a:lnTo>
                  <a:pt x="17311" y="6286"/>
                </a:lnTo>
                <a:cubicBezTo>
                  <a:pt x="17347" y="6323"/>
                  <a:pt x="17401" y="6315"/>
                  <a:pt x="17474" y="6258"/>
                </a:cubicBezTo>
                <a:cubicBezTo>
                  <a:pt x="17545" y="6202"/>
                  <a:pt x="17582" y="6159"/>
                  <a:pt x="17582" y="6125"/>
                </a:cubicBezTo>
                <a:cubicBezTo>
                  <a:pt x="17582" y="6032"/>
                  <a:pt x="17531" y="5976"/>
                  <a:pt x="17432" y="5950"/>
                </a:cubicBezTo>
                <a:cubicBezTo>
                  <a:pt x="17333" y="5922"/>
                  <a:pt x="17282" y="5854"/>
                  <a:pt x="17282" y="5755"/>
                </a:cubicBezTo>
                <a:cubicBezTo>
                  <a:pt x="17282" y="5738"/>
                  <a:pt x="17288" y="5713"/>
                  <a:pt x="17296" y="5679"/>
                </a:cubicBezTo>
                <a:cubicBezTo>
                  <a:pt x="17308" y="5640"/>
                  <a:pt x="17294" y="5623"/>
                  <a:pt x="17257" y="5623"/>
                </a:cubicBezTo>
                <a:cubicBezTo>
                  <a:pt x="17203" y="5623"/>
                  <a:pt x="17116" y="5651"/>
                  <a:pt x="16994" y="5707"/>
                </a:cubicBezTo>
                <a:cubicBezTo>
                  <a:pt x="16870" y="5758"/>
                  <a:pt x="16785" y="5806"/>
                  <a:pt x="16729" y="5840"/>
                </a:cubicBezTo>
                <a:cubicBezTo>
                  <a:pt x="16692" y="5854"/>
                  <a:pt x="16672" y="5854"/>
                  <a:pt x="16661" y="5829"/>
                </a:cubicBezTo>
                <a:cubicBezTo>
                  <a:pt x="16652" y="5801"/>
                  <a:pt x="16649" y="5767"/>
                  <a:pt x="16649" y="5730"/>
                </a:cubicBezTo>
                <a:lnTo>
                  <a:pt x="16675" y="5755"/>
                </a:lnTo>
                <a:lnTo>
                  <a:pt x="16785" y="5705"/>
                </a:lnTo>
                <a:lnTo>
                  <a:pt x="17093" y="5594"/>
                </a:lnTo>
                <a:lnTo>
                  <a:pt x="17147" y="5538"/>
                </a:lnTo>
                <a:cubicBezTo>
                  <a:pt x="17147" y="5484"/>
                  <a:pt x="17116" y="5451"/>
                  <a:pt x="17048" y="5434"/>
                </a:cubicBezTo>
                <a:cubicBezTo>
                  <a:pt x="16980" y="5411"/>
                  <a:pt x="16926" y="5405"/>
                  <a:pt x="16892" y="5405"/>
                </a:cubicBezTo>
                <a:cubicBezTo>
                  <a:pt x="16856" y="5405"/>
                  <a:pt x="16802" y="5417"/>
                  <a:pt x="16729" y="5445"/>
                </a:cubicBezTo>
                <a:cubicBezTo>
                  <a:pt x="16658" y="5473"/>
                  <a:pt x="16621" y="5456"/>
                  <a:pt x="16621" y="5405"/>
                </a:cubicBezTo>
                <a:lnTo>
                  <a:pt x="16649" y="5349"/>
                </a:lnTo>
                <a:cubicBezTo>
                  <a:pt x="16539" y="5259"/>
                  <a:pt x="16443" y="5154"/>
                  <a:pt x="16358" y="5047"/>
                </a:cubicBezTo>
                <a:cubicBezTo>
                  <a:pt x="16271" y="4931"/>
                  <a:pt x="16228" y="4861"/>
                  <a:pt x="16228" y="4821"/>
                </a:cubicBezTo>
                <a:cubicBezTo>
                  <a:pt x="16228" y="4787"/>
                  <a:pt x="16234" y="4751"/>
                  <a:pt x="16243" y="4705"/>
                </a:cubicBezTo>
                <a:cubicBezTo>
                  <a:pt x="16251" y="4669"/>
                  <a:pt x="16228" y="4646"/>
                  <a:pt x="16175" y="4646"/>
                </a:cubicBezTo>
                <a:cubicBezTo>
                  <a:pt x="16138" y="4646"/>
                  <a:pt x="16107" y="4652"/>
                  <a:pt x="16082" y="4663"/>
                </a:cubicBezTo>
                <a:cubicBezTo>
                  <a:pt x="16053" y="4672"/>
                  <a:pt x="16039" y="4646"/>
                  <a:pt x="16039" y="4595"/>
                </a:cubicBezTo>
                <a:cubicBezTo>
                  <a:pt x="16039" y="4556"/>
                  <a:pt x="16017" y="4480"/>
                  <a:pt x="15971" y="4364"/>
                </a:cubicBezTo>
                <a:cubicBezTo>
                  <a:pt x="15926" y="4248"/>
                  <a:pt x="15864" y="4189"/>
                  <a:pt x="15782" y="4189"/>
                </a:cubicBezTo>
                <a:lnTo>
                  <a:pt x="15675" y="4299"/>
                </a:lnTo>
                <a:cubicBezTo>
                  <a:pt x="15675" y="4347"/>
                  <a:pt x="15646" y="4392"/>
                  <a:pt x="15593" y="4420"/>
                </a:cubicBezTo>
                <a:cubicBezTo>
                  <a:pt x="15539" y="4446"/>
                  <a:pt x="15511" y="4474"/>
                  <a:pt x="15511" y="4513"/>
                </a:cubicBezTo>
                <a:lnTo>
                  <a:pt x="15457" y="4513"/>
                </a:lnTo>
                <a:lnTo>
                  <a:pt x="15175" y="4672"/>
                </a:lnTo>
                <a:cubicBezTo>
                  <a:pt x="15155" y="4640"/>
                  <a:pt x="15132" y="4629"/>
                  <a:pt x="15107" y="4646"/>
                </a:cubicBezTo>
                <a:cubicBezTo>
                  <a:pt x="15079" y="4669"/>
                  <a:pt x="15047" y="4672"/>
                  <a:pt x="15011" y="4672"/>
                </a:cubicBezTo>
                <a:lnTo>
                  <a:pt x="14985" y="4672"/>
                </a:lnTo>
                <a:lnTo>
                  <a:pt x="14957" y="4700"/>
                </a:lnTo>
                <a:cubicBezTo>
                  <a:pt x="15028" y="4700"/>
                  <a:pt x="15062" y="4663"/>
                  <a:pt x="15053" y="4578"/>
                </a:cubicBezTo>
                <a:cubicBezTo>
                  <a:pt x="15042" y="4497"/>
                  <a:pt x="15011" y="4457"/>
                  <a:pt x="14957" y="4457"/>
                </a:cubicBezTo>
                <a:lnTo>
                  <a:pt x="14739" y="4513"/>
                </a:lnTo>
                <a:cubicBezTo>
                  <a:pt x="14706" y="4513"/>
                  <a:pt x="14683" y="4508"/>
                  <a:pt x="14680" y="4496"/>
                </a:cubicBezTo>
                <a:cubicBezTo>
                  <a:pt x="14675" y="4491"/>
                  <a:pt x="14683" y="4474"/>
                  <a:pt x="14708" y="4446"/>
                </a:cubicBezTo>
                <a:cubicBezTo>
                  <a:pt x="14731" y="4420"/>
                  <a:pt x="14751" y="4386"/>
                  <a:pt x="14768" y="4347"/>
                </a:cubicBezTo>
                <a:cubicBezTo>
                  <a:pt x="14788" y="4316"/>
                  <a:pt x="14788" y="4276"/>
                  <a:pt x="14768" y="4242"/>
                </a:cubicBezTo>
                <a:cubicBezTo>
                  <a:pt x="14751" y="4203"/>
                  <a:pt x="14720" y="4203"/>
                  <a:pt x="14680" y="4225"/>
                </a:cubicBezTo>
                <a:cubicBezTo>
                  <a:pt x="14641" y="4254"/>
                  <a:pt x="14618" y="4254"/>
                  <a:pt x="14618" y="4214"/>
                </a:cubicBezTo>
                <a:lnTo>
                  <a:pt x="14700" y="4214"/>
                </a:lnTo>
                <a:lnTo>
                  <a:pt x="14768" y="4149"/>
                </a:lnTo>
                <a:cubicBezTo>
                  <a:pt x="14788" y="4127"/>
                  <a:pt x="14779" y="4098"/>
                  <a:pt x="14748" y="4056"/>
                </a:cubicBezTo>
                <a:cubicBezTo>
                  <a:pt x="14717" y="4005"/>
                  <a:pt x="14691" y="3977"/>
                  <a:pt x="14674" y="3957"/>
                </a:cubicBezTo>
                <a:lnTo>
                  <a:pt x="14375" y="3906"/>
                </a:lnTo>
                <a:lnTo>
                  <a:pt x="14186" y="3740"/>
                </a:lnTo>
                <a:cubicBezTo>
                  <a:pt x="14169" y="3757"/>
                  <a:pt x="14135" y="3745"/>
                  <a:pt x="14087" y="3703"/>
                </a:cubicBezTo>
                <a:cubicBezTo>
                  <a:pt x="14036" y="3658"/>
                  <a:pt x="13994" y="3624"/>
                  <a:pt x="13957" y="3610"/>
                </a:cubicBezTo>
                <a:lnTo>
                  <a:pt x="13739" y="3686"/>
                </a:lnTo>
                <a:lnTo>
                  <a:pt x="13211" y="3565"/>
                </a:lnTo>
                <a:cubicBezTo>
                  <a:pt x="13177" y="3565"/>
                  <a:pt x="13140" y="3576"/>
                  <a:pt x="13104" y="3599"/>
                </a:cubicBezTo>
                <a:cubicBezTo>
                  <a:pt x="13070" y="3624"/>
                  <a:pt x="13050" y="3652"/>
                  <a:pt x="13050" y="3686"/>
                </a:cubicBezTo>
                <a:cubicBezTo>
                  <a:pt x="13050" y="3726"/>
                  <a:pt x="13070" y="3751"/>
                  <a:pt x="13104" y="3768"/>
                </a:cubicBezTo>
                <a:cubicBezTo>
                  <a:pt x="13140" y="3785"/>
                  <a:pt x="13157" y="3813"/>
                  <a:pt x="13157" y="3850"/>
                </a:cubicBezTo>
                <a:cubicBezTo>
                  <a:pt x="13157" y="3884"/>
                  <a:pt x="13171" y="3983"/>
                  <a:pt x="13200" y="4138"/>
                </a:cubicBezTo>
                <a:cubicBezTo>
                  <a:pt x="13225" y="4299"/>
                  <a:pt x="13202" y="4358"/>
                  <a:pt x="13132" y="4324"/>
                </a:cubicBezTo>
                <a:lnTo>
                  <a:pt x="12996" y="4513"/>
                </a:lnTo>
                <a:cubicBezTo>
                  <a:pt x="13013" y="4547"/>
                  <a:pt x="13044" y="4578"/>
                  <a:pt x="13089" y="4606"/>
                </a:cubicBezTo>
                <a:cubicBezTo>
                  <a:pt x="13137" y="4635"/>
                  <a:pt x="13180" y="4669"/>
                  <a:pt x="13225" y="4705"/>
                </a:cubicBezTo>
                <a:cubicBezTo>
                  <a:pt x="13270" y="4750"/>
                  <a:pt x="13313" y="4793"/>
                  <a:pt x="13347" y="4849"/>
                </a:cubicBezTo>
                <a:cubicBezTo>
                  <a:pt x="13383" y="4903"/>
                  <a:pt x="13392" y="4988"/>
                  <a:pt x="13375" y="5092"/>
                </a:cubicBezTo>
                <a:lnTo>
                  <a:pt x="12767" y="5510"/>
                </a:lnTo>
                <a:lnTo>
                  <a:pt x="12767" y="5566"/>
                </a:lnTo>
                <a:cubicBezTo>
                  <a:pt x="12767" y="5637"/>
                  <a:pt x="12784" y="5705"/>
                  <a:pt x="12821" y="5770"/>
                </a:cubicBezTo>
                <a:cubicBezTo>
                  <a:pt x="12855" y="5832"/>
                  <a:pt x="12892" y="5914"/>
                  <a:pt x="12928" y="6012"/>
                </a:cubicBezTo>
                <a:cubicBezTo>
                  <a:pt x="13019" y="6052"/>
                  <a:pt x="13061" y="6080"/>
                  <a:pt x="13058" y="6105"/>
                </a:cubicBezTo>
                <a:cubicBezTo>
                  <a:pt x="13053" y="6134"/>
                  <a:pt x="13022" y="6162"/>
                  <a:pt x="12962" y="6190"/>
                </a:cubicBezTo>
                <a:cubicBezTo>
                  <a:pt x="12903" y="6216"/>
                  <a:pt x="12849" y="6244"/>
                  <a:pt x="12793" y="6272"/>
                </a:cubicBezTo>
                <a:cubicBezTo>
                  <a:pt x="12739" y="6295"/>
                  <a:pt x="12714" y="6320"/>
                  <a:pt x="12714" y="6337"/>
                </a:cubicBezTo>
                <a:cubicBezTo>
                  <a:pt x="12714" y="6354"/>
                  <a:pt x="12694" y="6365"/>
                  <a:pt x="12657" y="6365"/>
                </a:cubicBezTo>
                <a:lnTo>
                  <a:pt x="12550" y="6365"/>
                </a:lnTo>
                <a:lnTo>
                  <a:pt x="12496" y="6365"/>
                </a:lnTo>
                <a:cubicBezTo>
                  <a:pt x="12496" y="6343"/>
                  <a:pt x="12505" y="6331"/>
                  <a:pt x="12522" y="6320"/>
                </a:cubicBezTo>
                <a:cubicBezTo>
                  <a:pt x="12541" y="6314"/>
                  <a:pt x="12550" y="6295"/>
                  <a:pt x="12550" y="6255"/>
                </a:cubicBezTo>
                <a:lnTo>
                  <a:pt x="12293" y="6094"/>
                </a:lnTo>
                <a:lnTo>
                  <a:pt x="12293" y="6122"/>
                </a:lnTo>
                <a:lnTo>
                  <a:pt x="12185" y="5902"/>
                </a:lnTo>
                <a:cubicBezTo>
                  <a:pt x="12219" y="5815"/>
                  <a:pt x="12225" y="5747"/>
                  <a:pt x="12199" y="5710"/>
                </a:cubicBezTo>
                <a:cubicBezTo>
                  <a:pt x="12171" y="5665"/>
                  <a:pt x="12157" y="5620"/>
                  <a:pt x="12157" y="5566"/>
                </a:cubicBezTo>
                <a:cubicBezTo>
                  <a:pt x="12157" y="5422"/>
                  <a:pt x="12092" y="5352"/>
                  <a:pt x="11962" y="5352"/>
                </a:cubicBezTo>
                <a:cubicBezTo>
                  <a:pt x="11832" y="5352"/>
                  <a:pt x="11694" y="5369"/>
                  <a:pt x="11550" y="5408"/>
                </a:cubicBezTo>
                <a:cubicBezTo>
                  <a:pt x="11584" y="5386"/>
                  <a:pt x="11581" y="5360"/>
                  <a:pt x="11536" y="5321"/>
                </a:cubicBezTo>
                <a:cubicBezTo>
                  <a:pt x="11490" y="5276"/>
                  <a:pt x="11459" y="5259"/>
                  <a:pt x="11439" y="5259"/>
                </a:cubicBezTo>
                <a:cubicBezTo>
                  <a:pt x="11295" y="5259"/>
                  <a:pt x="11126" y="5194"/>
                  <a:pt x="10925" y="5067"/>
                </a:cubicBezTo>
                <a:cubicBezTo>
                  <a:pt x="10730" y="4945"/>
                  <a:pt x="10566" y="4880"/>
                  <a:pt x="10439" y="4880"/>
                </a:cubicBezTo>
                <a:cubicBezTo>
                  <a:pt x="10386" y="4880"/>
                  <a:pt x="10321" y="4892"/>
                  <a:pt x="10250" y="4906"/>
                </a:cubicBezTo>
                <a:cubicBezTo>
                  <a:pt x="10179" y="4923"/>
                  <a:pt x="10112" y="4945"/>
                  <a:pt x="10047" y="4962"/>
                </a:cubicBezTo>
                <a:cubicBezTo>
                  <a:pt x="10083" y="4945"/>
                  <a:pt x="10106" y="4897"/>
                  <a:pt x="10114" y="4824"/>
                </a:cubicBezTo>
                <a:lnTo>
                  <a:pt x="9939" y="4516"/>
                </a:lnTo>
                <a:lnTo>
                  <a:pt x="9911" y="4488"/>
                </a:lnTo>
                <a:cubicBezTo>
                  <a:pt x="9857" y="4488"/>
                  <a:pt x="9795" y="4510"/>
                  <a:pt x="9724" y="4553"/>
                </a:cubicBezTo>
                <a:cubicBezTo>
                  <a:pt x="9651" y="4598"/>
                  <a:pt x="9614" y="4558"/>
                  <a:pt x="9614" y="4434"/>
                </a:cubicBezTo>
                <a:cubicBezTo>
                  <a:pt x="9614" y="4417"/>
                  <a:pt x="9623" y="4400"/>
                  <a:pt x="9642" y="4378"/>
                </a:cubicBezTo>
                <a:cubicBezTo>
                  <a:pt x="9659" y="4361"/>
                  <a:pt x="9659" y="4344"/>
                  <a:pt x="9642" y="4327"/>
                </a:cubicBezTo>
                <a:cubicBezTo>
                  <a:pt x="9623" y="4217"/>
                  <a:pt x="9645" y="4124"/>
                  <a:pt x="9710" y="4047"/>
                </a:cubicBezTo>
                <a:cubicBezTo>
                  <a:pt x="9772" y="3968"/>
                  <a:pt x="9823" y="3886"/>
                  <a:pt x="9857" y="3799"/>
                </a:cubicBezTo>
                <a:cubicBezTo>
                  <a:pt x="9894" y="3759"/>
                  <a:pt x="9911" y="3728"/>
                  <a:pt x="9911" y="3689"/>
                </a:cubicBezTo>
                <a:cubicBezTo>
                  <a:pt x="9911" y="3655"/>
                  <a:pt x="9931" y="3638"/>
                  <a:pt x="9965" y="3638"/>
                </a:cubicBezTo>
                <a:cubicBezTo>
                  <a:pt x="10038" y="3638"/>
                  <a:pt x="10109" y="3615"/>
                  <a:pt x="10176" y="3579"/>
                </a:cubicBezTo>
                <a:cubicBezTo>
                  <a:pt x="10244" y="3534"/>
                  <a:pt x="10321" y="3505"/>
                  <a:pt x="10414" y="3491"/>
                </a:cubicBezTo>
                <a:lnTo>
                  <a:pt x="10439" y="3406"/>
                </a:lnTo>
                <a:cubicBezTo>
                  <a:pt x="10439" y="3370"/>
                  <a:pt x="10343" y="3342"/>
                  <a:pt x="10148" y="3313"/>
                </a:cubicBezTo>
                <a:cubicBezTo>
                  <a:pt x="9956" y="3285"/>
                  <a:pt x="9857" y="3254"/>
                  <a:pt x="9857" y="3220"/>
                </a:cubicBezTo>
                <a:lnTo>
                  <a:pt x="9885" y="3192"/>
                </a:lnTo>
                <a:cubicBezTo>
                  <a:pt x="10066" y="3243"/>
                  <a:pt x="10202" y="3274"/>
                  <a:pt x="10298" y="3285"/>
                </a:cubicBezTo>
                <a:cubicBezTo>
                  <a:pt x="10391" y="3296"/>
                  <a:pt x="10470" y="3285"/>
                  <a:pt x="10535" y="3260"/>
                </a:cubicBezTo>
                <a:cubicBezTo>
                  <a:pt x="10597" y="3231"/>
                  <a:pt x="10671" y="3198"/>
                  <a:pt x="10758" y="3147"/>
                </a:cubicBezTo>
                <a:cubicBezTo>
                  <a:pt x="10843" y="3104"/>
                  <a:pt x="10976" y="3042"/>
                  <a:pt x="11157" y="2960"/>
                </a:cubicBezTo>
                <a:cubicBezTo>
                  <a:pt x="11157" y="2926"/>
                  <a:pt x="11061" y="2890"/>
                  <a:pt x="10866" y="2850"/>
                </a:cubicBezTo>
                <a:cubicBezTo>
                  <a:pt x="10671" y="2816"/>
                  <a:pt x="10549" y="2780"/>
                  <a:pt x="10496" y="2746"/>
                </a:cubicBezTo>
                <a:lnTo>
                  <a:pt x="10657" y="2746"/>
                </a:lnTo>
                <a:cubicBezTo>
                  <a:pt x="10691" y="2746"/>
                  <a:pt x="10739" y="2752"/>
                  <a:pt x="10798" y="2774"/>
                </a:cubicBezTo>
                <a:cubicBezTo>
                  <a:pt x="10857" y="2788"/>
                  <a:pt x="10905" y="2805"/>
                  <a:pt x="10939" y="2828"/>
                </a:cubicBezTo>
                <a:cubicBezTo>
                  <a:pt x="10939" y="2862"/>
                  <a:pt x="10968" y="2884"/>
                  <a:pt x="11021" y="2895"/>
                </a:cubicBezTo>
                <a:cubicBezTo>
                  <a:pt x="11075" y="2901"/>
                  <a:pt x="11120" y="2907"/>
                  <a:pt x="11157" y="2907"/>
                </a:cubicBezTo>
                <a:lnTo>
                  <a:pt x="11360" y="2774"/>
                </a:lnTo>
                <a:lnTo>
                  <a:pt x="11360" y="2689"/>
                </a:lnTo>
                <a:lnTo>
                  <a:pt x="11307" y="2608"/>
                </a:lnTo>
                <a:lnTo>
                  <a:pt x="11603" y="2554"/>
                </a:lnTo>
                <a:cubicBezTo>
                  <a:pt x="11583" y="2537"/>
                  <a:pt x="11589" y="2520"/>
                  <a:pt x="11615" y="2503"/>
                </a:cubicBezTo>
                <a:cubicBezTo>
                  <a:pt x="11643" y="2480"/>
                  <a:pt x="11665" y="2475"/>
                  <a:pt x="11682" y="2475"/>
                </a:cubicBezTo>
                <a:cubicBezTo>
                  <a:pt x="11739" y="2475"/>
                  <a:pt x="11793" y="2503"/>
                  <a:pt x="11852" y="2554"/>
                </a:cubicBezTo>
                <a:cubicBezTo>
                  <a:pt x="11911" y="2608"/>
                  <a:pt x="11951" y="2636"/>
                  <a:pt x="11968" y="2636"/>
                </a:cubicBezTo>
                <a:lnTo>
                  <a:pt x="12239" y="2531"/>
                </a:lnTo>
                <a:cubicBezTo>
                  <a:pt x="12219" y="2509"/>
                  <a:pt x="12245" y="2497"/>
                  <a:pt x="12312" y="2486"/>
                </a:cubicBezTo>
                <a:cubicBezTo>
                  <a:pt x="12380" y="2480"/>
                  <a:pt x="12400" y="2452"/>
                  <a:pt x="12375" y="2410"/>
                </a:cubicBezTo>
                <a:lnTo>
                  <a:pt x="12185" y="2190"/>
                </a:lnTo>
                <a:cubicBezTo>
                  <a:pt x="12166" y="2190"/>
                  <a:pt x="12151" y="2178"/>
                  <a:pt x="12143" y="2150"/>
                </a:cubicBezTo>
                <a:cubicBezTo>
                  <a:pt x="12134" y="2122"/>
                  <a:pt x="12140" y="2111"/>
                  <a:pt x="12157" y="2111"/>
                </a:cubicBezTo>
                <a:cubicBezTo>
                  <a:pt x="12247" y="2111"/>
                  <a:pt x="12273" y="2063"/>
                  <a:pt x="12239" y="1972"/>
                </a:cubicBezTo>
                <a:cubicBezTo>
                  <a:pt x="12166" y="1941"/>
                  <a:pt x="12089" y="1896"/>
                  <a:pt x="12010" y="1848"/>
                </a:cubicBezTo>
                <a:cubicBezTo>
                  <a:pt x="11928" y="1797"/>
                  <a:pt x="11838" y="1769"/>
                  <a:pt x="11739" y="1769"/>
                </a:cubicBezTo>
                <a:cubicBezTo>
                  <a:pt x="11702" y="1769"/>
                  <a:pt x="11663" y="1780"/>
                  <a:pt x="11615" y="1797"/>
                </a:cubicBezTo>
                <a:cubicBezTo>
                  <a:pt x="11572" y="1820"/>
                  <a:pt x="11550" y="1848"/>
                  <a:pt x="11550" y="1890"/>
                </a:cubicBezTo>
                <a:cubicBezTo>
                  <a:pt x="11550" y="1930"/>
                  <a:pt x="11572" y="1947"/>
                  <a:pt x="11615" y="1947"/>
                </a:cubicBezTo>
                <a:cubicBezTo>
                  <a:pt x="11663" y="1947"/>
                  <a:pt x="11694" y="1964"/>
                  <a:pt x="11711" y="2000"/>
                </a:cubicBezTo>
                <a:cubicBezTo>
                  <a:pt x="11747" y="2040"/>
                  <a:pt x="11739" y="2057"/>
                  <a:pt x="11682" y="2057"/>
                </a:cubicBezTo>
                <a:cubicBezTo>
                  <a:pt x="11629" y="2057"/>
                  <a:pt x="11603" y="2063"/>
                  <a:pt x="11603" y="2082"/>
                </a:cubicBezTo>
                <a:cubicBezTo>
                  <a:pt x="11530" y="2082"/>
                  <a:pt x="11462" y="2133"/>
                  <a:pt x="11400" y="2243"/>
                </a:cubicBezTo>
                <a:cubicBezTo>
                  <a:pt x="11338" y="2353"/>
                  <a:pt x="11256" y="2432"/>
                  <a:pt x="11157" y="2475"/>
                </a:cubicBezTo>
                <a:cubicBezTo>
                  <a:pt x="11120" y="2475"/>
                  <a:pt x="11106" y="2463"/>
                  <a:pt x="11117" y="2441"/>
                </a:cubicBezTo>
                <a:cubicBezTo>
                  <a:pt x="11126" y="2421"/>
                  <a:pt x="11120" y="2398"/>
                  <a:pt x="11103" y="2382"/>
                </a:cubicBezTo>
                <a:cubicBezTo>
                  <a:pt x="11083" y="2342"/>
                  <a:pt x="11052" y="2319"/>
                  <a:pt x="11007" y="2311"/>
                </a:cubicBezTo>
                <a:cubicBezTo>
                  <a:pt x="10962" y="2305"/>
                  <a:pt x="10939" y="2283"/>
                  <a:pt x="10939" y="2243"/>
                </a:cubicBezTo>
                <a:cubicBezTo>
                  <a:pt x="10939" y="2209"/>
                  <a:pt x="10962" y="2150"/>
                  <a:pt x="11007" y="2068"/>
                </a:cubicBezTo>
                <a:cubicBezTo>
                  <a:pt x="11052" y="1989"/>
                  <a:pt x="10993" y="1947"/>
                  <a:pt x="10832" y="1947"/>
                </a:cubicBezTo>
                <a:cubicBezTo>
                  <a:pt x="10758" y="1947"/>
                  <a:pt x="10708" y="1972"/>
                  <a:pt x="10677" y="2029"/>
                </a:cubicBezTo>
                <a:cubicBezTo>
                  <a:pt x="10645" y="2082"/>
                  <a:pt x="10612" y="2133"/>
                  <a:pt x="10575" y="2190"/>
                </a:cubicBezTo>
                <a:lnTo>
                  <a:pt x="10278" y="1851"/>
                </a:lnTo>
                <a:lnTo>
                  <a:pt x="10046" y="1825"/>
                </a:lnTo>
                <a:cubicBezTo>
                  <a:pt x="10046" y="1752"/>
                  <a:pt x="10063" y="1693"/>
                  <a:pt x="10095" y="1639"/>
                </a:cubicBezTo>
                <a:cubicBezTo>
                  <a:pt x="10126" y="1583"/>
                  <a:pt x="10083" y="1512"/>
                  <a:pt x="9965" y="1425"/>
                </a:cubicBezTo>
                <a:cubicBezTo>
                  <a:pt x="9911" y="1385"/>
                  <a:pt x="9863" y="1354"/>
                  <a:pt x="9818" y="1320"/>
                </a:cubicBezTo>
                <a:cubicBezTo>
                  <a:pt x="9772" y="1292"/>
                  <a:pt x="9724" y="1275"/>
                  <a:pt x="9671" y="1275"/>
                </a:cubicBezTo>
                <a:cubicBezTo>
                  <a:pt x="9651" y="1275"/>
                  <a:pt x="9609" y="1292"/>
                  <a:pt x="9541" y="1337"/>
                </a:cubicBezTo>
                <a:cubicBezTo>
                  <a:pt x="9473" y="1377"/>
                  <a:pt x="9411" y="1413"/>
                  <a:pt x="9357" y="1447"/>
                </a:cubicBezTo>
                <a:cubicBezTo>
                  <a:pt x="9303" y="1487"/>
                  <a:pt x="9275" y="1523"/>
                  <a:pt x="9275" y="1557"/>
                </a:cubicBezTo>
                <a:cubicBezTo>
                  <a:pt x="9275" y="1597"/>
                  <a:pt x="9320" y="1614"/>
                  <a:pt x="9411" y="1614"/>
                </a:cubicBezTo>
                <a:lnTo>
                  <a:pt x="9385" y="1614"/>
                </a:lnTo>
                <a:cubicBezTo>
                  <a:pt x="9329" y="1614"/>
                  <a:pt x="9303" y="1645"/>
                  <a:pt x="9303" y="1724"/>
                </a:cubicBezTo>
                <a:cubicBezTo>
                  <a:pt x="9303" y="1738"/>
                  <a:pt x="9346" y="1761"/>
                  <a:pt x="9433" y="1789"/>
                </a:cubicBezTo>
                <a:cubicBezTo>
                  <a:pt x="9518" y="1817"/>
                  <a:pt x="9577" y="1828"/>
                  <a:pt x="9614" y="1828"/>
                </a:cubicBezTo>
                <a:cubicBezTo>
                  <a:pt x="9651" y="1811"/>
                  <a:pt x="9676" y="1817"/>
                  <a:pt x="9696" y="1851"/>
                </a:cubicBezTo>
                <a:cubicBezTo>
                  <a:pt x="9713" y="1882"/>
                  <a:pt x="9741" y="1893"/>
                  <a:pt x="9778" y="1893"/>
                </a:cubicBezTo>
                <a:lnTo>
                  <a:pt x="9885" y="1854"/>
                </a:lnTo>
                <a:lnTo>
                  <a:pt x="9885" y="1921"/>
                </a:lnTo>
                <a:cubicBezTo>
                  <a:pt x="9866" y="1944"/>
                  <a:pt x="9857" y="1961"/>
                  <a:pt x="9857" y="1975"/>
                </a:cubicBezTo>
                <a:lnTo>
                  <a:pt x="9885" y="2085"/>
                </a:lnTo>
                <a:lnTo>
                  <a:pt x="9614" y="2218"/>
                </a:lnTo>
                <a:cubicBezTo>
                  <a:pt x="9597" y="2235"/>
                  <a:pt x="9577" y="2246"/>
                  <a:pt x="9561" y="2246"/>
                </a:cubicBezTo>
                <a:cubicBezTo>
                  <a:pt x="9544" y="2246"/>
                  <a:pt x="9521" y="2257"/>
                  <a:pt x="9493" y="2274"/>
                </a:cubicBezTo>
                <a:cubicBezTo>
                  <a:pt x="9493" y="2328"/>
                  <a:pt x="9518" y="2385"/>
                  <a:pt x="9566" y="2444"/>
                </a:cubicBezTo>
                <a:cubicBezTo>
                  <a:pt x="9617" y="2500"/>
                  <a:pt x="9563" y="2534"/>
                  <a:pt x="9411" y="2534"/>
                </a:cubicBezTo>
                <a:lnTo>
                  <a:pt x="9329" y="2478"/>
                </a:lnTo>
                <a:cubicBezTo>
                  <a:pt x="9329" y="2407"/>
                  <a:pt x="9258" y="2345"/>
                  <a:pt x="9108" y="2297"/>
                </a:cubicBezTo>
                <a:cubicBezTo>
                  <a:pt x="8959" y="2246"/>
                  <a:pt x="8778" y="2212"/>
                  <a:pt x="8566" y="2193"/>
                </a:cubicBezTo>
                <a:cubicBezTo>
                  <a:pt x="8354" y="2176"/>
                  <a:pt x="8142" y="2164"/>
                  <a:pt x="7930" y="2153"/>
                </a:cubicBezTo>
                <a:cubicBezTo>
                  <a:pt x="7718" y="2142"/>
                  <a:pt x="7557" y="2136"/>
                  <a:pt x="7450" y="2136"/>
                </a:cubicBezTo>
                <a:lnTo>
                  <a:pt x="7004" y="2275"/>
                </a:lnTo>
                <a:lnTo>
                  <a:pt x="7114" y="2534"/>
                </a:lnTo>
                <a:cubicBezTo>
                  <a:pt x="7077" y="2534"/>
                  <a:pt x="7054" y="2546"/>
                  <a:pt x="7046" y="2571"/>
                </a:cubicBezTo>
                <a:cubicBezTo>
                  <a:pt x="7035" y="2599"/>
                  <a:pt x="7049" y="2622"/>
                  <a:pt x="7086" y="2639"/>
                </a:cubicBezTo>
                <a:cubicBezTo>
                  <a:pt x="7049" y="2605"/>
                  <a:pt x="6981" y="2540"/>
                  <a:pt x="6882" y="2444"/>
                </a:cubicBezTo>
                <a:cubicBezTo>
                  <a:pt x="6783" y="2345"/>
                  <a:pt x="6715" y="2303"/>
                  <a:pt x="6679" y="2303"/>
                </a:cubicBezTo>
                <a:lnTo>
                  <a:pt x="6450" y="2241"/>
                </a:lnTo>
                <a:close/>
                <a:moveTo>
                  <a:pt x="8114" y="1662"/>
                </a:moveTo>
                <a:cubicBezTo>
                  <a:pt x="8077" y="1640"/>
                  <a:pt x="8032" y="1623"/>
                  <a:pt x="7978" y="1609"/>
                </a:cubicBezTo>
                <a:cubicBezTo>
                  <a:pt x="7925" y="1592"/>
                  <a:pt x="7879" y="1580"/>
                  <a:pt x="7843" y="1580"/>
                </a:cubicBezTo>
                <a:cubicBezTo>
                  <a:pt x="7806" y="1580"/>
                  <a:pt x="7733" y="1603"/>
                  <a:pt x="7620" y="1645"/>
                </a:cubicBezTo>
                <a:cubicBezTo>
                  <a:pt x="7507" y="1691"/>
                  <a:pt x="7379" y="1744"/>
                  <a:pt x="7241" y="1801"/>
                </a:cubicBezTo>
                <a:cubicBezTo>
                  <a:pt x="7100" y="1860"/>
                  <a:pt x="6967" y="1916"/>
                  <a:pt x="6843" y="1970"/>
                </a:cubicBezTo>
                <a:cubicBezTo>
                  <a:pt x="6715" y="2027"/>
                  <a:pt x="6631" y="2060"/>
                  <a:pt x="6585" y="2080"/>
                </a:cubicBezTo>
                <a:cubicBezTo>
                  <a:pt x="6713" y="2060"/>
                  <a:pt x="6826" y="2027"/>
                  <a:pt x="6930" y="1970"/>
                </a:cubicBezTo>
                <a:cubicBezTo>
                  <a:pt x="7032" y="1916"/>
                  <a:pt x="7142" y="1888"/>
                  <a:pt x="7261" y="1888"/>
                </a:cubicBezTo>
                <a:lnTo>
                  <a:pt x="7343" y="1945"/>
                </a:lnTo>
                <a:cubicBezTo>
                  <a:pt x="7396" y="1962"/>
                  <a:pt x="7444" y="1970"/>
                  <a:pt x="7492" y="1970"/>
                </a:cubicBezTo>
                <a:cubicBezTo>
                  <a:pt x="7538" y="1970"/>
                  <a:pt x="7577" y="1987"/>
                  <a:pt x="7611" y="2027"/>
                </a:cubicBezTo>
                <a:cubicBezTo>
                  <a:pt x="7685" y="2010"/>
                  <a:pt x="7761" y="2015"/>
                  <a:pt x="7843" y="2055"/>
                </a:cubicBezTo>
                <a:lnTo>
                  <a:pt x="7925" y="1998"/>
                </a:lnTo>
                <a:lnTo>
                  <a:pt x="7925" y="1888"/>
                </a:lnTo>
                <a:lnTo>
                  <a:pt x="7896" y="1823"/>
                </a:lnTo>
                <a:lnTo>
                  <a:pt x="7978" y="1849"/>
                </a:lnTo>
                <a:cubicBezTo>
                  <a:pt x="8032" y="1849"/>
                  <a:pt x="8086" y="1806"/>
                  <a:pt x="8139" y="1719"/>
                </a:cubicBezTo>
                <a:lnTo>
                  <a:pt x="8114" y="1662"/>
                </a:lnTo>
                <a:close/>
                <a:moveTo>
                  <a:pt x="12496" y="20256"/>
                </a:moveTo>
                <a:cubicBezTo>
                  <a:pt x="12496" y="20307"/>
                  <a:pt x="12488" y="20332"/>
                  <a:pt x="12468" y="20355"/>
                </a:cubicBezTo>
                <a:cubicBezTo>
                  <a:pt x="13505" y="20174"/>
                  <a:pt x="14485" y="19838"/>
                  <a:pt x="15403" y="19347"/>
                </a:cubicBezTo>
                <a:cubicBezTo>
                  <a:pt x="16322" y="18856"/>
                  <a:pt x="17144" y="18223"/>
                  <a:pt x="17864" y="17450"/>
                </a:cubicBezTo>
                <a:lnTo>
                  <a:pt x="17839" y="17450"/>
                </a:lnTo>
                <a:cubicBezTo>
                  <a:pt x="17765" y="17483"/>
                  <a:pt x="17703" y="17483"/>
                  <a:pt x="17650" y="17450"/>
                </a:cubicBezTo>
                <a:lnTo>
                  <a:pt x="17582" y="17498"/>
                </a:lnTo>
                <a:lnTo>
                  <a:pt x="17418" y="17450"/>
                </a:lnTo>
                <a:lnTo>
                  <a:pt x="17364" y="17450"/>
                </a:lnTo>
                <a:lnTo>
                  <a:pt x="17311" y="17554"/>
                </a:lnTo>
                <a:lnTo>
                  <a:pt x="17339" y="17450"/>
                </a:lnTo>
                <a:cubicBezTo>
                  <a:pt x="17282" y="17376"/>
                  <a:pt x="17220" y="17306"/>
                  <a:pt x="17147" y="17246"/>
                </a:cubicBezTo>
                <a:lnTo>
                  <a:pt x="17093" y="17218"/>
                </a:lnTo>
                <a:cubicBezTo>
                  <a:pt x="17059" y="17218"/>
                  <a:pt x="17039" y="17252"/>
                  <a:pt x="17039" y="17323"/>
                </a:cubicBezTo>
                <a:cubicBezTo>
                  <a:pt x="17059" y="17179"/>
                  <a:pt x="17020" y="17057"/>
                  <a:pt x="16926" y="16953"/>
                </a:cubicBezTo>
                <a:cubicBezTo>
                  <a:pt x="16830" y="16848"/>
                  <a:pt x="16712" y="16797"/>
                  <a:pt x="16567" y="16797"/>
                </a:cubicBezTo>
                <a:cubicBezTo>
                  <a:pt x="16567" y="16814"/>
                  <a:pt x="16559" y="16826"/>
                  <a:pt x="16539" y="16826"/>
                </a:cubicBezTo>
                <a:lnTo>
                  <a:pt x="16486" y="16826"/>
                </a:lnTo>
                <a:lnTo>
                  <a:pt x="16418" y="16772"/>
                </a:lnTo>
                <a:lnTo>
                  <a:pt x="16514" y="16772"/>
                </a:lnTo>
                <a:lnTo>
                  <a:pt x="16568" y="16611"/>
                </a:lnTo>
                <a:lnTo>
                  <a:pt x="16418" y="16501"/>
                </a:lnTo>
                <a:lnTo>
                  <a:pt x="16390" y="16529"/>
                </a:lnTo>
                <a:cubicBezTo>
                  <a:pt x="16265" y="16512"/>
                  <a:pt x="16175" y="16439"/>
                  <a:pt x="16121" y="16315"/>
                </a:cubicBezTo>
                <a:lnTo>
                  <a:pt x="16067" y="16286"/>
                </a:lnTo>
                <a:lnTo>
                  <a:pt x="16039" y="16315"/>
                </a:lnTo>
                <a:lnTo>
                  <a:pt x="15985" y="16340"/>
                </a:lnTo>
                <a:cubicBezTo>
                  <a:pt x="15878" y="16374"/>
                  <a:pt x="15782" y="16413"/>
                  <a:pt x="15700" y="16445"/>
                </a:cubicBezTo>
                <a:cubicBezTo>
                  <a:pt x="15593" y="16413"/>
                  <a:pt x="15511" y="16363"/>
                  <a:pt x="15457" y="16315"/>
                </a:cubicBezTo>
                <a:lnTo>
                  <a:pt x="15093" y="16340"/>
                </a:lnTo>
                <a:cubicBezTo>
                  <a:pt x="15093" y="16284"/>
                  <a:pt x="15076" y="16230"/>
                  <a:pt x="15039" y="16168"/>
                </a:cubicBezTo>
                <a:cubicBezTo>
                  <a:pt x="15002" y="16109"/>
                  <a:pt x="14949" y="16077"/>
                  <a:pt x="14875" y="16077"/>
                </a:cubicBezTo>
                <a:cubicBezTo>
                  <a:pt x="14788" y="16077"/>
                  <a:pt x="14694" y="16089"/>
                  <a:pt x="14598" y="16106"/>
                </a:cubicBezTo>
                <a:cubicBezTo>
                  <a:pt x="14505" y="16123"/>
                  <a:pt x="14440" y="16185"/>
                  <a:pt x="14403" y="16281"/>
                </a:cubicBezTo>
                <a:cubicBezTo>
                  <a:pt x="14403" y="16312"/>
                  <a:pt x="14412" y="16351"/>
                  <a:pt x="14432" y="16385"/>
                </a:cubicBezTo>
                <a:cubicBezTo>
                  <a:pt x="14448" y="16425"/>
                  <a:pt x="14465" y="16450"/>
                  <a:pt x="14485" y="16467"/>
                </a:cubicBezTo>
                <a:lnTo>
                  <a:pt x="14485" y="16577"/>
                </a:lnTo>
                <a:lnTo>
                  <a:pt x="14457" y="16656"/>
                </a:lnTo>
                <a:lnTo>
                  <a:pt x="14403" y="16682"/>
                </a:lnTo>
                <a:lnTo>
                  <a:pt x="14375" y="16682"/>
                </a:lnTo>
                <a:lnTo>
                  <a:pt x="14296" y="16467"/>
                </a:lnTo>
                <a:lnTo>
                  <a:pt x="14375" y="16334"/>
                </a:lnTo>
                <a:cubicBezTo>
                  <a:pt x="14358" y="16298"/>
                  <a:pt x="14350" y="16247"/>
                  <a:pt x="14350" y="16191"/>
                </a:cubicBezTo>
                <a:cubicBezTo>
                  <a:pt x="14350" y="16131"/>
                  <a:pt x="14338" y="16086"/>
                  <a:pt x="14321" y="16049"/>
                </a:cubicBezTo>
                <a:lnTo>
                  <a:pt x="14296" y="15993"/>
                </a:lnTo>
                <a:lnTo>
                  <a:pt x="14214" y="15993"/>
                </a:lnTo>
                <a:lnTo>
                  <a:pt x="14011" y="16131"/>
                </a:lnTo>
                <a:lnTo>
                  <a:pt x="13903" y="16131"/>
                </a:lnTo>
                <a:lnTo>
                  <a:pt x="13850" y="16188"/>
                </a:lnTo>
                <a:cubicBezTo>
                  <a:pt x="13830" y="16202"/>
                  <a:pt x="13821" y="16219"/>
                  <a:pt x="13821" y="16236"/>
                </a:cubicBezTo>
                <a:cubicBezTo>
                  <a:pt x="13821" y="16258"/>
                  <a:pt x="13813" y="16270"/>
                  <a:pt x="13793" y="16281"/>
                </a:cubicBezTo>
                <a:lnTo>
                  <a:pt x="13768" y="16236"/>
                </a:lnTo>
                <a:lnTo>
                  <a:pt x="13660" y="16236"/>
                </a:lnTo>
                <a:cubicBezTo>
                  <a:pt x="13587" y="16312"/>
                  <a:pt x="13547" y="16397"/>
                  <a:pt x="13539" y="16496"/>
                </a:cubicBezTo>
                <a:lnTo>
                  <a:pt x="13578" y="16549"/>
                </a:lnTo>
                <a:lnTo>
                  <a:pt x="13457" y="16628"/>
                </a:lnTo>
                <a:lnTo>
                  <a:pt x="13429" y="16682"/>
                </a:lnTo>
                <a:lnTo>
                  <a:pt x="13347" y="16738"/>
                </a:lnTo>
                <a:cubicBezTo>
                  <a:pt x="13347" y="16755"/>
                  <a:pt x="13344" y="16767"/>
                  <a:pt x="13335" y="16767"/>
                </a:cubicBezTo>
                <a:cubicBezTo>
                  <a:pt x="13324" y="16767"/>
                  <a:pt x="13321" y="16778"/>
                  <a:pt x="13321" y="16792"/>
                </a:cubicBezTo>
                <a:lnTo>
                  <a:pt x="13321" y="16820"/>
                </a:lnTo>
                <a:lnTo>
                  <a:pt x="13321" y="16942"/>
                </a:lnTo>
                <a:lnTo>
                  <a:pt x="13293" y="16970"/>
                </a:lnTo>
                <a:lnTo>
                  <a:pt x="13293" y="16914"/>
                </a:lnTo>
                <a:lnTo>
                  <a:pt x="13268" y="16888"/>
                </a:lnTo>
                <a:cubicBezTo>
                  <a:pt x="13248" y="16778"/>
                  <a:pt x="13143" y="16682"/>
                  <a:pt x="12957" y="16606"/>
                </a:cubicBezTo>
                <a:lnTo>
                  <a:pt x="12875" y="16606"/>
                </a:lnTo>
                <a:lnTo>
                  <a:pt x="12875" y="16657"/>
                </a:lnTo>
                <a:cubicBezTo>
                  <a:pt x="12892" y="16710"/>
                  <a:pt x="12931" y="16761"/>
                  <a:pt x="12991" y="16798"/>
                </a:cubicBezTo>
                <a:cubicBezTo>
                  <a:pt x="13047" y="16837"/>
                  <a:pt x="13095" y="16877"/>
                  <a:pt x="13132" y="16913"/>
                </a:cubicBezTo>
                <a:cubicBezTo>
                  <a:pt x="13112" y="16896"/>
                  <a:pt x="13090" y="16894"/>
                  <a:pt x="13064" y="16902"/>
                </a:cubicBezTo>
                <a:cubicBezTo>
                  <a:pt x="13036" y="16908"/>
                  <a:pt x="13025" y="16925"/>
                  <a:pt x="13025" y="16942"/>
                </a:cubicBezTo>
                <a:lnTo>
                  <a:pt x="13025" y="16998"/>
                </a:lnTo>
                <a:lnTo>
                  <a:pt x="13211" y="17266"/>
                </a:lnTo>
                <a:lnTo>
                  <a:pt x="13211" y="17791"/>
                </a:lnTo>
                <a:lnTo>
                  <a:pt x="13268" y="17930"/>
                </a:lnTo>
                <a:cubicBezTo>
                  <a:pt x="13231" y="18074"/>
                  <a:pt x="13157" y="18192"/>
                  <a:pt x="13050" y="18294"/>
                </a:cubicBezTo>
                <a:lnTo>
                  <a:pt x="13050" y="18266"/>
                </a:lnTo>
                <a:lnTo>
                  <a:pt x="12996" y="18294"/>
                </a:lnTo>
                <a:lnTo>
                  <a:pt x="12957" y="18319"/>
                </a:lnTo>
                <a:lnTo>
                  <a:pt x="12928" y="18452"/>
                </a:lnTo>
                <a:lnTo>
                  <a:pt x="12957" y="18480"/>
                </a:lnTo>
                <a:lnTo>
                  <a:pt x="12957" y="18509"/>
                </a:lnTo>
                <a:lnTo>
                  <a:pt x="12903" y="18452"/>
                </a:lnTo>
                <a:lnTo>
                  <a:pt x="12875" y="18627"/>
                </a:lnTo>
                <a:lnTo>
                  <a:pt x="12714" y="18681"/>
                </a:lnTo>
                <a:cubicBezTo>
                  <a:pt x="12657" y="18720"/>
                  <a:pt x="12635" y="18771"/>
                  <a:pt x="12646" y="18831"/>
                </a:cubicBezTo>
                <a:cubicBezTo>
                  <a:pt x="12654" y="18896"/>
                  <a:pt x="12632" y="18941"/>
                  <a:pt x="12578" y="18980"/>
                </a:cubicBezTo>
                <a:lnTo>
                  <a:pt x="12604" y="19034"/>
                </a:lnTo>
                <a:lnTo>
                  <a:pt x="12522" y="19113"/>
                </a:lnTo>
                <a:cubicBezTo>
                  <a:pt x="12522" y="19150"/>
                  <a:pt x="12519" y="19178"/>
                  <a:pt x="12508" y="19201"/>
                </a:cubicBezTo>
                <a:cubicBezTo>
                  <a:pt x="12499" y="19229"/>
                  <a:pt x="12496" y="19254"/>
                  <a:pt x="12496" y="19288"/>
                </a:cubicBezTo>
                <a:lnTo>
                  <a:pt x="12522" y="19483"/>
                </a:lnTo>
                <a:lnTo>
                  <a:pt x="12604" y="19531"/>
                </a:lnTo>
                <a:lnTo>
                  <a:pt x="12657" y="19483"/>
                </a:lnTo>
                <a:lnTo>
                  <a:pt x="12685" y="19398"/>
                </a:lnTo>
                <a:lnTo>
                  <a:pt x="12714" y="19559"/>
                </a:lnTo>
                <a:cubicBezTo>
                  <a:pt x="12714" y="19599"/>
                  <a:pt x="12694" y="19630"/>
                  <a:pt x="12657" y="19669"/>
                </a:cubicBezTo>
                <a:cubicBezTo>
                  <a:pt x="12604" y="19709"/>
                  <a:pt x="12550" y="19746"/>
                  <a:pt x="12496" y="19796"/>
                </a:cubicBezTo>
                <a:cubicBezTo>
                  <a:pt x="12440" y="19844"/>
                  <a:pt x="12414" y="19918"/>
                  <a:pt x="12414" y="20005"/>
                </a:cubicBezTo>
                <a:cubicBezTo>
                  <a:pt x="12414" y="20045"/>
                  <a:pt x="12428" y="20082"/>
                  <a:pt x="12454" y="20127"/>
                </a:cubicBezTo>
                <a:cubicBezTo>
                  <a:pt x="12482" y="20185"/>
                  <a:pt x="12496" y="20225"/>
                  <a:pt x="12496" y="20256"/>
                </a:cubicBezTo>
              </a:path>
            </a:pathLst>
          </a:custGeom>
          <a:solidFill>
            <a:srgbClr val="FEC925"/>
          </a:solidFill>
          <a:ln>
            <a:noFill/>
          </a:ln>
          <a:effectLst/>
        </p:spPr>
        <p:txBody>
          <a:bodyPr lIns="19048" tIns="19048" rIns="19048" bIns="19048" anchor="ctr"/>
          <a:lstStyle/>
          <a:p>
            <a:pPr defTabSz="1712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05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AutoShape 14"/>
          <p:cNvSpPr>
            <a:spLocks/>
          </p:cNvSpPr>
          <p:nvPr/>
        </p:nvSpPr>
        <p:spPr bwMode="auto">
          <a:xfrm>
            <a:off x="10177464" y="1310375"/>
            <a:ext cx="276225" cy="4778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561" y="5503"/>
                </a:moveTo>
                <a:cubicBezTo>
                  <a:pt x="20836" y="5503"/>
                  <a:pt x="21078" y="5553"/>
                  <a:pt x="21285" y="5656"/>
                </a:cubicBezTo>
                <a:cubicBezTo>
                  <a:pt x="21498" y="5760"/>
                  <a:pt x="21599" y="5889"/>
                  <a:pt x="21599" y="6045"/>
                </a:cubicBezTo>
                <a:cubicBezTo>
                  <a:pt x="21599" y="6136"/>
                  <a:pt x="21585" y="6208"/>
                  <a:pt x="21556" y="6261"/>
                </a:cubicBezTo>
                <a:lnTo>
                  <a:pt x="8488" y="21266"/>
                </a:lnTo>
                <a:cubicBezTo>
                  <a:pt x="8333" y="21489"/>
                  <a:pt x="8000" y="21599"/>
                  <a:pt x="7493" y="21599"/>
                </a:cubicBezTo>
                <a:cubicBezTo>
                  <a:pt x="7217" y="21599"/>
                  <a:pt x="6961" y="21549"/>
                  <a:pt x="6729" y="21446"/>
                </a:cubicBezTo>
                <a:cubicBezTo>
                  <a:pt x="6497" y="21343"/>
                  <a:pt x="6381" y="21213"/>
                  <a:pt x="6381" y="21057"/>
                </a:cubicBezTo>
                <a:cubicBezTo>
                  <a:pt x="6381" y="21014"/>
                  <a:pt x="6406" y="20973"/>
                  <a:pt x="6454" y="20947"/>
                </a:cubicBezTo>
                <a:lnTo>
                  <a:pt x="11169" y="10444"/>
                </a:lnTo>
                <a:cubicBezTo>
                  <a:pt x="10985" y="10473"/>
                  <a:pt x="10613" y="10531"/>
                  <a:pt x="10058" y="10610"/>
                </a:cubicBezTo>
                <a:cubicBezTo>
                  <a:pt x="9502" y="10689"/>
                  <a:pt x="8874" y="10776"/>
                  <a:pt x="8164" y="10867"/>
                </a:cubicBezTo>
                <a:cubicBezTo>
                  <a:pt x="7454" y="10960"/>
                  <a:pt x="6705" y="11061"/>
                  <a:pt x="5922" y="11171"/>
                </a:cubicBezTo>
                <a:cubicBezTo>
                  <a:pt x="5135" y="11284"/>
                  <a:pt x="4401" y="11387"/>
                  <a:pt x="3724" y="11483"/>
                </a:cubicBezTo>
                <a:cubicBezTo>
                  <a:pt x="3043" y="11579"/>
                  <a:pt x="2459" y="11654"/>
                  <a:pt x="1966" y="11707"/>
                </a:cubicBezTo>
                <a:cubicBezTo>
                  <a:pt x="1473" y="11760"/>
                  <a:pt x="1178" y="11786"/>
                  <a:pt x="1087" y="11786"/>
                </a:cubicBezTo>
                <a:cubicBezTo>
                  <a:pt x="777" y="11786"/>
                  <a:pt x="521" y="11733"/>
                  <a:pt x="314" y="11623"/>
                </a:cubicBezTo>
                <a:cubicBezTo>
                  <a:pt x="106" y="11510"/>
                  <a:pt x="0" y="11385"/>
                  <a:pt x="0" y="11248"/>
                </a:cubicBezTo>
                <a:cubicBezTo>
                  <a:pt x="0" y="11186"/>
                  <a:pt x="14" y="11150"/>
                  <a:pt x="43" y="11133"/>
                </a:cubicBezTo>
                <a:lnTo>
                  <a:pt x="4879" y="424"/>
                </a:lnTo>
                <a:cubicBezTo>
                  <a:pt x="4942" y="302"/>
                  <a:pt x="5067" y="201"/>
                  <a:pt x="5261" y="120"/>
                </a:cubicBezTo>
                <a:cubicBezTo>
                  <a:pt x="5454" y="40"/>
                  <a:pt x="5671" y="0"/>
                  <a:pt x="5922" y="0"/>
                </a:cubicBezTo>
                <a:lnTo>
                  <a:pt x="13874" y="0"/>
                </a:lnTo>
                <a:cubicBezTo>
                  <a:pt x="14155" y="0"/>
                  <a:pt x="14396" y="52"/>
                  <a:pt x="14604" y="153"/>
                </a:cubicBezTo>
                <a:cubicBezTo>
                  <a:pt x="14812" y="256"/>
                  <a:pt x="14918" y="386"/>
                  <a:pt x="14918" y="539"/>
                </a:cubicBezTo>
                <a:cubicBezTo>
                  <a:pt x="14918" y="585"/>
                  <a:pt x="14908" y="623"/>
                  <a:pt x="14894" y="652"/>
                </a:cubicBezTo>
                <a:cubicBezTo>
                  <a:pt x="14879" y="686"/>
                  <a:pt x="14855" y="729"/>
                  <a:pt x="14821" y="779"/>
                </a:cubicBezTo>
                <a:lnTo>
                  <a:pt x="10662" y="6801"/>
                </a:lnTo>
                <a:cubicBezTo>
                  <a:pt x="10845" y="6770"/>
                  <a:pt x="11208" y="6719"/>
                  <a:pt x="11749" y="6647"/>
                </a:cubicBezTo>
                <a:cubicBezTo>
                  <a:pt x="12290" y="6573"/>
                  <a:pt x="12913" y="6491"/>
                  <a:pt x="13618" y="6398"/>
                </a:cubicBezTo>
                <a:cubicBezTo>
                  <a:pt x="14329" y="6307"/>
                  <a:pt x="15063" y="6206"/>
                  <a:pt x="15821" y="6095"/>
                </a:cubicBezTo>
                <a:cubicBezTo>
                  <a:pt x="16575" y="5983"/>
                  <a:pt x="17290" y="5884"/>
                  <a:pt x="17971" y="5800"/>
                </a:cubicBezTo>
                <a:cubicBezTo>
                  <a:pt x="18648" y="5719"/>
                  <a:pt x="19227" y="5647"/>
                  <a:pt x="19706" y="5589"/>
                </a:cubicBezTo>
                <a:cubicBezTo>
                  <a:pt x="20179" y="5534"/>
                  <a:pt x="20464" y="5503"/>
                  <a:pt x="20561" y="5503"/>
                </a:cubicBezTo>
              </a:path>
            </a:pathLst>
          </a:custGeom>
          <a:solidFill>
            <a:srgbClr val="BFEA1F"/>
          </a:solidFill>
          <a:ln>
            <a:noFill/>
          </a:ln>
          <a:effectLst/>
        </p:spPr>
        <p:txBody>
          <a:bodyPr lIns="19048" tIns="19048" rIns="19048" bIns="19048" anchor="ctr"/>
          <a:lstStyle/>
          <a:p>
            <a:pPr defTabSz="1712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05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AutoShape 81"/>
          <p:cNvSpPr>
            <a:spLocks/>
          </p:cNvSpPr>
          <p:nvPr/>
        </p:nvSpPr>
        <p:spPr bwMode="auto">
          <a:xfrm>
            <a:off x="1298575" y="3999600"/>
            <a:ext cx="361950" cy="2921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82" y="15633"/>
                </a:moveTo>
                <a:cubicBezTo>
                  <a:pt x="11211" y="15633"/>
                  <a:pt x="11622" y="15565"/>
                  <a:pt x="12011" y="15416"/>
                </a:cubicBezTo>
                <a:cubicBezTo>
                  <a:pt x="12403" y="15272"/>
                  <a:pt x="12778" y="15084"/>
                  <a:pt x="13138" y="14855"/>
                </a:cubicBezTo>
                <a:cubicBezTo>
                  <a:pt x="13498" y="14626"/>
                  <a:pt x="13845" y="14361"/>
                  <a:pt x="14181" y="14073"/>
                </a:cubicBezTo>
                <a:cubicBezTo>
                  <a:pt x="14516" y="13774"/>
                  <a:pt x="14844" y="13471"/>
                  <a:pt x="15168" y="13160"/>
                </a:cubicBezTo>
                <a:cubicBezTo>
                  <a:pt x="16142" y="12226"/>
                  <a:pt x="17126" y="11306"/>
                  <a:pt x="18120" y="10410"/>
                </a:cubicBezTo>
                <a:cubicBezTo>
                  <a:pt x="19112" y="9515"/>
                  <a:pt x="20113" y="8616"/>
                  <a:pt x="21120" y="7714"/>
                </a:cubicBezTo>
                <a:cubicBezTo>
                  <a:pt x="21198" y="7640"/>
                  <a:pt x="21279" y="7570"/>
                  <a:pt x="21360" y="7496"/>
                </a:cubicBezTo>
                <a:cubicBezTo>
                  <a:pt x="21443" y="7429"/>
                  <a:pt x="21524" y="7347"/>
                  <a:pt x="21599" y="7250"/>
                </a:cubicBezTo>
                <a:lnTo>
                  <a:pt x="21599" y="19981"/>
                </a:lnTo>
                <a:cubicBezTo>
                  <a:pt x="21599" y="20416"/>
                  <a:pt x="21470" y="20800"/>
                  <a:pt x="21208" y="21118"/>
                </a:cubicBezTo>
                <a:cubicBezTo>
                  <a:pt x="20946" y="21438"/>
                  <a:pt x="20632" y="21599"/>
                  <a:pt x="20265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18"/>
                </a:cubicBezTo>
                <a:cubicBezTo>
                  <a:pt x="132" y="20803"/>
                  <a:pt x="0" y="20419"/>
                  <a:pt x="0" y="19981"/>
                </a:cubicBezTo>
                <a:lnTo>
                  <a:pt x="0" y="7250"/>
                </a:lnTo>
                <a:cubicBezTo>
                  <a:pt x="75" y="7347"/>
                  <a:pt x="156" y="7429"/>
                  <a:pt x="239" y="7496"/>
                </a:cubicBezTo>
                <a:cubicBezTo>
                  <a:pt x="320" y="7570"/>
                  <a:pt x="401" y="7640"/>
                  <a:pt x="479" y="7714"/>
                </a:cubicBezTo>
                <a:cubicBezTo>
                  <a:pt x="1488" y="8616"/>
                  <a:pt x="2487" y="9514"/>
                  <a:pt x="3481" y="10410"/>
                </a:cubicBezTo>
                <a:cubicBezTo>
                  <a:pt x="4473" y="11306"/>
                  <a:pt x="5457" y="12223"/>
                  <a:pt x="6434" y="13160"/>
                </a:cubicBezTo>
                <a:cubicBezTo>
                  <a:pt x="6738" y="13454"/>
                  <a:pt x="7058" y="13744"/>
                  <a:pt x="7394" y="14038"/>
                </a:cubicBezTo>
                <a:cubicBezTo>
                  <a:pt x="7729" y="14338"/>
                  <a:pt x="8079" y="14599"/>
                  <a:pt x="8437" y="14840"/>
                </a:cubicBezTo>
                <a:cubicBezTo>
                  <a:pt x="8797" y="15075"/>
                  <a:pt x="9174" y="15269"/>
                  <a:pt x="9568" y="15413"/>
                </a:cubicBezTo>
                <a:cubicBezTo>
                  <a:pt x="9965" y="15563"/>
                  <a:pt x="10371" y="15633"/>
                  <a:pt x="10782" y="15633"/>
                </a:cubicBezTo>
                <a:moveTo>
                  <a:pt x="10782" y="12413"/>
                </a:moveTo>
                <a:cubicBezTo>
                  <a:pt x="10540" y="12413"/>
                  <a:pt x="10278" y="12334"/>
                  <a:pt x="9996" y="12167"/>
                </a:cubicBezTo>
                <a:cubicBezTo>
                  <a:pt x="9715" y="12005"/>
                  <a:pt x="9441" y="11806"/>
                  <a:pt x="9171" y="11576"/>
                </a:cubicBezTo>
                <a:cubicBezTo>
                  <a:pt x="8900" y="11347"/>
                  <a:pt x="8638" y="11106"/>
                  <a:pt x="8380" y="10854"/>
                </a:cubicBezTo>
                <a:cubicBezTo>
                  <a:pt x="8121" y="10601"/>
                  <a:pt x="7896" y="10390"/>
                  <a:pt x="7700" y="10222"/>
                </a:cubicBezTo>
                <a:cubicBezTo>
                  <a:pt x="6752" y="9356"/>
                  <a:pt x="5819" y="8507"/>
                  <a:pt x="4891" y="7664"/>
                </a:cubicBezTo>
                <a:cubicBezTo>
                  <a:pt x="3966" y="6815"/>
                  <a:pt x="3023" y="5960"/>
                  <a:pt x="2061" y="5087"/>
                </a:cubicBezTo>
                <a:cubicBezTo>
                  <a:pt x="1882" y="4920"/>
                  <a:pt x="1672" y="4691"/>
                  <a:pt x="1434" y="4406"/>
                </a:cubicBezTo>
                <a:cubicBezTo>
                  <a:pt x="1194" y="4118"/>
                  <a:pt x="974" y="3804"/>
                  <a:pt x="766" y="3460"/>
                </a:cubicBezTo>
                <a:cubicBezTo>
                  <a:pt x="560" y="3110"/>
                  <a:pt x="384" y="2761"/>
                  <a:pt x="239" y="2405"/>
                </a:cubicBezTo>
                <a:cubicBezTo>
                  <a:pt x="95" y="2050"/>
                  <a:pt x="22" y="1724"/>
                  <a:pt x="22" y="1436"/>
                </a:cubicBezTo>
                <a:cubicBezTo>
                  <a:pt x="22" y="1051"/>
                  <a:pt x="164" y="713"/>
                  <a:pt x="443" y="425"/>
                </a:cubicBezTo>
                <a:cubicBezTo>
                  <a:pt x="727" y="143"/>
                  <a:pt x="1025" y="0"/>
                  <a:pt x="1346" y="0"/>
                </a:cubicBezTo>
                <a:lnTo>
                  <a:pt x="20265" y="0"/>
                </a:lnTo>
                <a:cubicBezTo>
                  <a:pt x="20583" y="0"/>
                  <a:pt x="20882" y="143"/>
                  <a:pt x="21161" y="425"/>
                </a:cubicBezTo>
                <a:cubicBezTo>
                  <a:pt x="21438" y="713"/>
                  <a:pt x="21577" y="1051"/>
                  <a:pt x="21577" y="1436"/>
                </a:cubicBezTo>
                <a:cubicBezTo>
                  <a:pt x="21577" y="1724"/>
                  <a:pt x="21504" y="2050"/>
                  <a:pt x="21360" y="2405"/>
                </a:cubicBezTo>
                <a:cubicBezTo>
                  <a:pt x="21215" y="2761"/>
                  <a:pt x="21039" y="3110"/>
                  <a:pt x="20833" y="3460"/>
                </a:cubicBezTo>
                <a:cubicBezTo>
                  <a:pt x="20627" y="3804"/>
                  <a:pt x="20402" y="4121"/>
                  <a:pt x="20165" y="4406"/>
                </a:cubicBezTo>
                <a:cubicBezTo>
                  <a:pt x="19927" y="4691"/>
                  <a:pt x="19717" y="4923"/>
                  <a:pt x="19538" y="5087"/>
                </a:cubicBezTo>
                <a:cubicBezTo>
                  <a:pt x="18578" y="5948"/>
                  <a:pt x="17633" y="6803"/>
                  <a:pt x="16708" y="7652"/>
                </a:cubicBezTo>
                <a:cubicBezTo>
                  <a:pt x="15782" y="8501"/>
                  <a:pt x="14844" y="9356"/>
                  <a:pt x="13899" y="10222"/>
                </a:cubicBezTo>
                <a:cubicBezTo>
                  <a:pt x="13703" y="10390"/>
                  <a:pt x="13481" y="10601"/>
                  <a:pt x="13226" y="10854"/>
                </a:cubicBezTo>
                <a:cubicBezTo>
                  <a:pt x="12971" y="11106"/>
                  <a:pt x="12709" y="11347"/>
                  <a:pt x="12435" y="11576"/>
                </a:cubicBezTo>
                <a:cubicBezTo>
                  <a:pt x="12161" y="11806"/>
                  <a:pt x="11884" y="12005"/>
                  <a:pt x="11603" y="12167"/>
                </a:cubicBezTo>
                <a:cubicBezTo>
                  <a:pt x="11321" y="12334"/>
                  <a:pt x="11064" y="12413"/>
                  <a:pt x="10829" y="12413"/>
                </a:cubicBezTo>
                <a:lnTo>
                  <a:pt x="10804" y="12413"/>
                </a:lnTo>
                <a:lnTo>
                  <a:pt x="10782" y="12413"/>
                </a:lnTo>
                <a:close/>
              </a:path>
            </a:pathLst>
          </a:custGeom>
          <a:solidFill>
            <a:srgbClr val="003760"/>
          </a:solidFill>
          <a:ln>
            <a:noFill/>
          </a:ln>
          <a:effectLst/>
        </p:spPr>
        <p:txBody>
          <a:bodyPr lIns="19048" tIns="19048" rIns="19048" bIns="19048" anchor="ctr"/>
          <a:lstStyle/>
          <a:p>
            <a:pPr defTabSz="1712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05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AutoShape 92"/>
          <p:cNvSpPr>
            <a:spLocks/>
          </p:cNvSpPr>
          <p:nvPr/>
        </p:nvSpPr>
        <p:spPr bwMode="auto">
          <a:xfrm>
            <a:off x="10150475" y="3905638"/>
            <a:ext cx="385763" cy="3222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4287" y="12517"/>
                </a:moveTo>
                <a:cubicBezTo>
                  <a:pt x="14687" y="12517"/>
                  <a:pt x="15037" y="12647"/>
                  <a:pt x="15346" y="12910"/>
                </a:cubicBezTo>
                <a:lnTo>
                  <a:pt x="20700" y="17164"/>
                </a:lnTo>
                <a:cubicBezTo>
                  <a:pt x="20976" y="17407"/>
                  <a:pt x="21197" y="17703"/>
                  <a:pt x="21357" y="18051"/>
                </a:cubicBezTo>
                <a:cubicBezTo>
                  <a:pt x="21517" y="18398"/>
                  <a:pt x="21599" y="18779"/>
                  <a:pt x="21599" y="19191"/>
                </a:cubicBezTo>
                <a:cubicBezTo>
                  <a:pt x="21599" y="19860"/>
                  <a:pt x="21402" y="20428"/>
                  <a:pt x="21006" y="20896"/>
                </a:cubicBezTo>
                <a:cubicBezTo>
                  <a:pt x="20613" y="21365"/>
                  <a:pt x="20143" y="21599"/>
                  <a:pt x="19594" y="21599"/>
                </a:cubicBezTo>
                <a:cubicBezTo>
                  <a:pt x="19182" y="21599"/>
                  <a:pt x="18810" y="21458"/>
                  <a:pt x="18478" y="21179"/>
                </a:cubicBezTo>
                <a:lnTo>
                  <a:pt x="13128" y="16924"/>
                </a:lnTo>
                <a:cubicBezTo>
                  <a:pt x="12599" y="16498"/>
                  <a:pt x="12319" y="15908"/>
                  <a:pt x="12281" y="15154"/>
                </a:cubicBezTo>
                <a:lnTo>
                  <a:pt x="9713" y="13096"/>
                </a:lnTo>
                <a:lnTo>
                  <a:pt x="8518" y="15233"/>
                </a:lnTo>
                <a:cubicBezTo>
                  <a:pt x="8412" y="15411"/>
                  <a:pt x="8273" y="15504"/>
                  <a:pt x="8101" y="15504"/>
                </a:cubicBezTo>
                <a:cubicBezTo>
                  <a:pt x="7995" y="15504"/>
                  <a:pt x="7901" y="15468"/>
                  <a:pt x="7819" y="15397"/>
                </a:cubicBezTo>
                <a:cubicBezTo>
                  <a:pt x="8233" y="15747"/>
                  <a:pt x="8445" y="16199"/>
                  <a:pt x="8452" y="16746"/>
                </a:cubicBezTo>
                <a:cubicBezTo>
                  <a:pt x="8452" y="16972"/>
                  <a:pt x="8412" y="17187"/>
                  <a:pt x="8334" y="17390"/>
                </a:cubicBezTo>
                <a:cubicBezTo>
                  <a:pt x="8254" y="17591"/>
                  <a:pt x="8150" y="17777"/>
                  <a:pt x="8016" y="17944"/>
                </a:cubicBezTo>
                <a:cubicBezTo>
                  <a:pt x="7884" y="18107"/>
                  <a:pt x="7736" y="18240"/>
                  <a:pt x="7567" y="18342"/>
                </a:cubicBezTo>
                <a:cubicBezTo>
                  <a:pt x="7395" y="18440"/>
                  <a:pt x="7221" y="18488"/>
                  <a:pt x="7042" y="18488"/>
                </a:cubicBezTo>
                <a:cubicBezTo>
                  <a:pt x="6781" y="18488"/>
                  <a:pt x="6545" y="18409"/>
                  <a:pt x="6343" y="18246"/>
                </a:cubicBezTo>
                <a:lnTo>
                  <a:pt x="550" y="13627"/>
                </a:lnTo>
                <a:cubicBezTo>
                  <a:pt x="183" y="13328"/>
                  <a:pt x="0" y="12915"/>
                  <a:pt x="0" y="12379"/>
                </a:cubicBezTo>
                <a:cubicBezTo>
                  <a:pt x="0" y="11939"/>
                  <a:pt x="136" y="11529"/>
                  <a:pt x="416" y="11151"/>
                </a:cubicBezTo>
                <a:cubicBezTo>
                  <a:pt x="694" y="10773"/>
                  <a:pt x="1023" y="10581"/>
                  <a:pt x="1407" y="10581"/>
                </a:cubicBezTo>
                <a:cubicBezTo>
                  <a:pt x="1673" y="10581"/>
                  <a:pt x="1925" y="10682"/>
                  <a:pt x="2174" y="10880"/>
                </a:cubicBezTo>
                <a:cubicBezTo>
                  <a:pt x="2024" y="10756"/>
                  <a:pt x="1944" y="10586"/>
                  <a:pt x="1939" y="10380"/>
                </a:cubicBezTo>
                <a:cubicBezTo>
                  <a:pt x="1939" y="10310"/>
                  <a:pt x="1967" y="10202"/>
                  <a:pt x="2026" y="10058"/>
                </a:cubicBezTo>
                <a:lnTo>
                  <a:pt x="5792" y="3271"/>
                </a:lnTo>
                <a:cubicBezTo>
                  <a:pt x="5898" y="3094"/>
                  <a:pt x="6034" y="2998"/>
                  <a:pt x="6209" y="2989"/>
                </a:cubicBezTo>
                <a:cubicBezTo>
                  <a:pt x="6329" y="2989"/>
                  <a:pt x="6418" y="3029"/>
                  <a:pt x="6479" y="3111"/>
                </a:cubicBezTo>
                <a:cubicBezTo>
                  <a:pt x="6293" y="2947"/>
                  <a:pt x="6140" y="2755"/>
                  <a:pt x="6027" y="2529"/>
                </a:cubicBezTo>
                <a:cubicBezTo>
                  <a:pt x="5914" y="2303"/>
                  <a:pt x="5860" y="2052"/>
                  <a:pt x="5860" y="1770"/>
                </a:cubicBezTo>
                <a:cubicBezTo>
                  <a:pt x="5860" y="1329"/>
                  <a:pt x="6001" y="926"/>
                  <a:pt x="6289" y="556"/>
                </a:cubicBezTo>
                <a:cubicBezTo>
                  <a:pt x="6573" y="189"/>
                  <a:pt x="6898" y="0"/>
                  <a:pt x="7268" y="0"/>
                </a:cubicBezTo>
                <a:cubicBezTo>
                  <a:pt x="7515" y="0"/>
                  <a:pt x="7750" y="90"/>
                  <a:pt x="7964" y="259"/>
                </a:cubicBezTo>
                <a:lnTo>
                  <a:pt x="13757" y="4881"/>
                </a:lnTo>
                <a:cubicBezTo>
                  <a:pt x="13931" y="5025"/>
                  <a:pt x="14065" y="5205"/>
                  <a:pt x="14162" y="5426"/>
                </a:cubicBezTo>
                <a:cubicBezTo>
                  <a:pt x="14258" y="5646"/>
                  <a:pt x="14310" y="5889"/>
                  <a:pt x="14310" y="6151"/>
                </a:cubicBezTo>
                <a:cubicBezTo>
                  <a:pt x="14310" y="6374"/>
                  <a:pt x="14270" y="6594"/>
                  <a:pt x="14190" y="6806"/>
                </a:cubicBezTo>
                <a:cubicBezTo>
                  <a:pt x="14112" y="7021"/>
                  <a:pt x="14014" y="7204"/>
                  <a:pt x="13891" y="7368"/>
                </a:cubicBezTo>
                <a:cubicBezTo>
                  <a:pt x="13771" y="7529"/>
                  <a:pt x="13623" y="7662"/>
                  <a:pt x="13442" y="7763"/>
                </a:cubicBezTo>
                <a:cubicBezTo>
                  <a:pt x="13260" y="7871"/>
                  <a:pt x="13081" y="7921"/>
                  <a:pt x="12900" y="7921"/>
                </a:cubicBezTo>
                <a:cubicBezTo>
                  <a:pt x="12655" y="7921"/>
                  <a:pt x="12397" y="7820"/>
                  <a:pt x="12135" y="7611"/>
                </a:cubicBezTo>
                <a:cubicBezTo>
                  <a:pt x="12284" y="7738"/>
                  <a:pt x="12366" y="7902"/>
                  <a:pt x="12373" y="8111"/>
                </a:cubicBezTo>
                <a:cubicBezTo>
                  <a:pt x="12373" y="8238"/>
                  <a:pt x="12342" y="8348"/>
                  <a:pt x="12281" y="8449"/>
                </a:cubicBezTo>
                <a:lnTo>
                  <a:pt x="11100" y="10581"/>
                </a:lnTo>
                <a:lnTo>
                  <a:pt x="13656" y="12625"/>
                </a:lnTo>
                <a:cubicBezTo>
                  <a:pt x="13762" y="12588"/>
                  <a:pt x="13865" y="12563"/>
                  <a:pt x="13971" y="12546"/>
                </a:cubicBezTo>
                <a:cubicBezTo>
                  <a:pt x="14077" y="12526"/>
                  <a:pt x="14183" y="12517"/>
                  <a:pt x="14287" y="12517"/>
                </a:cubicBezTo>
              </a:path>
            </a:pathLst>
          </a:custGeom>
          <a:solidFill>
            <a:srgbClr val="005898"/>
          </a:solidFill>
          <a:ln>
            <a:noFill/>
          </a:ln>
          <a:effectLst/>
        </p:spPr>
        <p:txBody>
          <a:bodyPr lIns="19048" tIns="19048" rIns="19048" bIns="19048" anchor="ctr"/>
          <a:lstStyle/>
          <a:p>
            <a:pPr defTabSz="1712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05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953" name="TextBox 13"/>
          <p:cNvSpPr txBox="1">
            <a:spLocks noChangeArrowheads="1"/>
          </p:cNvSpPr>
          <p:nvPr/>
        </p:nvSpPr>
        <p:spPr bwMode="auto">
          <a:xfrm>
            <a:off x="1905000" y="1302437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激励用户阅读</a:t>
            </a:r>
            <a:endParaRPr lang="en-US" sz="1600" b="1" dirty="0">
              <a:solidFill>
                <a:srgbClr val="000000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9954" name="TextBox 13"/>
          <p:cNvSpPr txBox="1">
            <a:spLocks noChangeArrowheads="1"/>
          </p:cNvSpPr>
          <p:nvPr/>
        </p:nvSpPr>
        <p:spPr bwMode="auto">
          <a:xfrm>
            <a:off x="1008063" y="1735825"/>
            <a:ext cx="3425826" cy="180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        通过设置查看阅读进度、阅读字数、最近阅读量和添加好友功能</a:t>
            </a:r>
            <a:r>
              <a:rPr lang="en-US" altLang="zh-CN" sz="1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——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并通过</a:t>
            </a:r>
            <a:r>
              <a:rPr lang="en-US" altLang="zh-CN" sz="1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UI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将其夸张、强调化，设置打卡及转发功能，鼓励用户之间形成良好的阅读竞争氛围。</a:t>
            </a:r>
            <a:endParaRPr lang="en-US" altLang="zh-CN" sz="16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sym typeface="Arial" pitchFamily="34" charset="0"/>
            </a:endParaRPr>
          </a:p>
        </p:txBody>
      </p:sp>
      <p:sp>
        <p:nvSpPr>
          <p:cNvPr id="39955" name="TextBox 13"/>
          <p:cNvSpPr txBox="1">
            <a:spLocks noChangeArrowheads="1"/>
          </p:cNvSpPr>
          <p:nvPr/>
        </p:nvSpPr>
        <p:spPr bwMode="auto">
          <a:xfrm>
            <a:off x="2060575" y="3972613"/>
            <a:ext cx="19526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名著资源获取</a:t>
            </a:r>
            <a:endParaRPr lang="en-US" sz="1600" b="1" dirty="0">
              <a:solidFill>
                <a:srgbClr val="000000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9956" name="TextBox 13"/>
          <p:cNvSpPr txBox="1">
            <a:spLocks noChangeArrowheads="1"/>
          </p:cNvSpPr>
          <p:nvPr/>
        </p:nvSpPr>
        <p:spPr bwMode="auto">
          <a:xfrm>
            <a:off x="1114426" y="4406000"/>
            <a:ext cx="3319464" cy="180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        因为名著大多已经放出版权，这意味着我们有很多资源，去吸引那些想要利用碎片化时间去阅读的人们。我们会使用爬虫去获取这些名著小说，这样可以减少成本</a:t>
            </a:r>
            <a:endParaRPr lang="en-US" altLang="zh-CN" sz="16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sym typeface="Arial" pitchFamily="34" charset="0"/>
            </a:endParaRPr>
          </a:p>
        </p:txBody>
      </p:sp>
      <p:sp>
        <p:nvSpPr>
          <p:cNvPr id="39957" name="TextBox 13"/>
          <p:cNvSpPr txBox="1">
            <a:spLocks noChangeArrowheads="1"/>
          </p:cNvSpPr>
          <p:nvPr/>
        </p:nvSpPr>
        <p:spPr bwMode="auto">
          <a:xfrm>
            <a:off x="7978777" y="1283387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形成论坛社区氛围</a:t>
            </a:r>
            <a:endParaRPr lang="en-US" sz="1600" b="1" dirty="0">
              <a:solidFill>
                <a:srgbClr val="000000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9958" name="TextBox 13"/>
          <p:cNvSpPr txBox="1">
            <a:spLocks noChangeArrowheads="1"/>
          </p:cNvSpPr>
          <p:nvPr/>
        </p:nvSpPr>
        <p:spPr bwMode="auto">
          <a:xfrm>
            <a:off x="7640637" y="1823137"/>
            <a:ext cx="3543300" cy="180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        通过名著阅读，聚集一些有相同阅读和写作爱好的用户，设置一个随笔分享区供他们分享随笔，增设评论区，形成社区文化。设置用户意见反馈功能，及时满足用户的需求与意见。</a:t>
            </a:r>
            <a:endParaRPr lang="en-US" altLang="zh-CN" sz="16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sym typeface="Arial" pitchFamily="34" charset="0"/>
            </a:endParaRPr>
          </a:p>
        </p:txBody>
      </p:sp>
      <p:sp>
        <p:nvSpPr>
          <p:cNvPr id="39959" name="TextBox 13"/>
          <p:cNvSpPr txBox="1">
            <a:spLocks noChangeArrowheads="1"/>
          </p:cNvSpPr>
          <p:nvPr/>
        </p:nvSpPr>
        <p:spPr bwMode="auto">
          <a:xfrm>
            <a:off x="7951788" y="3885000"/>
            <a:ext cx="19526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盈利模式</a:t>
            </a:r>
            <a:endParaRPr lang="en-US" sz="1600" b="1" dirty="0">
              <a:solidFill>
                <a:srgbClr val="000000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9960" name="TextBox 13"/>
          <p:cNvSpPr txBox="1">
            <a:spLocks noChangeArrowheads="1"/>
          </p:cNvSpPr>
          <p:nvPr/>
        </p:nvSpPr>
        <p:spPr bwMode="auto">
          <a:xfrm>
            <a:off x="7593016" y="4424750"/>
            <a:ext cx="3484557" cy="180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        跟一些出色的美工设计团队进行合作，制作出比较精美的皮肤，在提升用户体验的同时，增设收费皮肤。前期可植入广告，后期发展到一定规模后可以与职业写手进行合作，拓展随笔功能。</a:t>
            </a:r>
            <a:endParaRPr lang="en-US" altLang="zh-CN" sz="16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8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178175"/>
            <a:ext cx="12192000" cy="2235200"/>
          </a:xfrm>
          <a:prstGeom prst="rect">
            <a:avLst/>
          </a:prstGeom>
          <a:solidFill>
            <a:srgbClr val="003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891" name="文本框 3361"/>
          <p:cNvSpPr txBox="1">
            <a:spLocks noChangeArrowheads="1"/>
          </p:cNvSpPr>
          <p:nvPr/>
        </p:nvSpPr>
        <p:spPr bwMode="auto">
          <a:xfrm>
            <a:off x="5878513" y="3227388"/>
            <a:ext cx="240982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800">
                <a:solidFill>
                  <a:schemeClr val="bg1"/>
                </a:solidFill>
                <a:latin typeface="Impact" pitchFamily="34" charset="0"/>
              </a:rPr>
              <a:t>04</a:t>
            </a:r>
            <a:endParaRPr lang="zh-CN" altLang="en-US" sz="138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37892" name="文本框 770"/>
          <p:cNvSpPr txBox="1">
            <a:spLocks noChangeArrowheads="1"/>
          </p:cNvSpPr>
          <p:nvPr/>
        </p:nvSpPr>
        <p:spPr bwMode="auto">
          <a:xfrm>
            <a:off x="8086725" y="3692525"/>
            <a:ext cx="37401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应用展示</a:t>
            </a:r>
          </a:p>
        </p:txBody>
      </p:sp>
      <p:pic>
        <p:nvPicPr>
          <p:cNvPr id="37894" name="图片 33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1854200"/>
            <a:ext cx="41148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915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2657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初步功能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311" y="936625"/>
            <a:ext cx="3060857" cy="5486682"/>
          </a:xfrm>
          <a:prstGeom prst="rect">
            <a:avLst/>
          </a:prstGeom>
        </p:spPr>
      </p:pic>
      <p:sp>
        <p:nvSpPr>
          <p:cNvPr id="24" name="Freeform 276"/>
          <p:cNvSpPr>
            <a:spLocks/>
          </p:cNvSpPr>
          <p:nvPr/>
        </p:nvSpPr>
        <p:spPr bwMode="auto">
          <a:xfrm>
            <a:off x="611188" y="997238"/>
            <a:ext cx="614363" cy="530225"/>
          </a:xfrm>
          <a:custGeom>
            <a:avLst/>
            <a:gdLst>
              <a:gd name="T0" fmla="*/ 2147483647 w 101"/>
              <a:gd name="T1" fmla="*/ 2147483647 h 87"/>
              <a:gd name="T2" fmla="*/ 2147483647 w 101"/>
              <a:gd name="T3" fmla="*/ 2147483647 h 87"/>
              <a:gd name="T4" fmla="*/ 2147483647 w 101"/>
              <a:gd name="T5" fmla="*/ 2147483647 h 87"/>
              <a:gd name="T6" fmla="*/ 2147483647 w 101"/>
              <a:gd name="T7" fmla="*/ 2147483647 h 87"/>
              <a:gd name="T8" fmla="*/ 2147483647 w 101"/>
              <a:gd name="T9" fmla="*/ 2147483647 h 87"/>
              <a:gd name="T10" fmla="*/ 2147483647 w 101"/>
              <a:gd name="T11" fmla="*/ 2147483647 h 87"/>
              <a:gd name="T12" fmla="*/ 2147483647 w 101"/>
              <a:gd name="T13" fmla="*/ 2147483647 h 87"/>
              <a:gd name="T14" fmla="*/ 2147483647 w 101"/>
              <a:gd name="T15" fmla="*/ 2147483647 h 87"/>
              <a:gd name="T16" fmla="*/ 2147483647 w 101"/>
              <a:gd name="T17" fmla="*/ 2147483647 h 87"/>
              <a:gd name="T18" fmla="*/ 2147483647 w 101"/>
              <a:gd name="T19" fmla="*/ 2147483647 h 87"/>
              <a:gd name="T20" fmla="*/ 2147483647 w 101"/>
              <a:gd name="T21" fmla="*/ 2147483647 h 87"/>
              <a:gd name="T22" fmla="*/ 2147483647 w 101"/>
              <a:gd name="T23" fmla="*/ 2147483647 h 87"/>
              <a:gd name="T24" fmla="*/ 2147483647 w 101"/>
              <a:gd name="T25" fmla="*/ 2147483647 h 87"/>
              <a:gd name="T26" fmla="*/ 2147483647 w 101"/>
              <a:gd name="T27" fmla="*/ 2147483647 h 87"/>
              <a:gd name="T28" fmla="*/ 2147483647 w 101"/>
              <a:gd name="T29" fmla="*/ 2147483647 h 8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1" h="87">
                <a:moveTo>
                  <a:pt x="3" y="67"/>
                </a:moveTo>
                <a:cubicBezTo>
                  <a:pt x="44" y="39"/>
                  <a:pt x="44" y="39"/>
                  <a:pt x="44" y="39"/>
                </a:cubicBezTo>
                <a:cubicBezTo>
                  <a:pt x="42" y="32"/>
                  <a:pt x="43" y="25"/>
                  <a:pt x="46" y="19"/>
                </a:cubicBezTo>
                <a:cubicBezTo>
                  <a:pt x="52" y="6"/>
                  <a:pt x="66" y="0"/>
                  <a:pt x="79" y="3"/>
                </a:cubicBezTo>
                <a:cubicBezTo>
                  <a:pt x="64" y="14"/>
                  <a:pt x="64" y="14"/>
                  <a:pt x="64" y="14"/>
                </a:cubicBezTo>
                <a:cubicBezTo>
                  <a:pt x="65" y="36"/>
                  <a:pt x="65" y="36"/>
                  <a:pt x="65" y="36"/>
                </a:cubicBezTo>
                <a:cubicBezTo>
                  <a:pt x="85" y="45"/>
                  <a:pt x="85" y="45"/>
                  <a:pt x="85" y="45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0" y="37"/>
                  <a:pt x="100" y="40"/>
                  <a:pt x="98" y="43"/>
                </a:cubicBezTo>
                <a:cubicBezTo>
                  <a:pt x="92" y="58"/>
                  <a:pt x="74" y="64"/>
                  <a:pt x="60" y="57"/>
                </a:cubicBezTo>
                <a:cubicBezTo>
                  <a:pt x="59" y="57"/>
                  <a:pt x="59" y="57"/>
                  <a:pt x="58" y="56"/>
                </a:cubicBezTo>
                <a:cubicBezTo>
                  <a:pt x="16" y="86"/>
                  <a:pt x="16" y="86"/>
                  <a:pt x="16" y="86"/>
                </a:cubicBezTo>
                <a:cubicBezTo>
                  <a:pt x="13" y="87"/>
                  <a:pt x="10" y="87"/>
                  <a:pt x="9" y="84"/>
                </a:cubicBezTo>
                <a:cubicBezTo>
                  <a:pt x="2" y="75"/>
                  <a:pt x="2" y="75"/>
                  <a:pt x="2" y="75"/>
                </a:cubicBezTo>
                <a:cubicBezTo>
                  <a:pt x="0" y="72"/>
                  <a:pt x="1" y="69"/>
                  <a:pt x="3" y="67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51" y="936625"/>
            <a:ext cx="2743341" cy="548668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915" name="文本框 4"/>
          <p:cNvSpPr txBox="1">
            <a:spLocks noChangeArrowheads="1"/>
          </p:cNvSpPr>
          <p:nvPr/>
        </p:nvSpPr>
        <p:spPr bwMode="auto">
          <a:xfrm>
            <a:off x="670211" y="282575"/>
            <a:ext cx="2657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初步功能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55" y="993230"/>
            <a:ext cx="3060857" cy="54866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131" y="993230"/>
            <a:ext cx="3060857" cy="5486682"/>
          </a:xfrm>
          <a:prstGeom prst="rect">
            <a:avLst/>
          </a:prstGeom>
        </p:spPr>
      </p:pic>
      <p:sp>
        <p:nvSpPr>
          <p:cNvPr id="8" name="Freeform 276"/>
          <p:cNvSpPr>
            <a:spLocks/>
          </p:cNvSpPr>
          <p:nvPr/>
        </p:nvSpPr>
        <p:spPr bwMode="auto">
          <a:xfrm>
            <a:off x="484188" y="993230"/>
            <a:ext cx="614363" cy="530225"/>
          </a:xfrm>
          <a:custGeom>
            <a:avLst/>
            <a:gdLst>
              <a:gd name="T0" fmla="*/ 2147483647 w 101"/>
              <a:gd name="T1" fmla="*/ 2147483647 h 87"/>
              <a:gd name="T2" fmla="*/ 2147483647 w 101"/>
              <a:gd name="T3" fmla="*/ 2147483647 h 87"/>
              <a:gd name="T4" fmla="*/ 2147483647 w 101"/>
              <a:gd name="T5" fmla="*/ 2147483647 h 87"/>
              <a:gd name="T6" fmla="*/ 2147483647 w 101"/>
              <a:gd name="T7" fmla="*/ 2147483647 h 87"/>
              <a:gd name="T8" fmla="*/ 2147483647 w 101"/>
              <a:gd name="T9" fmla="*/ 2147483647 h 87"/>
              <a:gd name="T10" fmla="*/ 2147483647 w 101"/>
              <a:gd name="T11" fmla="*/ 2147483647 h 87"/>
              <a:gd name="T12" fmla="*/ 2147483647 w 101"/>
              <a:gd name="T13" fmla="*/ 2147483647 h 87"/>
              <a:gd name="T14" fmla="*/ 2147483647 w 101"/>
              <a:gd name="T15" fmla="*/ 2147483647 h 87"/>
              <a:gd name="T16" fmla="*/ 2147483647 w 101"/>
              <a:gd name="T17" fmla="*/ 2147483647 h 87"/>
              <a:gd name="T18" fmla="*/ 2147483647 w 101"/>
              <a:gd name="T19" fmla="*/ 2147483647 h 87"/>
              <a:gd name="T20" fmla="*/ 2147483647 w 101"/>
              <a:gd name="T21" fmla="*/ 2147483647 h 87"/>
              <a:gd name="T22" fmla="*/ 2147483647 w 101"/>
              <a:gd name="T23" fmla="*/ 2147483647 h 87"/>
              <a:gd name="T24" fmla="*/ 2147483647 w 101"/>
              <a:gd name="T25" fmla="*/ 2147483647 h 87"/>
              <a:gd name="T26" fmla="*/ 2147483647 w 101"/>
              <a:gd name="T27" fmla="*/ 2147483647 h 87"/>
              <a:gd name="T28" fmla="*/ 2147483647 w 101"/>
              <a:gd name="T29" fmla="*/ 2147483647 h 8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1" h="87">
                <a:moveTo>
                  <a:pt x="3" y="67"/>
                </a:moveTo>
                <a:cubicBezTo>
                  <a:pt x="44" y="39"/>
                  <a:pt x="44" y="39"/>
                  <a:pt x="44" y="39"/>
                </a:cubicBezTo>
                <a:cubicBezTo>
                  <a:pt x="42" y="32"/>
                  <a:pt x="43" y="25"/>
                  <a:pt x="46" y="19"/>
                </a:cubicBezTo>
                <a:cubicBezTo>
                  <a:pt x="52" y="6"/>
                  <a:pt x="66" y="0"/>
                  <a:pt x="79" y="3"/>
                </a:cubicBezTo>
                <a:cubicBezTo>
                  <a:pt x="64" y="14"/>
                  <a:pt x="64" y="14"/>
                  <a:pt x="64" y="14"/>
                </a:cubicBezTo>
                <a:cubicBezTo>
                  <a:pt x="65" y="36"/>
                  <a:pt x="65" y="36"/>
                  <a:pt x="65" y="36"/>
                </a:cubicBezTo>
                <a:cubicBezTo>
                  <a:pt x="85" y="45"/>
                  <a:pt x="85" y="45"/>
                  <a:pt x="85" y="45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0" y="37"/>
                  <a:pt x="100" y="40"/>
                  <a:pt x="98" y="43"/>
                </a:cubicBezTo>
                <a:cubicBezTo>
                  <a:pt x="92" y="58"/>
                  <a:pt x="74" y="64"/>
                  <a:pt x="60" y="57"/>
                </a:cubicBezTo>
                <a:cubicBezTo>
                  <a:pt x="59" y="57"/>
                  <a:pt x="59" y="57"/>
                  <a:pt x="58" y="56"/>
                </a:cubicBezTo>
                <a:cubicBezTo>
                  <a:pt x="16" y="86"/>
                  <a:pt x="16" y="86"/>
                  <a:pt x="16" y="86"/>
                </a:cubicBezTo>
                <a:cubicBezTo>
                  <a:pt x="13" y="87"/>
                  <a:pt x="10" y="87"/>
                  <a:pt x="9" y="84"/>
                </a:cubicBezTo>
                <a:cubicBezTo>
                  <a:pt x="2" y="75"/>
                  <a:pt x="2" y="75"/>
                  <a:pt x="2" y="75"/>
                </a:cubicBezTo>
                <a:cubicBezTo>
                  <a:pt x="0" y="72"/>
                  <a:pt x="1" y="69"/>
                  <a:pt x="3" y="67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513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7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任意多边形 139"/>
          <p:cNvSpPr/>
          <p:nvPr/>
        </p:nvSpPr>
        <p:spPr>
          <a:xfrm>
            <a:off x="0" y="9525"/>
            <a:ext cx="11134725" cy="6848475"/>
          </a:xfrm>
          <a:custGeom>
            <a:avLst/>
            <a:gdLst>
              <a:gd name="connsiteX0" fmla="*/ 4447063 w 11135481"/>
              <a:gd name="connsiteY0" fmla="*/ 0 h 6848401"/>
              <a:gd name="connsiteX1" fmla="*/ 11135481 w 11135481"/>
              <a:gd name="connsiteY1" fmla="*/ 6848401 h 6848401"/>
              <a:gd name="connsiteX2" fmla="*/ 0 w 11135481"/>
              <a:gd name="connsiteY2" fmla="*/ 6848401 h 6848401"/>
              <a:gd name="connsiteX3" fmla="*/ 0 w 11135481"/>
              <a:gd name="connsiteY3" fmla="*/ 5676736 h 6848401"/>
              <a:gd name="connsiteX4" fmla="*/ 1611244 w 11135481"/>
              <a:gd name="connsiteY4" fmla="*/ 1056 h 684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5481" h="6848401">
                <a:moveTo>
                  <a:pt x="4447063" y="0"/>
                </a:moveTo>
                <a:lnTo>
                  <a:pt x="11135481" y="6848401"/>
                </a:lnTo>
                <a:lnTo>
                  <a:pt x="0" y="6848401"/>
                </a:lnTo>
                <a:lnTo>
                  <a:pt x="0" y="5676736"/>
                </a:lnTo>
                <a:lnTo>
                  <a:pt x="1611244" y="1056"/>
                </a:lnTo>
                <a:close/>
              </a:path>
            </a:pathLst>
          </a:cu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1987" name="组合 138"/>
          <p:cNvGrpSpPr>
            <a:grpSpLocks/>
          </p:cNvGrpSpPr>
          <p:nvPr/>
        </p:nvGrpSpPr>
        <p:grpSpPr bwMode="auto">
          <a:xfrm>
            <a:off x="-15875" y="3900488"/>
            <a:ext cx="3355975" cy="2955925"/>
            <a:chOff x="-15875" y="3324226"/>
            <a:chExt cx="4010025" cy="3532187"/>
          </a:xfrm>
        </p:grpSpPr>
        <p:sp>
          <p:nvSpPr>
            <p:cNvPr id="41994" name="Freeform 5"/>
            <p:cNvSpPr>
              <a:spLocks/>
            </p:cNvSpPr>
            <p:nvPr/>
          </p:nvSpPr>
          <p:spPr bwMode="auto">
            <a:xfrm>
              <a:off x="2063750" y="3344863"/>
              <a:ext cx="1909763" cy="1911350"/>
            </a:xfrm>
            <a:custGeom>
              <a:avLst/>
              <a:gdLst>
                <a:gd name="T0" fmla="*/ 2147483647 w 95"/>
                <a:gd name="T1" fmla="*/ 2147483647 h 95"/>
                <a:gd name="T2" fmla="*/ 2147483647 w 95"/>
                <a:gd name="T3" fmla="*/ 2147483647 h 95"/>
                <a:gd name="T4" fmla="*/ 2147483647 w 95"/>
                <a:gd name="T5" fmla="*/ 2147483647 h 95"/>
                <a:gd name="T6" fmla="*/ 2147483647 w 95"/>
                <a:gd name="T7" fmla="*/ 2147483647 h 95"/>
                <a:gd name="T8" fmla="*/ 2147483647 w 95"/>
                <a:gd name="T9" fmla="*/ 2147483647 h 95"/>
                <a:gd name="T10" fmla="*/ 2147483647 w 95"/>
                <a:gd name="T11" fmla="*/ 2147483647 h 95"/>
                <a:gd name="T12" fmla="*/ 2147483647 w 95"/>
                <a:gd name="T13" fmla="*/ 2147483647 h 95"/>
                <a:gd name="T14" fmla="*/ 2147483647 w 95"/>
                <a:gd name="T15" fmla="*/ 2147483647 h 95"/>
                <a:gd name="T16" fmla="*/ 2147483647 w 95"/>
                <a:gd name="T17" fmla="*/ 2147483647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5" h="95">
                  <a:moveTo>
                    <a:pt x="43" y="94"/>
                  </a:moveTo>
                  <a:cubicBezTo>
                    <a:pt x="42" y="95"/>
                    <a:pt x="40" y="95"/>
                    <a:pt x="39" y="94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55"/>
                    <a:pt x="0" y="53"/>
                    <a:pt x="1" y="52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0"/>
                    <a:pt x="55" y="0"/>
                    <a:pt x="57" y="2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5" y="40"/>
                    <a:pt x="95" y="42"/>
                    <a:pt x="94" y="43"/>
                  </a:cubicBezTo>
                  <a:cubicBezTo>
                    <a:pt x="43" y="94"/>
                    <a:pt x="43" y="94"/>
                    <a:pt x="43" y="94"/>
                  </a:cubicBezTo>
                </a:path>
              </a:pathLst>
            </a:custGeom>
            <a:solidFill>
              <a:srgbClr val="6E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5" name="Freeform 6"/>
            <p:cNvSpPr>
              <a:spLocks/>
            </p:cNvSpPr>
            <p:nvPr/>
          </p:nvSpPr>
          <p:spPr bwMode="auto">
            <a:xfrm>
              <a:off x="2084387" y="3344863"/>
              <a:ext cx="1909763" cy="1911350"/>
            </a:xfrm>
            <a:custGeom>
              <a:avLst/>
              <a:gdLst>
                <a:gd name="T0" fmla="*/ 2147483647 w 95"/>
                <a:gd name="T1" fmla="*/ 2147483647 h 95"/>
                <a:gd name="T2" fmla="*/ 2147483647 w 95"/>
                <a:gd name="T3" fmla="*/ 2147483647 h 95"/>
                <a:gd name="T4" fmla="*/ 2147483647 w 95"/>
                <a:gd name="T5" fmla="*/ 2147483647 h 95"/>
                <a:gd name="T6" fmla="*/ 2147483647 w 95"/>
                <a:gd name="T7" fmla="*/ 2147483647 h 95"/>
                <a:gd name="T8" fmla="*/ 2147483647 w 95"/>
                <a:gd name="T9" fmla="*/ 2147483647 h 95"/>
                <a:gd name="T10" fmla="*/ 2147483647 w 95"/>
                <a:gd name="T11" fmla="*/ 2147483647 h 95"/>
                <a:gd name="T12" fmla="*/ 2147483647 w 95"/>
                <a:gd name="T13" fmla="*/ 2147483647 h 95"/>
                <a:gd name="T14" fmla="*/ 2147483647 w 95"/>
                <a:gd name="T15" fmla="*/ 2147483647 h 95"/>
                <a:gd name="T16" fmla="*/ 2147483647 w 95"/>
                <a:gd name="T17" fmla="*/ 2147483647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5" h="95">
                  <a:moveTo>
                    <a:pt x="42" y="94"/>
                  </a:moveTo>
                  <a:cubicBezTo>
                    <a:pt x="41" y="95"/>
                    <a:pt x="40" y="95"/>
                    <a:pt x="38" y="93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5"/>
                    <a:pt x="0" y="53"/>
                    <a:pt x="1" y="5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3" y="0"/>
                    <a:pt x="55" y="0"/>
                    <a:pt x="56" y="1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5" y="40"/>
                    <a:pt x="95" y="42"/>
                    <a:pt x="94" y="43"/>
                  </a:cubicBezTo>
                  <a:cubicBezTo>
                    <a:pt x="42" y="94"/>
                    <a:pt x="42" y="94"/>
                    <a:pt x="42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6" name="Freeform 7"/>
            <p:cNvSpPr>
              <a:spLocks noEditPoints="1"/>
            </p:cNvSpPr>
            <p:nvPr/>
          </p:nvSpPr>
          <p:spPr bwMode="auto">
            <a:xfrm>
              <a:off x="2063750" y="3324226"/>
              <a:ext cx="1930400" cy="1931987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2147483647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2147483647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96">
                  <a:moveTo>
                    <a:pt x="2" y="57"/>
                  </a:moveTo>
                  <a:cubicBezTo>
                    <a:pt x="1" y="56"/>
                    <a:pt x="0" y="54"/>
                    <a:pt x="1" y="53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4" y="0"/>
                    <a:pt x="56" y="1"/>
                    <a:pt x="57" y="2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6" y="41"/>
                    <a:pt x="96" y="43"/>
                    <a:pt x="95" y="44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3" y="96"/>
                    <a:pt x="41" y="96"/>
                    <a:pt x="39" y="95"/>
                  </a:cubicBezTo>
                  <a:cubicBezTo>
                    <a:pt x="2" y="57"/>
                    <a:pt x="2" y="57"/>
                    <a:pt x="2" y="57"/>
                  </a:cubicBezTo>
                  <a:moveTo>
                    <a:pt x="53" y="2"/>
                  </a:moveTo>
                  <a:cubicBezTo>
                    <a:pt x="2" y="53"/>
                    <a:pt x="2" y="53"/>
                    <a:pt x="2" y="53"/>
                  </a:cubicBezTo>
                  <a:cubicBezTo>
                    <a:pt x="1" y="54"/>
                    <a:pt x="1" y="56"/>
                    <a:pt x="2" y="57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1" y="95"/>
                    <a:pt x="42" y="96"/>
                    <a:pt x="43" y="95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1"/>
                    <a:pt x="94" y="40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6" y="1"/>
                    <a:pt x="54" y="1"/>
                    <a:pt x="53" y="2"/>
                  </a:cubicBezTo>
                </a:path>
              </a:pathLst>
            </a:custGeom>
            <a:solidFill>
              <a:srgbClr val="B8B9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7" name="Freeform 8"/>
            <p:cNvSpPr>
              <a:spLocks/>
            </p:cNvSpPr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2147483647 w 1000"/>
                <a:gd name="T1" fmla="*/ 2147483647 h 1002"/>
                <a:gd name="T2" fmla="*/ 0 w 1000"/>
                <a:gd name="T3" fmla="*/ 2147483647 h 1002"/>
                <a:gd name="T4" fmla="*/ 2147483647 w 1000"/>
                <a:gd name="T5" fmla="*/ 0 h 1002"/>
                <a:gd name="T6" fmla="*/ 2147483647 w 1000"/>
                <a:gd name="T7" fmla="*/ 2147483647 h 1002"/>
                <a:gd name="T8" fmla="*/ 2147483647 w 1000"/>
                <a:gd name="T9" fmla="*/ 2147483647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  <a:close/>
                </a:path>
              </a:pathLst>
            </a:custGeom>
            <a:solidFill>
              <a:srgbClr val="39B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8" name="Freeform 9"/>
            <p:cNvSpPr>
              <a:spLocks/>
            </p:cNvSpPr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2147483647 w 1000"/>
                <a:gd name="T1" fmla="*/ 2147483647 h 1002"/>
                <a:gd name="T2" fmla="*/ 0 w 1000"/>
                <a:gd name="T3" fmla="*/ 2147483647 h 1002"/>
                <a:gd name="T4" fmla="*/ 2147483647 w 1000"/>
                <a:gd name="T5" fmla="*/ 0 h 1002"/>
                <a:gd name="T6" fmla="*/ 2147483647 w 1000"/>
                <a:gd name="T7" fmla="*/ 2147483647 h 1002"/>
                <a:gd name="T8" fmla="*/ 2147483647 w 1000"/>
                <a:gd name="T9" fmla="*/ 2147483647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9" name="Freeform 10"/>
            <p:cNvSpPr>
              <a:spLocks/>
            </p:cNvSpPr>
            <p:nvPr/>
          </p:nvSpPr>
          <p:spPr bwMode="auto">
            <a:xfrm>
              <a:off x="3511550" y="3767138"/>
              <a:ext cx="60325" cy="60325"/>
            </a:xfrm>
            <a:custGeom>
              <a:avLst/>
              <a:gdLst>
                <a:gd name="T0" fmla="*/ 2147483647 w 3"/>
                <a:gd name="T1" fmla="*/ 2147483647 h 3"/>
                <a:gd name="T2" fmla="*/ 0 w 3"/>
                <a:gd name="T3" fmla="*/ 2147483647 h 3"/>
                <a:gd name="T4" fmla="*/ 0 w 3"/>
                <a:gd name="T5" fmla="*/ 0 h 3"/>
                <a:gd name="T6" fmla="*/ 2147483647 w 3"/>
                <a:gd name="T7" fmla="*/ 0 h 3"/>
                <a:gd name="T8" fmla="*/ 2147483647 w 3"/>
                <a:gd name="T9" fmla="*/ 2147483647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3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1"/>
                    <a:pt x="3" y="2"/>
                    <a:pt x="2" y="2"/>
                  </a:cubicBezTo>
                  <a:close/>
                </a:path>
              </a:pathLst>
            </a:custGeom>
            <a:solidFill>
              <a:srgbClr val="CB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0" name="Rectangle 11"/>
            <p:cNvSpPr>
              <a:spLocks noChangeArrowheads="1"/>
            </p:cNvSpPr>
            <p:nvPr/>
          </p:nvSpPr>
          <p:spPr bwMode="auto">
            <a:xfrm>
              <a:off x="3532187" y="3787775"/>
              <a:ext cx="19050" cy="206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42001" name="Freeform 12"/>
            <p:cNvSpPr>
              <a:spLocks/>
            </p:cNvSpPr>
            <p:nvPr/>
          </p:nvSpPr>
          <p:spPr bwMode="auto">
            <a:xfrm>
              <a:off x="2486025" y="4752975"/>
              <a:ext cx="80963" cy="80962"/>
            </a:xfrm>
            <a:custGeom>
              <a:avLst/>
              <a:gdLst>
                <a:gd name="T0" fmla="*/ 2147483647 w 51"/>
                <a:gd name="T1" fmla="*/ 2147483647 h 51"/>
                <a:gd name="T2" fmla="*/ 2147483647 w 51"/>
                <a:gd name="T3" fmla="*/ 2147483647 h 51"/>
                <a:gd name="T4" fmla="*/ 0 w 51"/>
                <a:gd name="T5" fmla="*/ 2147483647 h 51"/>
                <a:gd name="T6" fmla="*/ 0 w 51"/>
                <a:gd name="T7" fmla="*/ 2147483647 h 51"/>
                <a:gd name="T8" fmla="*/ 2147483647 w 51"/>
                <a:gd name="T9" fmla="*/ 0 h 51"/>
                <a:gd name="T10" fmla="*/ 2147483647 w 51"/>
                <a:gd name="T11" fmla="*/ 0 h 51"/>
                <a:gd name="T12" fmla="*/ 2147483647 w 51"/>
                <a:gd name="T13" fmla="*/ 2147483647 h 51"/>
                <a:gd name="T14" fmla="*/ 2147483647 w 51"/>
                <a:gd name="T15" fmla="*/ 2147483647 h 51"/>
                <a:gd name="T16" fmla="*/ 2147483647 w 51"/>
                <a:gd name="T17" fmla="*/ 2147483647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" h="51">
                  <a:moveTo>
                    <a:pt x="38" y="51"/>
                  </a:moveTo>
                  <a:lnTo>
                    <a:pt x="25" y="51"/>
                  </a:lnTo>
                  <a:lnTo>
                    <a:pt x="0" y="26"/>
                  </a:lnTo>
                  <a:lnTo>
                    <a:pt x="0" y="13"/>
                  </a:lnTo>
                  <a:lnTo>
                    <a:pt x="13" y="0"/>
                  </a:lnTo>
                  <a:lnTo>
                    <a:pt x="25" y="0"/>
                  </a:lnTo>
                  <a:lnTo>
                    <a:pt x="51" y="26"/>
                  </a:lnTo>
                  <a:lnTo>
                    <a:pt x="51" y="38"/>
                  </a:lnTo>
                  <a:lnTo>
                    <a:pt x="38" y="51"/>
                  </a:lnTo>
                  <a:close/>
                </a:path>
              </a:pathLst>
            </a:custGeom>
            <a:solidFill>
              <a:srgbClr val="DAD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2" name="Freeform 13"/>
            <p:cNvSpPr>
              <a:spLocks/>
            </p:cNvSpPr>
            <p:nvPr/>
          </p:nvSpPr>
          <p:spPr bwMode="auto">
            <a:xfrm>
              <a:off x="2486025" y="4752975"/>
              <a:ext cx="80963" cy="80962"/>
            </a:xfrm>
            <a:custGeom>
              <a:avLst/>
              <a:gdLst>
                <a:gd name="T0" fmla="*/ 2147483647 w 51"/>
                <a:gd name="T1" fmla="*/ 2147483647 h 51"/>
                <a:gd name="T2" fmla="*/ 2147483647 w 51"/>
                <a:gd name="T3" fmla="*/ 2147483647 h 51"/>
                <a:gd name="T4" fmla="*/ 0 w 51"/>
                <a:gd name="T5" fmla="*/ 2147483647 h 51"/>
                <a:gd name="T6" fmla="*/ 0 w 51"/>
                <a:gd name="T7" fmla="*/ 2147483647 h 51"/>
                <a:gd name="T8" fmla="*/ 2147483647 w 51"/>
                <a:gd name="T9" fmla="*/ 0 h 51"/>
                <a:gd name="T10" fmla="*/ 2147483647 w 51"/>
                <a:gd name="T11" fmla="*/ 0 h 51"/>
                <a:gd name="T12" fmla="*/ 2147483647 w 51"/>
                <a:gd name="T13" fmla="*/ 2147483647 h 51"/>
                <a:gd name="T14" fmla="*/ 2147483647 w 51"/>
                <a:gd name="T15" fmla="*/ 2147483647 h 51"/>
                <a:gd name="T16" fmla="*/ 2147483647 w 51"/>
                <a:gd name="T17" fmla="*/ 2147483647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" h="51">
                  <a:moveTo>
                    <a:pt x="38" y="51"/>
                  </a:moveTo>
                  <a:lnTo>
                    <a:pt x="25" y="51"/>
                  </a:lnTo>
                  <a:lnTo>
                    <a:pt x="0" y="26"/>
                  </a:lnTo>
                  <a:lnTo>
                    <a:pt x="0" y="13"/>
                  </a:lnTo>
                  <a:lnTo>
                    <a:pt x="13" y="0"/>
                  </a:lnTo>
                  <a:lnTo>
                    <a:pt x="25" y="0"/>
                  </a:lnTo>
                  <a:lnTo>
                    <a:pt x="51" y="26"/>
                  </a:lnTo>
                  <a:lnTo>
                    <a:pt x="51" y="38"/>
                  </a:lnTo>
                  <a:lnTo>
                    <a:pt x="38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3" name="Freeform 14"/>
            <p:cNvSpPr>
              <a:spLocks/>
            </p:cNvSpPr>
            <p:nvPr/>
          </p:nvSpPr>
          <p:spPr bwMode="auto">
            <a:xfrm>
              <a:off x="3351212" y="3505200"/>
              <a:ext cx="461963" cy="463550"/>
            </a:xfrm>
            <a:custGeom>
              <a:avLst/>
              <a:gdLst>
                <a:gd name="T0" fmla="*/ 2147483647 w 291"/>
                <a:gd name="T1" fmla="*/ 2147483647 h 292"/>
                <a:gd name="T2" fmla="*/ 0 w 291"/>
                <a:gd name="T3" fmla="*/ 2147483647 h 292"/>
                <a:gd name="T4" fmla="*/ 0 w 291"/>
                <a:gd name="T5" fmla="*/ 0 h 292"/>
                <a:gd name="T6" fmla="*/ 2147483647 w 291"/>
                <a:gd name="T7" fmla="*/ 2147483647 h 292"/>
                <a:gd name="T8" fmla="*/ 2147483647 w 291"/>
                <a:gd name="T9" fmla="*/ 2147483647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1" h="292">
                  <a:moveTo>
                    <a:pt x="291" y="292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291" y="292"/>
                  </a:lnTo>
                  <a:close/>
                </a:path>
              </a:pathLst>
            </a:custGeom>
            <a:solidFill>
              <a:srgbClr val="545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4" name="Freeform 15"/>
            <p:cNvSpPr>
              <a:spLocks/>
            </p:cNvSpPr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2147483647 w 1000"/>
                <a:gd name="T1" fmla="*/ 2147483647 h 1002"/>
                <a:gd name="T2" fmla="*/ 0 w 1000"/>
                <a:gd name="T3" fmla="*/ 2147483647 h 1002"/>
                <a:gd name="T4" fmla="*/ 2147483647 w 1000"/>
                <a:gd name="T5" fmla="*/ 0 h 1002"/>
                <a:gd name="T6" fmla="*/ 2147483647 w 1000"/>
                <a:gd name="T7" fmla="*/ 2147483647 h 1002"/>
                <a:gd name="T8" fmla="*/ 2147483647 w 1000"/>
                <a:gd name="T9" fmla="*/ 2147483647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  <a:close/>
                </a:path>
              </a:pathLst>
            </a:custGeom>
            <a:solidFill>
              <a:srgbClr val="DAD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5" name="Freeform 16"/>
            <p:cNvSpPr>
              <a:spLocks/>
            </p:cNvSpPr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2147483647 w 1000"/>
                <a:gd name="T1" fmla="*/ 2147483647 h 1002"/>
                <a:gd name="T2" fmla="*/ 0 w 1000"/>
                <a:gd name="T3" fmla="*/ 2147483647 h 1002"/>
                <a:gd name="T4" fmla="*/ 2147483647 w 1000"/>
                <a:gd name="T5" fmla="*/ 0 h 1002"/>
                <a:gd name="T6" fmla="*/ 2147483647 w 1000"/>
                <a:gd name="T7" fmla="*/ 2147483647 h 1002"/>
                <a:gd name="T8" fmla="*/ 2147483647 w 1000"/>
                <a:gd name="T9" fmla="*/ 2147483647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6" name="Freeform 17"/>
            <p:cNvSpPr>
              <a:spLocks/>
            </p:cNvSpPr>
            <p:nvPr/>
          </p:nvSpPr>
          <p:spPr bwMode="auto">
            <a:xfrm>
              <a:off x="2767012" y="4029075"/>
              <a:ext cx="1065213" cy="1066800"/>
            </a:xfrm>
            <a:custGeom>
              <a:avLst/>
              <a:gdLst>
                <a:gd name="T0" fmla="*/ 2147483647 w 671"/>
                <a:gd name="T1" fmla="*/ 2147483647 h 672"/>
                <a:gd name="T2" fmla="*/ 0 w 671"/>
                <a:gd name="T3" fmla="*/ 2147483647 h 672"/>
                <a:gd name="T4" fmla="*/ 2147483647 w 671"/>
                <a:gd name="T5" fmla="*/ 0 h 672"/>
                <a:gd name="T6" fmla="*/ 2147483647 w 671"/>
                <a:gd name="T7" fmla="*/ 2147483647 h 672"/>
                <a:gd name="T8" fmla="*/ 2147483647 w 671"/>
                <a:gd name="T9" fmla="*/ 2147483647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1" h="672">
                  <a:moveTo>
                    <a:pt x="102" y="672"/>
                  </a:moveTo>
                  <a:lnTo>
                    <a:pt x="0" y="571"/>
                  </a:lnTo>
                  <a:lnTo>
                    <a:pt x="583" y="0"/>
                  </a:lnTo>
                  <a:lnTo>
                    <a:pt x="671" y="101"/>
                  </a:lnTo>
                  <a:lnTo>
                    <a:pt x="102" y="67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7" name="Freeform 18"/>
            <p:cNvSpPr>
              <a:spLocks/>
            </p:cNvSpPr>
            <p:nvPr/>
          </p:nvSpPr>
          <p:spPr bwMode="auto">
            <a:xfrm>
              <a:off x="2767012" y="4029075"/>
              <a:ext cx="1065213" cy="1066800"/>
            </a:xfrm>
            <a:custGeom>
              <a:avLst/>
              <a:gdLst>
                <a:gd name="T0" fmla="*/ 2147483647 w 671"/>
                <a:gd name="T1" fmla="*/ 2147483647 h 672"/>
                <a:gd name="T2" fmla="*/ 0 w 671"/>
                <a:gd name="T3" fmla="*/ 2147483647 h 672"/>
                <a:gd name="T4" fmla="*/ 2147483647 w 671"/>
                <a:gd name="T5" fmla="*/ 0 h 672"/>
                <a:gd name="T6" fmla="*/ 2147483647 w 671"/>
                <a:gd name="T7" fmla="*/ 2147483647 h 672"/>
                <a:gd name="T8" fmla="*/ 2147483647 w 671"/>
                <a:gd name="T9" fmla="*/ 2147483647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1" h="672">
                  <a:moveTo>
                    <a:pt x="102" y="672"/>
                  </a:moveTo>
                  <a:lnTo>
                    <a:pt x="0" y="571"/>
                  </a:lnTo>
                  <a:lnTo>
                    <a:pt x="583" y="0"/>
                  </a:lnTo>
                  <a:lnTo>
                    <a:pt x="671" y="101"/>
                  </a:lnTo>
                  <a:lnTo>
                    <a:pt x="102" y="6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8" name="Freeform 19"/>
            <p:cNvSpPr>
              <a:spLocks/>
            </p:cNvSpPr>
            <p:nvPr/>
          </p:nvSpPr>
          <p:spPr bwMode="auto">
            <a:xfrm>
              <a:off x="3089275" y="3505200"/>
              <a:ext cx="742950" cy="744537"/>
            </a:xfrm>
            <a:custGeom>
              <a:avLst/>
              <a:gdLst>
                <a:gd name="T0" fmla="*/ 2147483647 w 468"/>
                <a:gd name="T1" fmla="*/ 2147483647 h 469"/>
                <a:gd name="T2" fmla="*/ 0 w 468"/>
                <a:gd name="T3" fmla="*/ 2147483647 h 469"/>
                <a:gd name="T4" fmla="*/ 2147483647 w 468"/>
                <a:gd name="T5" fmla="*/ 0 h 469"/>
                <a:gd name="T6" fmla="*/ 2147483647 w 468"/>
                <a:gd name="T7" fmla="*/ 2147483647 h 469"/>
                <a:gd name="T8" fmla="*/ 2147483647 w 468"/>
                <a:gd name="T9" fmla="*/ 2147483647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8" h="469">
                  <a:moveTo>
                    <a:pt x="430" y="469"/>
                  </a:moveTo>
                  <a:lnTo>
                    <a:pt x="0" y="38"/>
                  </a:lnTo>
                  <a:lnTo>
                    <a:pt x="38" y="0"/>
                  </a:lnTo>
                  <a:lnTo>
                    <a:pt x="468" y="431"/>
                  </a:lnTo>
                  <a:lnTo>
                    <a:pt x="430" y="469"/>
                  </a:lnTo>
                  <a:close/>
                </a:path>
              </a:pathLst>
            </a:custGeom>
            <a:solidFill>
              <a:srgbClr val="409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9" name="Freeform 20"/>
            <p:cNvSpPr>
              <a:spLocks/>
            </p:cNvSpPr>
            <p:nvPr/>
          </p:nvSpPr>
          <p:spPr bwMode="auto">
            <a:xfrm>
              <a:off x="3149600" y="3565525"/>
              <a:ext cx="180975" cy="182562"/>
            </a:xfrm>
            <a:custGeom>
              <a:avLst/>
              <a:gdLst>
                <a:gd name="T0" fmla="*/ 2147483647 w 9"/>
                <a:gd name="T1" fmla="*/ 2147483647 h 9"/>
                <a:gd name="T2" fmla="*/ 2147483647 w 9"/>
                <a:gd name="T3" fmla="*/ 2147483647 h 9"/>
                <a:gd name="T4" fmla="*/ 0 w 9"/>
                <a:gd name="T5" fmla="*/ 2147483647 h 9"/>
                <a:gd name="T6" fmla="*/ 0 w 9"/>
                <a:gd name="T7" fmla="*/ 0 h 9"/>
                <a:gd name="T8" fmla="*/ 2147483647 w 9"/>
                <a:gd name="T9" fmla="*/ 0 h 9"/>
                <a:gd name="T10" fmla="*/ 2147483647 w 9"/>
                <a:gd name="T11" fmla="*/ 2147483647 h 9"/>
                <a:gd name="T12" fmla="*/ 2147483647 w 9"/>
                <a:gd name="T13" fmla="*/ 2147483647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9">
                  <a:moveTo>
                    <a:pt x="9" y="9"/>
                  </a:moveTo>
                  <a:cubicBezTo>
                    <a:pt x="9" y="9"/>
                    <a:pt x="8" y="9"/>
                    <a:pt x="8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9" y="8"/>
                    <a:pt x="9" y="9"/>
                  </a:cubicBezTo>
                  <a:close/>
                </a:path>
              </a:pathLst>
            </a:custGeom>
            <a:solidFill>
              <a:srgbClr val="005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0" name="Freeform 21"/>
            <p:cNvSpPr>
              <a:spLocks/>
            </p:cNvSpPr>
            <p:nvPr/>
          </p:nvSpPr>
          <p:spPr bwMode="auto">
            <a:xfrm>
              <a:off x="3351212" y="3767138"/>
              <a:ext cx="260350" cy="261937"/>
            </a:xfrm>
            <a:custGeom>
              <a:avLst/>
              <a:gdLst>
                <a:gd name="T0" fmla="*/ 2147483647 w 164"/>
                <a:gd name="T1" fmla="*/ 2147483647 h 165"/>
                <a:gd name="T2" fmla="*/ 2147483647 w 164"/>
                <a:gd name="T3" fmla="*/ 2147483647 h 165"/>
                <a:gd name="T4" fmla="*/ 0 w 164"/>
                <a:gd name="T5" fmla="*/ 0 h 165"/>
                <a:gd name="T6" fmla="*/ 0 w 164"/>
                <a:gd name="T7" fmla="*/ 0 h 165"/>
                <a:gd name="T8" fmla="*/ 0 w 164"/>
                <a:gd name="T9" fmla="*/ 0 h 165"/>
                <a:gd name="T10" fmla="*/ 2147483647 w 164"/>
                <a:gd name="T11" fmla="*/ 2147483647 h 165"/>
                <a:gd name="T12" fmla="*/ 2147483647 w 164"/>
                <a:gd name="T13" fmla="*/ 2147483647 h 1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4" h="165">
                  <a:moveTo>
                    <a:pt x="164" y="165"/>
                  </a:moveTo>
                  <a:lnTo>
                    <a:pt x="151" y="165"/>
                  </a:lnTo>
                  <a:lnTo>
                    <a:pt x="0" y="0"/>
                  </a:lnTo>
                  <a:lnTo>
                    <a:pt x="164" y="152"/>
                  </a:lnTo>
                  <a:lnTo>
                    <a:pt x="164" y="1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1" name="Freeform 22"/>
            <p:cNvSpPr>
              <a:spLocks/>
            </p:cNvSpPr>
            <p:nvPr/>
          </p:nvSpPr>
          <p:spPr bwMode="auto">
            <a:xfrm>
              <a:off x="2827337" y="3625850"/>
              <a:ext cx="723900" cy="725487"/>
            </a:xfrm>
            <a:custGeom>
              <a:avLst/>
              <a:gdLst>
                <a:gd name="T0" fmla="*/ 2147483647 w 456"/>
                <a:gd name="T1" fmla="*/ 2147483647 h 457"/>
                <a:gd name="T2" fmla="*/ 0 w 456"/>
                <a:gd name="T3" fmla="*/ 2147483647 h 457"/>
                <a:gd name="T4" fmla="*/ 2147483647 w 456"/>
                <a:gd name="T5" fmla="*/ 0 h 457"/>
                <a:gd name="T6" fmla="*/ 2147483647 w 456"/>
                <a:gd name="T7" fmla="*/ 2147483647 h 457"/>
                <a:gd name="T8" fmla="*/ 2147483647 w 456"/>
                <a:gd name="T9" fmla="*/ 2147483647 h 4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57">
                  <a:moveTo>
                    <a:pt x="292" y="457"/>
                  </a:moveTo>
                  <a:lnTo>
                    <a:pt x="0" y="165"/>
                  </a:lnTo>
                  <a:lnTo>
                    <a:pt x="165" y="0"/>
                  </a:lnTo>
                  <a:lnTo>
                    <a:pt x="456" y="292"/>
                  </a:lnTo>
                  <a:lnTo>
                    <a:pt x="292" y="457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2" name="Freeform 23"/>
            <p:cNvSpPr>
              <a:spLocks/>
            </p:cNvSpPr>
            <p:nvPr/>
          </p:nvSpPr>
          <p:spPr bwMode="auto">
            <a:xfrm>
              <a:off x="2827337" y="3625850"/>
              <a:ext cx="723900" cy="725487"/>
            </a:xfrm>
            <a:custGeom>
              <a:avLst/>
              <a:gdLst>
                <a:gd name="T0" fmla="*/ 2147483647 w 456"/>
                <a:gd name="T1" fmla="*/ 2147483647 h 457"/>
                <a:gd name="T2" fmla="*/ 0 w 456"/>
                <a:gd name="T3" fmla="*/ 2147483647 h 457"/>
                <a:gd name="T4" fmla="*/ 2147483647 w 456"/>
                <a:gd name="T5" fmla="*/ 0 h 457"/>
                <a:gd name="T6" fmla="*/ 2147483647 w 456"/>
                <a:gd name="T7" fmla="*/ 2147483647 h 457"/>
                <a:gd name="T8" fmla="*/ 2147483647 w 456"/>
                <a:gd name="T9" fmla="*/ 2147483647 h 4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57">
                  <a:moveTo>
                    <a:pt x="292" y="457"/>
                  </a:moveTo>
                  <a:lnTo>
                    <a:pt x="0" y="165"/>
                  </a:lnTo>
                  <a:lnTo>
                    <a:pt x="165" y="0"/>
                  </a:lnTo>
                  <a:lnTo>
                    <a:pt x="456" y="292"/>
                  </a:lnTo>
                  <a:lnTo>
                    <a:pt x="292" y="4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3" name="Freeform 24"/>
            <p:cNvSpPr>
              <a:spLocks/>
            </p:cNvSpPr>
            <p:nvPr/>
          </p:nvSpPr>
          <p:spPr bwMode="auto">
            <a:xfrm>
              <a:off x="3008312" y="3667125"/>
              <a:ext cx="161925" cy="160337"/>
            </a:xfrm>
            <a:custGeom>
              <a:avLst/>
              <a:gdLst>
                <a:gd name="T0" fmla="*/ 2147483647 w 102"/>
                <a:gd name="T1" fmla="*/ 2147483647 h 101"/>
                <a:gd name="T2" fmla="*/ 0 w 102"/>
                <a:gd name="T3" fmla="*/ 2147483647 h 101"/>
                <a:gd name="T4" fmla="*/ 2147483647 w 102"/>
                <a:gd name="T5" fmla="*/ 0 h 101"/>
                <a:gd name="T6" fmla="*/ 2147483647 w 102"/>
                <a:gd name="T7" fmla="*/ 2147483647 h 101"/>
                <a:gd name="T8" fmla="*/ 2147483647 w 102"/>
                <a:gd name="T9" fmla="*/ 2147483647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101">
                  <a:moveTo>
                    <a:pt x="51" y="101"/>
                  </a:moveTo>
                  <a:lnTo>
                    <a:pt x="0" y="51"/>
                  </a:lnTo>
                  <a:lnTo>
                    <a:pt x="51" y="0"/>
                  </a:lnTo>
                  <a:lnTo>
                    <a:pt x="102" y="51"/>
                  </a:lnTo>
                  <a:lnTo>
                    <a:pt x="51" y="101"/>
                  </a:lnTo>
                  <a:close/>
                </a:path>
              </a:pathLst>
            </a:custGeom>
            <a:solidFill>
              <a:srgbClr val="EE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4" name="Freeform 25"/>
            <p:cNvSpPr>
              <a:spLocks/>
            </p:cNvSpPr>
            <p:nvPr/>
          </p:nvSpPr>
          <p:spPr bwMode="auto">
            <a:xfrm>
              <a:off x="3170237" y="3767138"/>
              <a:ext cx="160338" cy="180975"/>
            </a:xfrm>
            <a:custGeom>
              <a:avLst/>
              <a:gdLst>
                <a:gd name="T0" fmla="*/ 2147483647 w 101"/>
                <a:gd name="T1" fmla="*/ 2147483647 h 114"/>
                <a:gd name="T2" fmla="*/ 0 w 101"/>
                <a:gd name="T3" fmla="*/ 2147483647 h 114"/>
                <a:gd name="T4" fmla="*/ 0 w 101"/>
                <a:gd name="T5" fmla="*/ 0 h 114"/>
                <a:gd name="T6" fmla="*/ 2147483647 w 101"/>
                <a:gd name="T7" fmla="*/ 2147483647 h 114"/>
                <a:gd name="T8" fmla="*/ 2147483647 w 101"/>
                <a:gd name="T9" fmla="*/ 2147483647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" h="114">
                  <a:moveTo>
                    <a:pt x="88" y="114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01" y="102"/>
                  </a:lnTo>
                  <a:lnTo>
                    <a:pt x="88" y="1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5" name="Freeform 26"/>
            <p:cNvSpPr>
              <a:spLocks/>
            </p:cNvSpPr>
            <p:nvPr/>
          </p:nvSpPr>
          <p:spPr bwMode="auto">
            <a:xfrm>
              <a:off x="2989262" y="3767138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0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266" y="266"/>
                  </a:lnTo>
                  <a:close/>
                </a:path>
              </a:pathLst>
            </a:custGeom>
            <a:solidFill>
              <a:srgbClr val="9F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6" name="Freeform 27"/>
            <p:cNvSpPr>
              <a:spLocks/>
            </p:cNvSpPr>
            <p:nvPr/>
          </p:nvSpPr>
          <p:spPr bwMode="auto">
            <a:xfrm>
              <a:off x="2947987" y="3787775"/>
              <a:ext cx="442913" cy="442912"/>
            </a:xfrm>
            <a:custGeom>
              <a:avLst/>
              <a:gdLst>
                <a:gd name="T0" fmla="*/ 2147483647 w 279"/>
                <a:gd name="T1" fmla="*/ 2147483647 h 279"/>
                <a:gd name="T2" fmla="*/ 0 w 279"/>
                <a:gd name="T3" fmla="*/ 2147483647 h 279"/>
                <a:gd name="T4" fmla="*/ 2147483647 w 279"/>
                <a:gd name="T5" fmla="*/ 0 h 279"/>
                <a:gd name="T6" fmla="*/ 2147483647 w 279"/>
                <a:gd name="T7" fmla="*/ 2147483647 h 279"/>
                <a:gd name="T8" fmla="*/ 2147483647 w 279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266" y="279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279" y="266"/>
                  </a:lnTo>
                  <a:lnTo>
                    <a:pt x="266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7" name="Freeform 28"/>
            <p:cNvSpPr>
              <a:spLocks/>
            </p:cNvSpPr>
            <p:nvPr/>
          </p:nvSpPr>
          <p:spPr bwMode="auto">
            <a:xfrm>
              <a:off x="2928937" y="3827463"/>
              <a:ext cx="422275" cy="442912"/>
            </a:xfrm>
            <a:custGeom>
              <a:avLst/>
              <a:gdLst>
                <a:gd name="T0" fmla="*/ 2147483647 w 266"/>
                <a:gd name="T1" fmla="*/ 2147483647 h 279"/>
                <a:gd name="T2" fmla="*/ 0 w 266"/>
                <a:gd name="T3" fmla="*/ 2147483647 h 279"/>
                <a:gd name="T4" fmla="*/ 0 w 266"/>
                <a:gd name="T5" fmla="*/ 0 h 279"/>
                <a:gd name="T6" fmla="*/ 2147483647 w 266"/>
                <a:gd name="T7" fmla="*/ 2147483647 h 279"/>
                <a:gd name="T8" fmla="*/ 2147483647 w 266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253" y="279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266" y="266"/>
                  </a:lnTo>
                  <a:lnTo>
                    <a:pt x="253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8" name="Freeform 29"/>
            <p:cNvSpPr>
              <a:spLocks/>
            </p:cNvSpPr>
            <p:nvPr/>
          </p:nvSpPr>
          <p:spPr bwMode="auto">
            <a:xfrm>
              <a:off x="2887662" y="3868738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2147483647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66" y="253"/>
                  </a:lnTo>
                  <a:lnTo>
                    <a:pt x="266" y="26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9" name="Freeform 30"/>
            <p:cNvSpPr>
              <a:spLocks/>
            </p:cNvSpPr>
            <p:nvPr/>
          </p:nvSpPr>
          <p:spPr bwMode="auto">
            <a:xfrm>
              <a:off x="2887662" y="3868738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2147483647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66" y="253"/>
                  </a:lnTo>
                  <a:lnTo>
                    <a:pt x="266" y="2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0" name="Freeform 31"/>
            <p:cNvSpPr>
              <a:spLocks/>
            </p:cNvSpPr>
            <p:nvPr/>
          </p:nvSpPr>
          <p:spPr bwMode="auto">
            <a:xfrm>
              <a:off x="2546350" y="3929063"/>
              <a:ext cx="723900" cy="703262"/>
            </a:xfrm>
            <a:custGeom>
              <a:avLst/>
              <a:gdLst>
                <a:gd name="T0" fmla="*/ 2147483647 w 456"/>
                <a:gd name="T1" fmla="*/ 2147483647 h 443"/>
                <a:gd name="T2" fmla="*/ 0 w 456"/>
                <a:gd name="T3" fmla="*/ 2147483647 h 443"/>
                <a:gd name="T4" fmla="*/ 2147483647 w 456"/>
                <a:gd name="T5" fmla="*/ 0 h 443"/>
                <a:gd name="T6" fmla="*/ 2147483647 w 456"/>
                <a:gd name="T7" fmla="*/ 2147483647 h 443"/>
                <a:gd name="T8" fmla="*/ 2147483647 w 456"/>
                <a:gd name="T9" fmla="*/ 2147483647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43">
                  <a:moveTo>
                    <a:pt x="291" y="443"/>
                  </a:moveTo>
                  <a:lnTo>
                    <a:pt x="0" y="164"/>
                  </a:lnTo>
                  <a:lnTo>
                    <a:pt x="165" y="0"/>
                  </a:lnTo>
                  <a:lnTo>
                    <a:pt x="456" y="279"/>
                  </a:lnTo>
                  <a:lnTo>
                    <a:pt x="291" y="443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1" name="Freeform 32"/>
            <p:cNvSpPr>
              <a:spLocks/>
            </p:cNvSpPr>
            <p:nvPr/>
          </p:nvSpPr>
          <p:spPr bwMode="auto">
            <a:xfrm>
              <a:off x="2546350" y="3929063"/>
              <a:ext cx="723900" cy="703262"/>
            </a:xfrm>
            <a:custGeom>
              <a:avLst/>
              <a:gdLst>
                <a:gd name="T0" fmla="*/ 2147483647 w 456"/>
                <a:gd name="T1" fmla="*/ 2147483647 h 443"/>
                <a:gd name="T2" fmla="*/ 0 w 456"/>
                <a:gd name="T3" fmla="*/ 2147483647 h 443"/>
                <a:gd name="T4" fmla="*/ 2147483647 w 456"/>
                <a:gd name="T5" fmla="*/ 0 h 443"/>
                <a:gd name="T6" fmla="*/ 2147483647 w 456"/>
                <a:gd name="T7" fmla="*/ 2147483647 h 443"/>
                <a:gd name="T8" fmla="*/ 2147483647 w 456"/>
                <a:gd name="T9" fmla="*/ 2147483647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43">
                  <a:moveTo>
                    <a:pt x="291" y="443"/>
                  </a:moveTo>
                  <a:lnTo>
                    <a:pt x="0" y="164"/>
                  </a:lnTo>
                  <a:lnTo>
                    <a:pt x="165" y="0"/>
                  </a:lnTo>
                  <a:lnTo>
                    <a:pt x="456" y="279"/>
                  </a:lnTo>
                  <a:lnTo>
                    <a:pt x="291" y="4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2" name="Freeform 33"/>
            <p:cNvSpPr>
              <a:spLocks/>
            </p:cNvSpPr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2147483647 w 89"/>
                <a:gd name="T1" fmla="*/ 2147483647 h 89"/>
                <a:gd name="T2" fmla="*/ 0 w 89"/>
                <a:gd name="T3" fmla="*/ 2147483647 h 89"/>
                <a:gd name="T4" fmla="*/ 2147483647 w 89"/>
                <a:gd name="T5" fmla="*/ 0 h 89"/>
                <a:gd name="T6" fmla="*/ 2147483647 w 89"/>
                <a:gd name="T7" fmla="*/ 2147483647 h 89"/>
                <a:gd name="T8" fmla="*/ 2147483647 w 89"/>
                <a:gd name="T9" fmla="*/ 214748364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89"/>
                  </a:moveTo>
                  <a:lnTo>
                    <a:pt x="0" y="51"/>
                  </a:lnTo>
                  <a:lnTo>
                    <a:pt x="51" y="0"/>
                  </a:lnTo>
                  <a:lnTo>
                    <a:pt x="89" y="51"/>
                  </a:lnTo>
                  <a:lnTo>
                    <a:pt x="51" y="89"/>
                  </a:lnTo>
                  <a:close/>
                </a:path>
              </a:pathLst>
            </a:custGeom>
            <a:solidFill>
              <a:srgbClr val="E50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3" name="Freeform 34"/>
            <p:cNvSpPr>
              <a:spLocks/>
            </p:cNvSpPr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2147483647 w 89"/>
                <a:gd name="T1" fmla="*/ 2147483647 h 89"/>
                <a:gd name="T2" fmla="*/ 0 w 89"/>
                <a:gd name="T3" fmla="*/ 2147483647 h 89"/>
                <a:gd name="T4" fmla="*/ 2147483647 w 89"/>
                <a:gd name="T5" fmla="*/ 0 h 89"/>
                <a:gd name="T6" fmla="*/ 2147483647 w 89"/>
                <a:gd name="T7" fmla="*/ 2147483647 h 89"/>
                <a:gd name="T8" fmla="*/ 2147483647 w 89"/>
                <a:gd name="T9" fmla="*/ 214748364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89"/>
                  </a:moveTo>
                  <a:lnTo>
                    <a:pt x="0" y="51"/>
                  </a:lnTo>
                  <a:lnTo>
                    <a:pt x="51" y="0"/>
                  </a:lnTo>
                  <a:lnTo>
                    <a:pt x="89" y="51"/>
                  </a:lnTo>
                  <a:lnTo>
                    <a:pt x="51" y="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4" name="Freeform 35"/>
            <p:cNvSpPr>
              <a:spLocks/>
            </p:cNvSpPr>
            <p:nvPr/>
          </p:nvSpPr>
          <p:spPr bwMode="auto">
            <a:xfrm>
              <a:off x="2868612" y="4068763"/>
              <a:ext cx="180975" cy="161925"/>
            </a:xfrm>
            <a:custGeom>
              <a:avLst/>
              <a:gdLst>
                <a:gd name="T0" fmla="*/ 2147483647 w 114"/>
                <a:gd name="T1" fmla="*/ 2147483647 h 102"/>
                <a:gd name="T2" fmla="*/ 0 w 114"/>
                <a:gd name="T3" fmla="*/ 0 h 102"/>
                <a:gd name="T4" fmla="*/ 2147483647 w 114"/>
                <a:gd name="T5" fmla="*/ 0 h 102"/>
                <a:gd name="T6" fmla="*/ 2147483647 w 114"/>
                <a:gd name="T7" fmla="*/ 2147483647 h 102"/>
                <a:gd name="T8" fmla="*/ 2147483647 w 114"/>
                <a:gd name="T9" fmla="*/ 2147483647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2">
                  <a:moveTo>
                    <a:pt x="101" y="102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14" y="102"/>
                  </a:lnTo>
                  <a:lnTo>
                    <a:pt x="101" y="10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5" name="Freeform 36"/>
            <p:cNvSpPr>
              <a:spLocks/>
            </p:cNvSpPr>
            <p:nvPr/>
          </p:nvSpPr>
          <p:spPr bwMode="auto">
            <a:xfrm>
              <a:off x="2868612" y="4068763"/>
              <a:ext cx="180975" cy="161925"/>
            </a:xfrm>
            <a:custGeom>
              <a:avLst/>
              <a:gdLst>
                <a:gd name="T0" fmla="*/ 2147483647 w 114"/>
                <a:gd name="T1" fmla="*/ 2147483647 h 102"/>
                <a:gd name="T2" fmla="*/ 0 w 114"/>
                <a:gd name="T3" fmla="*/ 0 h 102"/>
                <a:gd name="T4" fmla="*/ 2147483647 w 114"/>
                <a:gd name="T5" fmla="*/ 0 h 102"/>
                <a:gd name="T6" fmla="*/ 2147483647 w 114"/>
                <a:gd name="T7" fmla="*/ 2147483647 h 102"/>
                <a:gd name="T8" fmla="*/ 2147483647 w 114"/>
                <a:gd name="T9" fmla="*/ 2147483647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2">
                  <a:moveTo>
                    <a:pt x="101" y="102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14" y="102"/>
                  </a:lnTo>
                  <a:lnTo>
                    <a:pt x="101" y="1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6" name="Freeform 37"/>
            <p:cNvSpPr>
              <a:spLocks/>
            </p:cNvSpPr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2147483647 w 203"/>
                <a:gd name="T1" fmla="*/ 2147483647 h 215"/>
                <a:gd name="T2" fmla="*/ 0 w 203"/>
                <a:gd name="T3" fmla="*/ 2147483647 h 215"/>
                <a:gd name="T4" fmla="*/ 2147483647 w 203"/>
                <a:gd name="T5" fmla="*/ 0 h 215"/>
                <a:gd name="T6" fmla="*/ 2147483647 w 203"/>
                <a:gd name="T7" fmla="*/ 2147483647 h 215"/>
                <a:gd name="T8" fmla="*/ 2147483647 w 203"/>
                <a:gd name="T9" fmla="*/ 2147483647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127" y="215"/>
                  </a:moveTo>
                  <a:lnTo>
                    <a:pt x="0" y="88"/>
                  </a:lnTo>
                  <a:lnTo>
                    <a:pt x="76" y="0"/>
                  </a:lnTo>
                  <a:lnTo>
                    <a:pt x="203" y="126"/>
                  </a:lnTo>
                  <a:lnTo>
                    <a:pt x="127" y="215"/>
                  </a:lnTo>
                  <a:close/>
                </a:path>
              </a:pathLst>
            </a:custGeom>
            <a:solidFill>
              <a:srgbClr val="DC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7" name="Freeform 38"/>
            <p:cNvSpPr>
              <a:spLocks/>
            </p:cNvSpPr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2147483647 w 203"/>
                <a:gd name="T1" fmla="*/ 2147483647 h 215"/>
                <a:gd name="T2" fmla="*/ 0 w 203"/>
                <a:gd name="T3" fmla="*/ 2147483647 h 215"/>
                <a:gd name="T4" fmla="*/ 2147483647 w 203"/>
                <a:gd name="T5" fmla="*/ 0 h 215"/>
                <a:gd name="T6" fmla="*/ 2147483647 w 203"/>
                <a:gd name="T7" fmla="*/ 2147483647 h 215"/>
                <a:gd name="T8" fmla="*/ 2147483647 w 203"/>
                <a:gd name="T9" fmla="*/ 2147483647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127" y="215"/>
                  </a:moveTo>
                  <a:lnTo>
                    <a:pt x="0" y="88"/>
                  </a:lnTo>
                  <a:lnTo>
                    <a:pt x="76" y="0"/>
                  </a:lnTo>
                  <a:lnTo>
                    <a:pt x="203" y="126"/>
                  </a:lnTo>
                  <a:lnTo>
                    <a:pt x="127" y="2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8" name="Freeform 39"/>
            <p:cNvSpPr>
              <a:spLocks/>
            </p:cNvSpPr>
            <p:nvPr/>
          </p:nvSpPr>
          <p:spPr bwMode="auto">
            <a:xfrm>
              <a:off x="2787650" y="4270375"/>
              <a:ext cx="341313" cy="322262"/>
            </a:xfrm>
            <a:custGeom>
              <a:avLst/>
              <a:gdLst>
                <a:gd name="T0" fmla="*/ 2147483647 w 215"/>
                <a:gd name="T1" fmla="*/ 2147483647 h 203"/>
                <a:gd name="T2" fmla="*/ 0 w 215"/>
                <a:gd name="T3" fmla="*/ 2147483647 h 203"/>
                <a:gd name="T4" fmla="*/ 2147483647 w 215"/>
                <a:gd name="T5" fmla="*/ 0 h 203"/>
                <a:gd name="T6" fmla="*/ 2147483647 w 215"/>
                <a:gd name="T7" fmla="*/ 2147483647 h 203"/>
                <a:gd name="T8" fmla="*/ 2147483647 w 215"/>
                <a:gd name="T9" fmla="*/ 21474836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5" h="203">
                  <a:moveTo>
                    <a:pt x="127" y="203"/>
                  </a:moveTo>
                  <a:lnTo>
                    <a:pt x="0" y="76"/>
                  </a:lnTo>
                  <a:lnTo>
                    <a:pt x="89" y="0"/>
                  </a:lnTo>
                  <a:lnTo>
                    <a:pt x="215" y="127"/>
                  </a:lnTo>
                  <a:lnTo>
                    <a:pt x="127" y="203"/>
                  </a:lnTo>
                  <a:close/>
                </a:path>
              </a:pathLst>
            </a:custGeom>
            <a:solidFill>
              <a:srgbClr val="2EA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9" name="Freeform 40"/>
            <p:cNvSpPr>
              <a:spLocks/>
            </p:cNvSpPr>
            <p:nvPr/>
          </p:nvSpPr>
          <p:spPr bwMode="auto">
            <a:xfrm>
              <a:off x="2787650" y="4270375"/>
              <a:ext cx="341313" cy="322262"/>
            </a:xfrm>
            <a:custGeom>
              <a:avLst/>
              <a:gdLst>
                <a:gd name="T0" fmla="*/ 2147483647 w 215"/>
                <a:gd name="T1" fmla="*/ 2147483647 h 203"/>
                <a:gd name="T2" fmla="*/ 0 w 215"/>
                <a:gd name="T3" fmla="*/ 2147483647 h 203"/>
                <a:gd name="T4" fmla="*/ 2147483647 w 215"/>
                <a:gd name="T5" fmla="*/ 0 h 203"/>
                <a:gd name="T6" fmla="*/ 2147483647 w 215"/>
                <a:gd name="T7" fmla="*/ 2147483647 h 203"/>
                <a:gd name="T8" fmla="*/ 2147483647 w 215"/>
                <a:gd name="T9" fmla="*/ 21474836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5" h="203">
                  <a:moveTo>
                    <a:pt x="127" y="203"/>
                  </a:moveTo>
                  <a:lnTo>
                    <a:pt x="0" y="76"/>
                  </a:lnTo>
                  <a:lnTo>
                    <a:pt x="89" y="0"/>
                  </a:lnTo>
                  <a:lnTo>
                    <a:pt x="215" y="127"/>
                  </a:lnTo>
                  <a:lnTo>
                    <a:pt x="127" y="2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0" name="Freeform 41"/>
            <p:cNvSpPr>
              <a:spLocks/>
            </p:cNvSpPr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2147483647 w 443"/>
                <a:gd name="T1" fmla="*/ 2147483647 h 444"/>
                <a:gd name="T2" fmla="*/ 0 w 443"/>
                <a:gd name="T3" fmla="*/ 2147483647 h 444"/>
                <a:gd name="T4" fmla="*/ 2147483647 w 443"/>
                <a:gd name="T5" fmla="*/ 0 h 444"/>
                <a:gd name="T6" fmla="*/ 2147483647 w 443"/>
                <a:gd name="T7" fmla="*/ 2147483647 h 444"/>
                <a:gd name="T8" fmla="*/ 2147483647 w 443"/>
                <a:gd name="T9" fmla="*/ 2147483647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3" h="444">
                  <a:moveTo>
                    <a:pt x="278" y="444"/>
                  </a:moveTo>
                  <a:lnTo>
                    <a:pt x="0" y="165"/>
                  </a:lnTo>
                  <a:lnTo>
                    <a:pt x="151" y="0"/>
                  </a:lnTo>
                  <a:lnTo>
                    <a:pt x="443" y="292"/>
                  </a:lnTo>
                  <a:lnTo>
                    <a:pt x="278" y="444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1" name="Freeform 42"/>
            <p:cNvSpPr>
              <a:spLocks/>
            </p:cNvSpPr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2147483647 w 443"/>
                <a:gd name="T1" fmla="*/ 2147483647 h 444"/>
                <a:gd name="T2" fmla="*/ 0 w 443"/>
                <a:gd name="T3" fmla="*/ 2147483647 h 444"/>
                <a:gd name="T4" fmla="*/ 2147483647 w 443"/>
                <a:gd name="T5" fmla="*/ 0 h 444"/>
                <a:gd name="T6" fmla="*/ 2147483647 w 443"/>
                <a:gd name="T7" fmla="*/ 2147483647 h 444"/>
                <a:gd name="T8" fmla="*/ 2147483647 w 443"/>
                <a:gd name="T9" fmla="*/ 2147483647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3" h="444">
                  <a:moveTo>
                    <a:pt x="278" y="444"/>
                  </a:moveTo>
                  <a:lnTo>
                    <a:pt x="0" y="165"/>
                  </a:lnTo>
                  <a:lnTo>
                    <a:pt x="151" y="0"/>
                  </a:lnTo>
                  <a:lnTo>
                    <a:pt x="443" y="292"/>
                  </a:lnTo>
                  <a:lnTo>
                    <a:pt x="278" y="4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2" name="Freeform 43"/>
            <p:cNvSpPr>
              <a:spLocks/>
            </p:cNvSpPr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2147483647 w 88"/>
                <a:gd name="T1" fmla="*/ 2147483647 h 89"/>
                <a:gd name="T2" fmla="*/ 0 w 88"/>
                <a:gd name="T3" fmla="*/ 2147483647 h 89"/>
                <a:gd name="T4" fmla="*/ 2147483647 w 88"/>
                <a:gd name="T5" fmla="*/ 0 h 89"/>
                <a:gd name="T6" fmla="*/ 2147483647 w 88"/>
                <a:gd name="T7" fmla="*/ 2147483647 h 89"/>
                <a:gd name="T8" fmla="*/ 2147483647 w 88"/>
                <a:gd name="T9" fmla="*/ 214748364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89"/>
                  </a:moveTo>
                  <a:lnTo>
                    <a:pt x="0" y="51"/>
                  </a:lnTo>
                  <a:lnTo>
                    <a:pt x="38" y="0"/>
                  </a:lnTo>
                  <a:lnTo>
                    <a:pt x="88" y="51"/>
                  </a:lnTo>
                  <a:lnTo>
                    <a:pt x="38" y="89"/>
                  </a:lnTo>
                  <a:close/>
                </a:path>
              </a:pathLst>
            </a:custGeom>
            <a:solidFill>
              <a:srgbClr val="39B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3" name="Freeform 44"/>
            <p:cNvSpPr>
              <a:spLocks/>
            </p:cNvSpPr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2147483647 w 88"/>
                <a:gd name="T1" fmla="*/ 2147483647 h 89"/>
                <a:gd name="T2" fmla="*/ 0 w 88"/>
                <a:gd name="T3" fmla="*/ 2147483647 h 89"/>
                <a:gd name="T4" fmla="*/ 2147483647 w 88"/>
                <a:gd name="T5" fmla="*/ 0 h 89"/>
                <a:gd name="T6" fmla="*/ 2147483647 w 88"/>
                <a:gd name="T7" fmla="*/ 2147483647 h 89"/>
                <a:gd name="T8" fmla="*/ 2147483647 w 88"/>
                <a:gd name="T9" fmla="*/ 214748364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89"/>
                  </a:moveTo>
                  <a:lnTo>
                    <a:pt x="0" y="51"/>
                  </a:lnTo>
                  <a:lnTo>
                    <a:pt x="38" y="0"/>
                  </a:lnTo>
                  <a:lnTo>
                    <a:pt x="88" y="51"/>
                  </a:lnTo>
                  <a:lnTo>
                    <a:pt x="38" y="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4" name="Freeform 45"/>
            <p:cNvSpPr>
              <a:spLocks/>
            </p:cNvSpPr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2147483647 w 114"/>
                <a:gd name="T1" fmla="*/ 2147483647 h 101"/>
                <a:gd name="T2" fmla="*/ 0 w 114"/>
                <a:gd name="T3" fmla="*/ 0 h 101"/>
                <a:gd name="T4" fmla="*/ 2147483647 w 114"/>
                <a:gd name="T5" fmla="*/ 0 h 101"/>
                <a:gd name="T6" fmla="*/ 2147483647 w 114"/>
                <a:gd name="T7" fmla="*/ 2147483647 h 101"/>
                <a:gd name="T8" fmla="*/ 2147483647 w 114"/>
                <a:gd name="T9" fmla="*/ 2147483647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1">
                  <a:moveTo>
                    <a:pt x="102" y="101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14" y="89"/>
                  </a:lnTo>
                  <a:lnTo>
                    <a:pt x="102" y="10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5" name="Freeform 46"/>
            <p:cNvSpPr>
              <a:spLocks/>
            </p:cNvSpPr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2147483647 w 114"/>
                <a:gd name="T1" fmla="*/ 2147483647 h 101"/>
                <a:gd name="T2" fmla="*/ 0 w 114"/>
                <a:gd name="T3" fmla="*/ 0 h 101"/>
                <a:gd name="T4" fmla="*/ 2147483647 w 114"/>
                <a:gd name="T5" fmla="*/ 0 h 101"/>
                <a:gd name="T6" fmla="*/ 2147483647 w 114"/>
                <a:gd name="T7" fmla="*/ 2147483647 h 101"/>
                <a:gd name="T8" fmla="*/ 2147483647 w 114"/>
                <a:gd name="T9" fmla="*/ 2147483647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1">
                  <a:moveTo>
                    <a:pt x="102" y="101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14" y="89"/>
                  </a:lnTo>
                  <a:lnTo>
                    <a:pt x="102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6" name="Freeform 47"/>
            <p:cNvSpPr>
              <a:spLocks/>
            </p:cNvSpPr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2147483647 w 279"/>
                <a:gd name="T1" fmla="*/ 2147483647 h 279"/>
                <a:gd name="T2" fmla="*/ 0 w 279"/>
                <a:gd name="T3" fmla="*/ 2147483647 h 279"/>
                <a:gd name="T4" fmla="*/ 2147483647 w 279"/>
                <a:gd name="T5" fmla="*/ 0 h 279"/>
                <a:gd name="T6" fmla="*/ 2147483647 w 279"/>
                <a:gd name="T7" fmla="*/ 2147483647 h 279"/>
                <a:gd name="T8" fmla="*/ 2147483647 w 279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266" y="279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279" y="266"/>
                  </a:lnTo>
                  <a:lnTo>
                    <a:pt x="266" y="279"/>
                  </a:lnTo>
                  <a:close/>
                </a:path>
              </a:pathLst>
            </a:custGeom>
            <a:solidFill>
              <a:srgbClr val="9F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7" name="Freeform 48"/>
            <p:cNvSpPr>
              <a:spLocks/>
            </p:cNvSpPr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2147483647 w 279"/>
                <a:gd name="T1" fmla="*/ 2147483647 h 279"/>
                <a:gd name="T2" fmla="*/ 0 w 279"/>
                <a:gd name="T3" fmla="*/ 2147483647 h 279"/>
                <a:gd name="T4" fmla="*/ 2147483647 w 279"/>
                <a:gd name="T5" fmla="*/ 0 h 279"/>
                <a:gd name="T6" fmla="*/ 2147483647 w 279"/>
                <a:gd name="T7" fmla="*/ 2147483647 h 279"/>
                <a:gd name="T8" fmla="*/ 2147483647 w 279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266" y="279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279" y="266"/>
                  </a:lnTo>
                  <a:lnTo>
                    <a:pt x="266" y="2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8" name="Freeform 49"/>
            <p:cNvSpPr>
              <a:spLocks/>
            </p:cNvSpPr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0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266" y="26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9" name="Freeform 50"/>
            <p:cNvSpPr>
              <a:spLocks/>
            </p:cNvSpPr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0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266" y="2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0" name="Freeform 51"/>
            <p:cNvSpPr>
              <a:spLocks/>
            </p:cNvSpPr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2147483647 w 278"/>
                <a:gd name="T1" fmla="*/ 2147483647 h 279"/>
                <a:gd name="T2" fmla="*/ 0 w 278"/>
                <a:gd name="T3" fmla="*/ 2147483647 h 279"/>
                <a:gd name="T4" fmla="*/ 2147483647 w 278"/>
                <a:gd name="T5" fmla="*/ 0 h 279"/>
                <a:gd name="T6" fmla="*/ 2147483647 w 278"/>
                <a:gd name="T7" fmla="*/ 2147483647 h 279"/>
                <a:gd name="T8" fmla="*/ 2147483647 w 278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265" y="279"/>
                  </a:moveTo>
                  <a:lnTo>
                    <a:pt x="0" y="13"/>
                  </a:lnTo>
                  <a:lnTo>
                    <a:pt x="12" y="0"/>
                  </a:lnTo>
                  <a:lnTo>
                    <a:pt x="278" y="266"/>
                  </a:lnTo>
                  <a:lnTo>
                    <a:pt x="265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1" name="Freeform 52"/>
            <p:cNvSpPr>
              <a:spLocks/>
            </p:cNvSpPr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2147483647 w 278"/>
                <a:gd name="T1" fmla="*/ 2147483647 h 279"/>
                <a:gd name="T2" fmla="*/ 0 w 278"/>
                <a:gd name="T3" fmla="*/ 2147483647 h 279"/>
                <a:gd name="T4" fmla="*/ 2147483647 w 278"/>
                <a:gd name="T5" fmla="*/ 0 h 279"/>
                <a:gd name="T6" fmla="*/ 2147483647 w 278"/>
                <a:gd name="T7" fmla="*/ 2147483647 h 279"/>
                <a:gd name="T8" fmla="*/ 2147483647 w 278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265" y="279"/>
                  </a:moveTo>
                  <a:lnTo>
                    <a:pt x="0" y="13"/>
                  </a:lnTo>
                  <a:lnTo>
                    <a:pt x="12" y="0"/>
                  </a:lnTo>
                  <a:lnTo>
                    <a:pt x="278" y="266"/>
                  </a:lnTo>
                  <a:lnTo>
                    <a:pt x="265" y="2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2" name="Freeform 53"/>
            <p:cNvSpPr>
              <a:spLocks/>
            </p:cNvSpPr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2147483647 w 266"/>
                <a:gd name="T1" fmla="*/ 2147483647 h 279"/>
                <a:gd name="T2" fmla="*/ 0 w 266"/>
                <a:gd name="T3" fmla="*/ 2147483647 h 279"/>
                <a:gd name="T4" fmla="*/ 0 w 266"/>
                <a:gd name="T5" fmla="*/ 0 h 279"/>
                <a:gd name="T6" fmla="*/ 2147483647 w 266"/>
                <a:gd name="T7" fmla="*/ 2147483647 h 279"/>
                <a:gd name="T8" fmla="*/ 2147483647 w 266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253" y="279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66" y="266"/>
                  </a:lnTo>
                  <a:lnTo>
                    <a:pt x="253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3" name="Freeform 54"/>
            <p:cNvSpPr>
              <a:spLocks/>
            </p:cNvSpPr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2147483647 w 266"/>
                <a:gd name="T1" fmla="*/ 2147483647 h 279"/>
                <a:gd name="T2" fmla="*/ 0 w 266"/>
                <a:gd name="T3" fmla="*/ 2147483647 h 279"/>
                <a:gd name="T4" fmla="*/ 0 w 266"/>
                <a:gd name="T5" fmla="*/ 0 h 279"/>
                <a:gd name="T6" fmla="*/ 2147483647 w 266"/>
                <a:gd name="T7" fmla="*/ 2147483647 h 279"/>
                <a:gd name="T8" fmla="*/ 2147483647 w 266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253" y="279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66" y="266"/>
                  </a:lnTo>
                  <a:lnTo>
                    <a:pt x="253" y="2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4" name="Freeform 55"/>
            <p:cNvSpPr>
              <a:spLocks/>
            </p:cNvSpPr>
            <p:nvPr/>
          </p:nvSpPr>
          <p:spPr bwMode="auto">
            <a:xfrm>
              <a:off x="3490912" y="4170363"/>
              <a:ext cx="201613" cy="201612"/>
            </a:xfrm>
            <a:custGeom>
              <a:avLst/>
              <a:gdLst>
                <a:gd name="T0" fmla="*/ 2147483647 w 10"/>
                <a:gd name="T1" fmla="*/ 2147483647 h 10"/>
                <a:gd name="T2" fmla="*/ 2147483647 w 10"/>
                <a:gd name="T3" fmla="*/ 2147483647 h 10"/>
                <a:gd name="T4" fmla="*/ 2147483647 w 10"/>
                <a:gd name="T5" fmla="*/ 2147483647 h 10"/>
                <a:gd name="T6" fmla="*/ 2147483647 w 10"/>
                <a:gd name="T7" fmla="*/ 2147483647 h 10"/>
                <a:gd name="T8" fmla="*/ 2147483647 w 10"/>
                <a:gd name="T9" fmla="*/ 2147483647 h 10"/>
                <a:gd name="T10" fmla="*/ 2147483647 w 10"/>
                <a:gd name="T11" fmla="*/ 2147483647 h 10"/>
                <a:gd name="T12" fmla="*/ 2147483647 w 10"/>
                <a:gd name="T13" fmla="*/ 2147483647 h 10"/>
                <a:gd name="T14" fmla="*/ 2147483647 w 10"/>
                <a:gd name="T15" fmla="*/ 2147483647 h 10"/>
                <a:gd name="T16" fmla="*/ 2147483647 w 10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0">
                  <a:moveTo>
                    <a:pt x="6" y="10"/>
                  </a:moveTo>
                  <a:cubicBezTo>
                    <a:pt x="5" y="10"/>
                    <a:pt x="5" y="10"/>
                    <a:pt x="4" y="1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6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5"/>
                    <a:pt x="10" y="6"/>
                    <a:pt x="9" y="6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5" name="Freeform 56"/>
            <p:cNvSpPr>
              <a:spLocks/>
            </p:cNvSpPr>
            <p:nvPr/>
          </p:nvSpPr>
          <p:spPr bwMode="auto">
            <a:xfrm>
              <a:off x="3290887" y="4391025"/>
              <a:ext cx="200025" cy="180975"/>
            </a:xfrm>
            <a:custGeom>
              <a:avLst/>
              <a:gdLst>
                <a:gd name="T0" fmla="*/ 2147483647 w 10"/>
                <a:gd name="T1" fmla="*/ 2147483647 h 9"/>
                <a:gd name="T2" fmla="*/ 2147483647 w 10"/>
                <a:gd name="T3" fmla="*/ 2147483647 h 9"/>
                <a:gd name="T4" fmla="*/ 0 w 10"/>
                <a:gd name="T5" fmla="*/ 2147483647 h 9"/>
                <a:gd name="T6" fmla="*/ 0 w 10"/>
                <a:gd name="T7" fmla="*/ 2147483647 h 9"/>
                <a:gd name="T8" fmla="*/ 2147483647 w 10"/>
                <a:gd name="T9" fmla="*/ 0 h 9"/>
                <a:gd name="T10" fmla="*/ 2147483647 w 10"/>
                <a:gd name="T11" fmla="*/ 0 h 9"/>
                <a:gd name="T12" fmla="*/ 2147483647 w 10"/>
                <a:gd name="T13" fmla="*/ 2147483647 h 9"/>
                <a:gd name="T14" fmla="*/ 2147483647 w 10"/>
                <a:gd name="T15" fmla="*/ 2147483647 h 9"/>
                <a:gd name="T16" fmla="*/ 2147483647 w 10"/>
                <a:gd name="T17" fmla="*/ 2147483647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9">
                  <a:moveTo>
                    <a:pt x="6" y="9"/>
                  </a:moveTo>
                  <a:cubicBezTo>
                    <a:pt x="5" y="9"/>
                    <a:pt x="4" y="9"/>
                    <a:pt x="4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5"/>
                    <a:pt x="9" y="5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EE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6" name="Freeform 57"/>
            <p:cNvSpPr>
              <a:spLocks/>
            </p:cNvSpPr>
            <p:nvPr/>
          </p:nvSpPr>
          <p:spPr bwMode="auto">
            <a:xfrm>
              <a:off x="3089275" y="4592638"/>
              <a:ext cx="180975" cy="201612"/>
            </a:xfrm>
            <a:custGeom>
              <a:avLst/>
              <a:gdLst>
                <a:gd name="T0" fmla="*/ 2147483647 w 9"/>
                <a:gd name="T1" fmla="*/ 2147483647 h 10"/>
                <a:gd name="T2" fmla="*/ 2147483647 w 9"/>
                <a:gd name="T3" fmla="*/ 2147483647 h 10"/>
                <a:gd name="T4" fmla="*/ 0 w 9"/>
                <a:gd name="T5" fmla="*/ 2147483647 h 10"/>
                <a:gd name="T6" fmla="*/ 0 w 9"/>
                <a:gd name="T7" fmla="*/ 2147483647 h 10"/>
                <a:gd name="T8" fmla="*/ 2147483647 w 9"/>
                <a:gd name="T9" fmla="*/ 0 h 10"/>
                <a:gd name="T10" fmla="*/ 2147483647 w 9"/>
                <a:gd name="T11" fmla="*/ 0 h 10"/>
                <a:gd name="T12" fmla="*/ 2147483647 w 9"/>
                <a:gd name="T13" fmla="*/ 2147483647 h 10"/>
                <a:gd name="T14" fmla="*/ 2147483647 w 9"/>
                <a:gd name="T15" fmla="*/ 2147483647 h 10"/>
                <a:gd name="T16" fmla="*/ 2147483647 w 9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" h="10">
                  <a:moveTo>
                    <a:pt x="5" y="9"/>
                  </a:moveTo>
                  <a:cubicBezTo>
                    <a:pt x="5" y="10"/>
                    <a:pt x="4" y="10"/>
                    <a:pt x="4" y="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5"/>
                    <a:pt x="9" y="6"/>
                  </a:cubicBezTo>
                  <a:cubicBezTo>
                    <a:pt x="5" y="9"/>
                    <a:pt x="5" y="9"/>
                    <a:pt x="5" y="9"/>
                  </a:cubicBezTo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7" name="Freeform 58"/>
            <p:cNvSpPr>
              <a:spLocks/>
            </p:cNvSpPr>
            <p:nvPr/>
          </p:nvSpPr>
          <p:spPr bwMode="auto">
            <a:xfrm>
              <a:off x="2868612" y="4794250"/>
              <a:ext cx="200025" cy="201612"/>
            </a:xfrm>
            <a:custGeom>
              <a:avLst/>
              <a:gdLst>
                <a:gd name="T0" fmla="*/ 2147483647 w 10"/>
                <a:gd name="T1" fmla="*/ 2147483647 h 10"/>
                <a:gd name="T2" fmla="*/ 2147483647 w 10"/>
                <a:gd name="T3" fmla="*/ 2147483647 h 10"/>
                <a:gd name="T4" fmla="*/ 2147483647 w 10"/>
                <a:gd name="T5" fmla="*/ 2147483647 h 10"/>
                <a:gd name="T6" fmla="*/ 2147483647 w 10"/>
                <a:gd name="T7" fmla="*/ 2147483647 h 10"/>
                <a:gd name="T8" fmla="*/ 2147483647 w 10"/>
                <a:gd name="T9" fmla="*/ 2147483647 h 10"/>
                <a:gd name="T10" fmla="*/ 2147483647 w 10"/>
                <a:gd name="T11" fmla="*/ 2147483647 h 10"/>
                <a:gd name="T12" fmla="*/ 2147483647 w 10"/>
                <a:gd name="T13" fmla="*/ 2147483647 h 10"/>
                <a:gd name="T14" fmla="*/ 2147483647 w 10"/>
                <a:gd name="T15" fmla="*/ 2147483647 h 10"/>
                <a:gd name="T16" fmla="*/ 2147483647 w 10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0">
                  <a:moveTo>
                    <a:pt x="6" y="9"/>
                  </a:moveTo>
                  <a:cubicBezTo>
                    <a:pt x="6" y="10"/>
                    <a:pt x="5" y="10"/>
                    <a:pt x="4" y="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6" y="9"/>
                    <a:pt x="6" y="9"/>
                    <a:pt x="6" y="9"/>
                  </a:cubicBezTo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8" name="Freeform 59"/>
            <p:cNvSpPr>
              <a:spLocks/>
            </p:cNvSpPr>
            <p:nvPr/>
          </p:nvSpPr>
          <p:spPr bwMode="auto">
            <a:xfrm>
              <a:off x="2244725" y="3868738"/>
              <a:ext cx="865188" cy="1227137"/>
            </a:xfrm>
            <a:custGeom>
              <a:avLst/>
              <a:gdLst>
                <a:gd name="T0" fmla="*/ 2147483647 w 43"/>
                <a:gd name="T1" fmla="*/ 0 h 61"/>
                <a:gd name="T2" fmla="*/ 0 w 43"/>
                <a:gd name="T3" fmla="*/ 2147483647 h 61"/>
                <a:gd name="T4" fmla="*/ 2147483647 w 43"/>
                <a:gd name="T5" fmla="*/ 2147483647 h 61"/>
                <a:gd name="T6" fmla="*/ 2147483647 w 43"/>
                <a:gd name="T7" fmla="*/ 2147483647 h 61"/>
                <a:gd name="T8" fmla="*/ 2147483647 w 43"/>
                <a:gd name="T9" fmla="*/ 2147483647 h 61"/>
                <a:gd name="T10" fmla="*/ 2147483647 w 43"/>
                <a:gd name="T11" fmla="*/ 2147483647 h 61"/>
                <a:gd name="T12" fmla="*/ 0 w 43"/>
                <a:gd name="T13" fmla="*/ 2147483647 h 61"/>
                <a:gd name="T14" fmla="*/ 0 w 43"/>
                <a:gd name="T15" fmla="*/ 2147483647 h 61"/>
                <a:gd name="T16" fmla="*/ 0 w 43"/>
                <a:gd name="T17" fmla="*/ 2147483647 h 61"/>
                <a:gd name="T18" fmla="*/ 2147483647 w 43"/>
                <a:gd name="T19" fmla="*/ 0 h 61"/>
                <a:gd name="T20" fmla="*/ 2147483647 w 43"/>
                <a:gd name="T21" fmla="*/ 0 h 6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61">
                  <a:moveTo>
                    <a:pt x="27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9" name="Freeform 60"/>
            <p:cNvSpPr>
              <a:spLocks/>
            </p:cNvSpPr>
            <p:nvPr/>
          </p:nvSpPr>
          <p:spPr bwMode="auto">
            <a:xfrm>
              <a:off x="2244725" y="4411663"/>
              <a:ext cx="865188" cy="684212"/>
            </a:xfrm>
            <a:custGeom>
              <a:avLst/>
              <a:gdLst>
                <a:gd name="T0" fmla="*/ 0 w 43"/>
                <a:gd name="T1" fmla="*/ 0 h 34"/>
                <a:gd name="T2" fmla="*/ 0 w 43"/>
                <a:gd name="T3" fmla="*/ 0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2147483647 w 43"/>
                <a:gd name="T11" fmla="*/ 2147483647 h 34"/>
                <a:gd name="T12" fmla="*/ 2147483647 w 43"/>
                <a:gd name="T13" fmla="*/ 2147483647 h 34"/>
                <a:gd name="T14" fmla="*/ 0 w 43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" h="3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9BB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0" name="Freeform 61"/>
            <p:cNvSpPr>
              <a:spLocks noEditPoints="1"/>
            </p:cNvSpPr>
            <p:nvPr/>
          </p:nvSpPr>
          <p:spPr bwMode="auto">
            <a:xfrm>
              <a:off x="2244725" y="3868738"/>
              <a:ext cx="823913" cy="1066800"/>
            </a:xfrm>
            <a:custGeom>
              <a:avLst/>
              <a:gdLst>
                <a:gd name="T0" fmla="*/ 2147483647 w 41"/>
                <a:gd name="T1" fmla="*/ 2147483647 h 53"/>
                <a:gd name="T2" fmla="*/ 2147483647 w 41"/>
                <a:gd name="T3" fmla="*/ 2147483647 h 53"/>
                <a:gd name="T4" fmla="*/ 2147483647 w 41"/>
                <a:gd name="T5" fmla="*/ 2147483647 h 53"/>
                <a:gd name="T6" fmla="*/ 2147483647 w 41"/>
                <a:gd name="T7" fmla="*/ 2147483647 h 53"/>
                <a:gd name="T8" fmla="*/ 2147483647 w 41"/>
                <a:gd name="T9" fmla="*/ 2147483647 h 53"/>
                <a:gd name="T10" fmla="*/ 2147483647 w 41"/>
                <a:gd name="T11" fmla="*/ 0 h 53"/>
                <a:gd name="T12" fmla="*/ 0 w 41"/>
                <a:gd name="T13" fmla="*/ 2147483647 h 53"/>
                <a:gd name="T14" fmla="*/ 2147483647 w 41"/>
                <a:gd name="T15" fmla="*/ 2147483647 h 53"/>
                <a:gd name="T16" fmla="*/ 2147483647 w 41"/>
                <a:gd name="T17" fmla="*/ 2147483647 h 53"/>
                <a:gd name="T18" fmla="*/ 2147483647 w 41"/>
                <a:gd name="T19" fmla="*/ 2147483647 h 53"/>
                <a:gd name="T20" fmla="*/ 2147483647 w 41"/>
                <a:gd name="T21" fmla="*/ 2147483647 h 53"/>
                <a:gd name="T22" fmla="*/ 2147483647 w 41"/>
                <a:gd name="T23" fmla="*/ 2147483647 h 53"/>
                <a:gd name="T24" fmla="*/ 2147483647 w 41"/>
                <a:gd name="T25" fmla="*/ 2147483647 h 53"/>
                <a:gd name="T26" fmla="*/ 2147483647 w 41"/>
                <a:gd name="T27" fmla="*/ 2147483647 h 53"/>
                <a:gd name="T28" fmla="*/ 2147483647 w 41"/>
                <a:gd name="T29" fmla="*/ 0 h 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1" h="53">
                  <a:moveTo>
                    <a:pt x="24" y="51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24" y="51"/>
                    <a:pt x="24" y="51"/>
                    <a:pt x="24" y="51"/>
                  </a:cubicBezTo>
                  <a:moveTo>
                    <a:pt x="27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7"/>
                    <a:pt x="41" y="36"/>
                    <a:pt x="41" y="35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2"/>
                    <a:pt x="27" y="0"/>
                    <a:pt x="27" y="0"/>
                  </a:cubicBezTo>
                </a:path>
              </a:pathLst>
            </a:custGeom>
            <a:solidFill>
              <a:srgbClr val="D4D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1" name="Freeform 62"/>
            <p:cNvSpPr>
              <a:spLocks noEditPoints="1"/>
            </p:cNvSpPr>
            <p:nvPr/>
          </p:nvSpPr>
          <p:spPr bwMode="auto">
            <a:xfrm>
              <a:off x="2767012" y="4632325"/>
              <a:ext cx="342900" cy="463550"/>
            </a:xfrm>
            <a:custGeom>
              <a:avLst/>
              <a:gdLst>
                <a:gd name="T0" fmla="*/ 2147483647 w 17"/>
                <a:gd name="T1" fmla="*/ 2147483647 h 23"/>
                <a:gd name="T2" fmla="*/ 2147483647 w 17"/>
                <a:gd name="T3" fmla="*/ 2147483647 h 23"/>
                <a:gd name="T4" fmla="*/ 2147483647 w 17"/>
                <a:gd name="T5" fmla="*/ 2147483647 h 23"/>
                <a:gd name="T6" fmla="*/ 2147483647 w 17"/>
                <a:gd name="T7" fmla="*/ 2147483647 h 23"/>
                <a:gd name="T8" fmla="*/ 2147483647 w 17"/>
                <a:gd name="T9" fmla="*/ 2147483647 h 23"/>
                <a:gd name="T10" fmla="*/ 2147483647 w 17"/>
                <a:gd name="T11" fmla="*/ 2147483647 h 23"/>
                <a:gd name="T12" fmla="*/ 2147483647 w 17"/>
                <a:gd name="T13" fmla="*/ 2147483647 h 23"/>
                <a:gd name="T14" fmla="*/ 2147483647 w 17"/>
                <a:gd name="T15" fmla="*/ 2147483647 h 23"/>
                <a:gd name="T16" fmla="*/ 2147483647 w 17"/>
                <a:gd name="T17" fmla="*/ 2147483647 h 23"/>
                <a:gd name="T18" fmla="*/ 2147483647 w 17"/>
                <a:gd name="T19" fmla="*/ 2147483647 h 23"/>
                <a:gd name="T20" fmla="*/ 2147483647 w 17"/>
                <a:gd name="T21" fmla="*/ 2147483647 h 23"/>
                <a:gd name="T22" fmla="*/ 2147483647 w 17"/>
                <a:gd name="T23" fmla="*/ 0 h 23"/>
                <a:gd name="T24" fmla="*/ 0 w 17"/>
                <a:gd name="T25" fmla="*/ 2147483647 h 23"/>
                <a:gd name="T26" fmla="*/ 2147483647 w 17"/>
                <a:gd name="T27" fmla="*/ 2147483647 h 23"/>
                <a:gd name="T28" fmla="*/ 2147483647 w 17"/>
                <a:gd name="T29" fmla="*/ 2147483647 h 23"/>
                <a:gd name="T30" fmla="*/ 2147483647 w 17"/>
                <a:gd name="T31" fmla="*/ 2147483647 h 23"/>
                <a:gd name="T32" fmla="*/ 2147483647 w 17"/>
                <a:gd name="T33" fmla="*/ 2147483647 h 23"/>
                <a:gd name="T34" fmla="*/ 2147483647 w 17"/>
                <a:gd name="T35" fmla="*/ 0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7" h="23">
                  <a:moveTo>
                    <a:pt x="10" y="18"/>
                  </a:moveTo>
                  <a:cubicBezTo>
                    <a:pt x="10" y="18"/>
                    <a:pt x="10" y="18"/>
                    <a:pt x="9" y="17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3"/>
                    <a:pt x="5" y="13"/>
                    <a:pt x="6" y="12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9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4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1" y="18"/>
                    <a:pt x="10" y="18"/>
                  </a:cubicBezTo>
                  <a:moveTo>
                    <a:pt x="15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0"/>
                    <a:pt x="16" y="7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6" y="1"/>
                    <a:pt x="1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2" name="Freeform 63"/>
            <p:cNvSpPr>
              <a:spLocks noEditPoints="1"/>
            </p:cNvSpPr>
            <p:nvPr/>
          </p:nvSpPr>
          <p:spPr bwMode="auto">
            <a:xfrm>
              <a:off x="2546350" y="3929063"/>
              <a:ext cx="522288" cy="703262"/>
            </a:xfrm>
            <a:custGeom>
              <a:avLst/>
              <a:gdLst>
                <a:gd name="T0" fmla="*/ 2147483647 w 26"/>
                <a:gd name="T1" fmla="*/ 2147483647 h 35"/>
                <a:gd name="T2" fmla="*/ 2147483647 w 26"/>
                <a:gd name="T3" fmla="*/ 2147483647 h 35"/>
                <a:gd name="T4" fmla="*/ 2147483647 w 26"/>
                <a:gd name="T5" fmla="*/ 2147483647 h 35"/>
                <a:gd name="T6" fmla="*/ 2147483647 w 26"/>
                <a:gd name="T7" fmla="*/ 2147483647 h 35"/>
                <a:gd name="T8" fmla="*/ 2147483647 w 26"/>
                <a:gd name="T9" fmla="*/ 2147483647 h 35"/>
                <a:gd name="T10" fmla="*/ 2147483647 w 26"/>
                <a:gd name="T11" fmla="*/ 2147483647 h 35"/>
                <a:gd name="T12" fmla="*/ 2147483647 w 26"/>
                <a:gd name="T13" fmla="*/ 2147483647 h 35"/>
                <a:gd name="T14" fmla="*/ 2147483647 w 26"/>
                <a:gd name="T15" fmla="*/ 2147483647 h 35"/>
                <a:gd name="T16" fmla="*/ 2147483647 w 26"/>
                <a:gd name="T17" fmla="*/ 2147483647 h 35"/>
                <a:gd name="T18" fmla="*/ 2147483647 w 26"/>
                <a:gd name="T19" fmla="*/ 2147483647 h 35"/>
                <a:gd name="T20" fmla="*/ 2147483647 w 26"/>
                <a:gd name="T21" fmla="*/ 0 h 35"/>
                <a:gd name="T22" fmla="*/ 0 w 26"/>
                <a:gd name="T23" fmla="*/ 2147483647 h 35"/>
                <a:gd name="T24" fmla="*/ 2147483647 w 26"/>
                <a:gd name="T25" fmla="*/ 2147483647 h 35"/>
                <a:gd name="T26" fmla="*/ 2147483647 w 26"/>
                <a:gd name="T27" fmla="*/ 2147483647 h 35"/>
                <a:gd name="T28" fmla="*/ 2147483647 w 26"/>
                <a:gd name="T29" fmla="*/ 2147483647 h 35"/>
                <a:gd name="T30" fmla="*/ 2147483647 w 26"/>
                <a:gd name="T31" fmla="*/ 2147483647 h 35"/>
                <a:gd name="T32" fmla="*/ 2147483647 w 26"/>
                <a:gd name="T33" fmla="*/ 2147483647 h 35"/>
                <a:gd name="T34" fmla="*/ 2147483647 w 26"/>
                <a:gd name="T35" fmla="*/ 2147483647 h 35"/>
                <a:gd name="T36" fmla="*/ 2147483647 w 26"/>
                <a:gd name="T37" fmla="*/ 2147483647 h 35"/>
                <a:gd name="T38" fmla="*/ 2147483647 w 26"/>
                <a:gd name="T39" fmla="*/ 2147483647 h 35"/>
                <a:gd name="T40" fmla="*/ 2147483647 w 26"/>
                <a:gd name="T41" fmla="*/ 2147483647 h 35"/>
                <a:gd name="T42" fmla="*/ 2147483647 w 26"/>
                <a:gd name="T43" fmla="*/ 2147483647 h 35"/>
                <a:gd name="T44" fmla="*/ 2147483647 w 26"/>
                <a:gd name="T45" fmla="*/ 2147483647 h 35"/>
                <a:gd name="T46" fmla="*/ 2147483647 w 26"/>
                <a:gd name="T47" fmla="*/ 2147483647 h 35"/>
                <a:gd name="T48" fmla="*/ 2147483647 w 26"/>
                <a:gd name="T49" fmla="*/ 0 h 3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6" h="35">
                  <a:moveTo>
                    <a:pt x="12" y="23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2" y="23"/>
                    <a:pt x="12" y="23"/>
                    <a:pt x="12" y="23"/>
                  </a:cubicBezTo>
                  <a:moveTo>
                    <a:pt x="13" y="9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9"/>
                    <a:pt x="13" y="9"/>
                    <a:pt x="13" y="9"/>
                  </a:cubicBezTo>
                  <a:moveTo>
                    <a:pt x="13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1"/>
                    <a:pt x="25" y="30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17"/>
                    <a:pt x="20" y="13"/>
                    <a:pt x="19" y="1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5"/>
                    <a:pt x="16" y="4"/>
                    <a:pt x="15" y="2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3" name="Freeform 64"/>
            <p:cNvSpPr>
              <a:spLocks/>
            </p:cNvSpPr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2147483647 w 89"/>
                <a:gd name="T1" fmla="*/ 0 h 89"/>
                <a:gd name="T2" fmla="*/ 0 w 89"/>
                <a:gd name="T3" fmla="*/ 2147483647 h 89"/>
                <a:gd name="T4" fmla="*/ 2147483647 w 89"/>
                <a:gd name="T5" fmla="*/ 2147483647 h 89"/>
                <a:gd name="T6" fmla="*/ 2147483647 w 89"/>
                <a:gd name="T7" fmla="*/ 2147483647 h 89"/>
                <a:gd name="T8" fmla="*/ 2147483647 w 89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0"/>
                  </a:moveTo>
                  <a:lnTo>
                    <a:pt x="0" y="51"/>
                  </a:lnTo>
                  <a:lnTo>
                    <a:pt x="51" y="89"/>
                  </a:lnTo>
                  <a:lnTo>
                    <a:pt x="89" y="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DD3B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4" name="Freeform 65"/>
            <p:cNvSpPr>
              <a:spLocks/>
            </p:cNvSpPr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2147483647 w 89"/>
                <a:gd name="T1" fmla="*/ 0 h 89"/>
                <a:gd name="T2" fmla="*/ 0 w 89"/>
                <a:gd name="T3" fmla="*/ 2147483647 h 89"/>
                <a:gd name="T4" fmla="*/ 2147483647 w 89"/>
                <a:gd name="T5" fmla="*/ 2147483647 h 89"/>
                <a:gd name="T6" fmla="*/ 2147483647 w 89"/>
                <a:gd name="T7" fmla="*/ 2147483647 h 89"/>
                <a:gd name="T8" fmla="*/ 2147483647 w 89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0"/>
                  </a:moveTo>
                  <a:lnTo>
                    <a:pt x="0" y="51"/>
                  </a:lnTo>
                  <a:lnTo>
                    <a:pt x="51" y="89"/>
                  </a:lnTo>
                  <a:lnTo>
                    <a:pt x="89" y="51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5" name="Freeform 66"/>
            <p:cNvSpPr>
              <a:spLocks/>
            </p:cNvSpPr>
            <p:nvPr/>
          </p:nvSpPr>
          <p:spPr bwMode="auto">
            <a:xfrm>
              <a:off x="2868612" y="4068763"/>
              <a:ext cx="60325" cy="60325"/>
            </a:xfrm>
            <a:custGeom>
              <a:avLst/>
              <a:gdLst>
                <a:gd name="T0" fmla="*/ 2147483647 w 3"/>
                <a:gd name="T1" fmla="*/ 0 h 3"/>
                <a:gd name="T2" fmla="*/ 0 w 3"/>
                <a:gd name="T3" fmla="*/ 0 h 3"/>
                <a:gd name="T4" fmla="*/ 2147483647 w 3"/>
                <a:gd name="T5" fmla="*/ 2147483647 h 3"/>
                <a:gd name="T6" fmla="*/ 2147483647 w 3"/>
                <a:gd name="T7" fmla="*/ 2147483647 h 3"/>
                <a:gd name="T8" fmla="*/ 2147483647 w 3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6" name="Freeform 67"/>
            <p:cNvSpPr>
              <a:spLocks/>
            </p:cNvSpPr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2147483647 w 203"/>
                <a:gd name="T1" fmla="*/ 0 h 215"/>
                <a:gd name="T2" fmla="*/ 0 w 203"/>
                <a:gd name="T3" fmla="*/ 2147483647 h 215"/>
                <a:gd name="T4" fmla="*/ 2147483647 w 203"/>
                <a:gd name="T5" fmla="*/ 2147483647 h 215"/>
                <a:gd name="T6" fmla="*/ 2147483647 w 203"/>
                <a:gd name="T7" fmla="*/ 2147483647 h 215"/>
                <a:gd name="T8" fmla="*/ 2147483647 w 203"/>
                <a:gd name="T9" fmla="*/ 0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76" y="0"/>
                  </a:moveTo>
                  <a:lnTo>
                    <a:pt x="0" y="88"/>
                  </a:lnTo>
                  <a:lnTo>
                    <a:pt x="127" y="215"/>
                  </a:lnTo>
                  <a:lnTo>
                    <a:pt x="203" y="12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D3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7" name="Freeform 68"/>
            <p:cNvSpPr>
              <a:spLocks/>
            </p:cNvSpPr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2147483647 w 203"/>
                <a:gd name="T1" fmla="*/ 0 h 215"/>
                <a:gd name="T2" fmla="*/ 0 w 203"/>
                <a:gd name="T3" fmla="*/ 2147483647 h 215"/>
                <a:gd name="T4" fmla="*/ 2147483647 w 203"/>
                <a:gd name="T5" fmla="*/ 2147483647 h 215"/>
                <a:gd name="T6" fmla="*/ 2147483647 w 203"/>
                <a:gd name="T7" fmla="*/ 2147483647 h 215"/>
                <a:gd name="T8" fmla="*/ 2147483647 w 203"/>
                <a:gd name="T9" fmla="*/ 0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76" y="0"/>
                  </a:moveTo>
                  <a:lnTo>
                    <a:pt x="0" y="88"/>
                  </a:lnTo>
                  <a:lnTo>
                    <a:pt x="127" y="215"/>
                  </a:lnTo>
                  <a:lnTo>
                    <a:pt x="203" y="126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8" name="Freeform 69"/>
            <p:cNvSpPr>
              <a:spLocks/>
            </p:cNvSpPr>
            <p:nvPr/>
          </p:nvSpPr>
          <p:spPr bwMode="auto">
            <a:xfrm>
              <a:off x="2787650" y="4270375"/>
              <a:ext cx="261938" cy="322262"/>
            </a:xfrm>
            <a:custGeom>
              <a:avLst/>
              <a:gdLst>
                <a:gd name="T0" fmla="*/ 2147483647 w 13"/>
                <a:gd name="T1" fmla="*/ 0 h 16"/>
                <a:gd name="T2" fmla="*/ 0 w 13"/>
                <a:gd name="T3" fmla="*/ 2147483647 h 16"/>
                <a:gd name="T4" fmla="*/ 2147483647 w 13"/>
                <a:gd name="T5" fmla="*/ 2147483647 h 16"/>
                <a:gd name="T6" fmla="*/ 2147483647 w 13"/>
                <a:gd name="T7" fmla="*/ 2147483647 h 16"/>
                <a:gd name="T8" fmla="*/ 2147483647 w 13"/>
                <a:gd name="T9" fmla="*/ 2147483647 h 16"/>
                <a:gd name="T10" fmla="*/ 2147483647 w 13"/>
                <a:gd name="T11" fmla="*/ 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16">
                  <a:moveTo>
                    <a:pt x="7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0"/>
                    <a:pt x="12" y="7"/>
                    <a:pt x="11" y="4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51A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9" name="Freeform 70"/>
            <p:cNvSpPr>
              <a:spLocks noEditPoints="1"/>
            </p:cNvSpPr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2147483647 w 443"/>
                <a:gd name="T1" fmla="*/ 2147483647 h 444"/>
                <a:gd name="T2" fmla="*/ 2147483647 w 443"/>
                <a:gd name="T3" fmla="*/ 2147483647 h 444"/>
                <a:gd name="T4" fmla="*/ 2147483647 w 443"/>
                <a:gd name="T5" fmla="*/ 2147483647 h 444"/>
                <a:gd name="T6" fmla="*/ 2147483647 w 443"/>
                <a:gd name="T7" fmla="*/ 2147483647 h 444"/>
                <a:gd name="T8" fmla="*/ 2147483647 w 443"/>
                <a:gd name="T9" fmla="*/ 2147483647 h 444"/>
                <a:gd name="T10" fmla="*/ 2147483647 w 443"/>
                <a:gd name="T11" fmla="*/ 2147483647 h 444"/>
                <a:gd name="T12" fmla="*/ 2147483647 w 443"/>
                <a:gd name="T13" fmla="*/ 2147483647 h 444"/>
                <a:gd name="T14" fmla="*/ 2147483647 w 443"/>
                <a:gd name="T15" fmla="*/ 2147483647 h 444"/>
                <a:gd name="T16" fmla="*/ 2147483647 w 443"/>
                <a:gd name="T17" fmla="*/ 2147483647 h 444"/>
                <a:gd name="T18" fmla="*/ 2147483647 w 443"/>
                <a:gd name="T19" fmla="*/ 2147483647 h 444"/>
                <a:gd name="T20" fmla="*/ 2147483647 w 443"/>
                <a:gd name="T21" fmla="*/ 2147483647 h 444"/>
                <a:gd name="T22" fmla="*/ 2147483647 w 443"/>
                <a:gd name="T23" fmla="*/ 2147483647 h 444"/>
                <a:gd name="T24" fmla="*/ 2147483647 w 443"/>
                <a:gd name="T25" fmla="*/ 2147483647 h 444"/>
                <a:gd name="T26" fmla="*/ 2147483647 w 443"/>
                <a:gd name="T27" fmla="*/ 2147483647 h 444"/>
                <a:gd name="T28" fmla="*/ 2147483647 w 443"/>
                <a:gd name="T29" fmla="*/ 2147483647 h 444"/>
                <a:gd name="T30" fmla="*/ 2147483647 w 443"/>
                <a:gd name="T31" fmla="*/ 2147483647 h 444"/>
                <a:gd name="T32" fmla="*/ 2147483647 w 443"/>
                <a:gd name="T33" fmla="*/ 2147483647 h 444"/>
                <a:gd name="T34" fmla="*/ 2147483647 w 443"/>
                <a:gd name="T35" fmla="*/ 2147483647 h 444"/>
                <a:gd name="T36" fmla="*/ 2147483647 w 443"/>
                <a:gd name="T37" fmla="*/ 2147483647 h 444"/>
                <a:gd name="T38" fmla="*/ 2147483647 w 443"/>
                <a:gd name="T39" fmla="*/ 2147483647 h 444"/>
                <a:gd name="T40" fmla="*/ 2147483647 w 443"/>
                <a:gd name="T41" fmla="*/ 2147483647 h 444"/>
                <a:gd name="T42" fmla="*/ 2147483647 w 443"/>
                <a:gd name="T43" fmla="*/ 2147483647 h 444"/>
                <a:gd name="T44" fmla="*/ 2147483647 w 443"/>
                <a:gd name="T45" fmla="*/ 2147483647 h 444"/>
                <a:gd name="T46" fmla="*/ 2147483647 w 443"/>
                <a:gd name="T47" fmla="*/ 2147483647 h 444"/>
                <a:gd name="T48" fmla="*/ 2147483647 w 443"/>
                <a:gd name="T49" fmla="*/ 2147483647 h 444"/>
                <a:gd name="T50" fmla="*/ 2147483647 w 443"/>
                <a:gd name="T51" fmla="*/ 2147483647 h 444"/>
                <a:gd name="T52" fmla="*/ 2147483647 w 443"/>
                <a:gd name="T53" fmla="*/ 2147483647 h 444"/>
                <a:gd name="T54" fmla="*/ 2147483647 w 443"/>
                <a:gd name="T55" fmla="*/ 2147483647 h 444"/>
                <a:gd name="T56" fmla="*/ 2147483647 w 443"/>
                <a:gd name="T57" fmla="*/ 2147483647 h 444"/>
                <a:gd name="T58" fmla="*/ 2147483647 w 443"/>
                <a:gd name="T59" fmla="*/ 2147483647 h 444"/>
                <a:gd name="T60" fmla="*/ 2147483647 w 443"/>
                <a:gd name="T61" fmla="*/ 0 h 444"/>
                <a:gd name="T62" fmla="*/ 0 w 443"/>
                <a:gd name="T63" fmla="*/ 2147483647 h 444"/>
                <a:gd name="T64" fmla="*/ 2147483647 w 443"/>
                <a:gd name="T65" fmla="*/ 2147483647 h 444"/>
                <a:gd name="T66" fmla="*/ 2147483647 w 443"/>
                <a:gd name="T67" fmla="*/ 2147483647 h 444"/>
                <a:gd name="T68" fmla="*/ 2147483647 w 443"/>
                <a:gd name="T69" fmla="*/ 0 h 4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43" h="444">
                  <a:moveTo>
                    <a:pt x="278" y="432"/>
                  </a:moveTo>
                  <a:lnTo>
                    <a:pt x="25" y="165"/>
                  </a:lnTo>
                  <a:lnTo>
                    <a:pt x="25" y="153"/>
                  </a:lnTo>
                  <a:lnTo>
                    <a:pt x="291" y="419"/>
                  </a:lnTo>
                  <a:lnTo>
                    <a:pt x="278" y="432"/>
                  </a:lnTo>
                  <a:close/>
                  <a:moveTo>
                    <a:pt x="303" y="406"/>
                  </a:moveTo>
                  <a:lnTo>
                    <a:pt x="38" y="140"/>
                  </a:lnTo>
                  <a:lnTo>
                    <a:pt x="50" y="127"/>
                  </a:lnTo>
                  <a:lnTo>
                    <a:pt x="316" y="393"/>
                  </a:lnTo>
                  <a:lnTo>
                    <a:pt x="303" y="406"/>
                  </a:lnTo>
                  <a:close/>
                  <a:moveTo>
                    <a:pt x="329" y="381"/>
                  </a:moveTo>
                  <a:lnTo>
                    <a:pt x="63" y="115"/>
                  </a:lnTo>
                  <a:lnTo>
                    <a:pt x="329" y="381"/>
                  </a:lnTo>
                  <a:close/>
                  <a:moveTo>
                    <a:pt x="291" y="203"/>
                  </a:moveTo>
                  <a:lnTo>
                    <a:pt x="189" y="102"/>
                  </a:lnTo>
                  <a:lnTo>
                    <a:pt x="202" y="102"/>
                  </a:lnTo>
                  <a:lnTo>
                    <a:pt x="303" y="191"/>
                  </a:lnTo>
                  <a:lnTo>
                    <a:pt x="291" y="203"/>
                  </a:lnTo>
                  <a:close/>
                  <a:moveTo>
                    <a:pt x="341" y="368"/>
                  </a:moveTo>
                  <a:lnTo>
                    <a:pt x="75" y="102"/>
                  </a:lnTo>
                  <a:lnTo>
                    <a:pt x="88" y="89"/>
                  </a:lnTo>
                  <a:lnTo>
                    <a:pt x="354" y="355"/>
                  </a:lnTo>
                  <a:lnTo>
                    <a:pt x="341" y="368"/>
                  </a:lnTo>
                  <a:close/>
                  <a:moveTo>
                    <a:pt x="139" y="127"/>
                  </a:moveTo>
                  <a:lnTo>
                    <a:pt x="101" y="89"/>
                  </a:lnTo>
                  <a:lnTo>
                    <a:pt x="139" y="38"/>
                  </a:lnTo>
                  <a:lnTo>
                    <a:pt x="189" y="89"/>
                  </a:lnTo>
                  <a:lnTo>
                    <a:pt x="139" y="127"/>
                  </a:lnTo>
                  <a:close/>
                  <a:moveTo>
                    <a:pt x="151" y="0"/>
                  </a:moveTo>
                  <a:lnTo>
                    <a:pt x="0" y="165"/>
                  </a:lnTo>
                  <a:lnTo>
                    <a:pt x="278" y="444"/>
                  </a:lnTo>
                  <a:lnTo>
                    <a:pt x="443" y="292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0" name="Freeform 71"/>
            <p:cNvSpPr>
              <a:spLocks noEditPoints="1"/>
            </p:cNvSpPr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2147483647 w 443"/>
                <a:gd name="T1" fmla="*/ 2147483647 h 444"/>
                <a:gd name="T2" fmla="*/ 2147483647 w 443"/>
                <a:gd name="T3" fmla="*/ 2147483647 h 444"/>
                <a:gd name="T4" fmla="*/ 2147483647 w 443"/>
                <a:gd name="T5" fmla="*/ 2147483647 h 444"/>
                <a:gd name="T6" fmla="*/ 2147483647 w 443"/>
                <a:gd name="T7" fmla="*/ 2147483647 h 444"/>
                <a:gd name="T8" fmla="*/ 2147483647 w 443"/>
                <a:gd name="T9" fmla="*/ 2147483647 h 444"/>
                <a:gd name="T10" fmla="*/ 2147483647 w 443"/>
                <a:gd name="T11" fmla="*/ 2147483647 h 444"/>
                <a:gd name="T12" fmla="*/ 2147483647 w 443"/>
                <a:gd name="T13" fmla="*/ 2147483647 h 444"/>
                <a:gd name="T14" fmla="*/ 2147483647 w 443"/>
                <a:gd name="T15" fmla="*/ 2147483647 h 444"/>
                <a:gd name="T16" fmla="*/ 2147483647 w 443"/>
                <a:gd name="T17" fmla="*/ 2147483647 h 444"/>
                <a:gd name="T18" fmla="*/ 2147483647 w 443"/>
                <a:gd name="T19" fmla="*/ 2147483647 h 444"/>
                <a:gd name="T20" fmla="*/ 2147483647 w 443"/>
                <a:gd name="T21" fmla="*/ 2147483647 h 444"/>
                <a:gd name="T22" fmla="*/ 2147483647 w 443"/>
                <a:gd name="T23" fmla="*/ 2147483647 h 444"/>
                <a:gd name="T24" fmla="*/ 2147483647 w 443"/>
                <a:gd name="T25" fmla="*/ 2147483647 h 444"/>
                <a:gd name="T26" fmla="*/ 2147483647 w 443"/>
                <a:gd name="T27" fmla="*/ 2147483647 h 444"/>
                <a:gd name="T28" fmla="*/ 2147483647 w 443"/>
                <a:gd name="T29" fmla="*/ 2147483647 h 444"/>
                <a:gd name="T30" fmla="*/ 2147483647 w 443"/>
                <a:gd name="T31" fmla="*/ 2147483647 h 444"/>
                <a:gd name="T32" fmla="*/ 2147483647 w 443"/>
                <a:gd name="T33" fmla="*/ 2147483647 h 444"/>
                <a:gd name="T34" fmla="*/ 2147483647 w 443"/>
                <a:gd name="T35" fmla="*/ 2147483647 h 444"/>
                <a:gd name="T36" fmla="*/ 2147483647 w 443"/>
                <a:gd name="T37" fmla="*/ 2147483647 h 444"/>
                <a:gd name="T38" fmla="*/ 2147483647 w 443"/>
                <a:gd name="T39" fmla="*/ 2147483647 h 444"/>
                <a:gd name="T40" fmla="*/ 2147483647 w 443"/>
                <a:gd name="T41" fmla="*/ 2147483647 h 444"/>
                <a:gd name="T42" fmla="*/ 2147483647 w 443"/>
                <a:gd name="T43" fmla="*/ 2147483647 h 444"/>
                <a:gd name="T44" fmla="*/ 2147483647 w 443"/>
                <a:gd name="T45" fmla="*/ 2147483647 h 444"/>
                <a:gd name="T46" fmla="*/ 2147483647 w 443"/>
                <a:gd name="T47" fmla="*/ 2147483647 h 444"/>
                <a:gd name="T48" fmla="*/ 2147483647 w 443"/>
                <a:gd name="T49" fmla="*/ 2147483647 h 444"/>
                <a:gd name="T50" fmla="*/ 2147483647 w 443"/>
                <a:gd name="T51" fmla="*/ 2147483647 h 444"/>
                <a:gd name="T52" fmla="*/ 2147483647 w 443"/>
                <a:gd name="T53" fmla="*/ 2147483647 h 444"/>
                <a:gd name="T54" fmla="*/ 2147483647 w 443"/>
                <a:gd name="T55" fmla="*/ 2147483647 h 444"/>
                <a:gd name="T56" fmla="*/ 2147483647 w 443"/>
                <a:gd name="T57" fmla="*/ 2147483647 h 444"/>
                <a:gd name="T58" fmla="*/ 2147483647 w 443"/>
                <a:gd name="T59" fmla="*/ 2147483647 h 444"/>
                <a:gd name="T60" fmla="*/ 2147483647 w 443"/>
                <a:gd name="T61" fmla="*/ 0 h 444"/>
                <a:gd name="T62" fmla="*/ 0 w 443"/>
                <a:gd name="T63" fmla="*/ 2147483647 h 444"/>
                <a:gd name="T64" fmla="*/ 2147483647 w 443"/>
                <a:gd name="T65" fmla="*/ 2147483647 h 444"/>
                <a:gd name="T66" fmla="*/ 2147483647 w 443"/>
                <a:gd name="T67" fmla="*/ 2147483647 h 444"/>
                <a:gd name="T68" fmla="*/ 2147483647 w 443"/>
                <a:gd name="T69" fmla="*/ 0 h 4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43" h="444">
                  <a:moveTo>
                    <a:pt x="278" y="432"/>
                  </a:moveTo>
                  <a:lnTo>
                    <a:pt x="25" y="165"/>
                  </a:lnTo>
                  <a:lnTo>
                    <a:pt x="25" y="153"/>
                  </a:lnTo>
                  <a:lnTo>
                    <a:pt x="291" y="419"/>
                  </a:lnTo>
                  <a:lnTo>
                    <a:pt x="278" y="432"/>
                  </a:lnTo>
                  <a:moveTo>
                    <a:pt x="303" y="406"/>
                  </a:moveTo>
                  <a:lnTo>
                    <a:pt x="38" y="140"/>
                  </a:lnTo>
                  <a:lnTo>
                    <a:pt x="50" y="127"/>
                  </a:lnTo>
                  <a:lnTo>
                    <a:pt x="316" y="393"/>
                  </a:lnTo>
                  <a:lnTo>
                    <a:pt x="303" y="406"/>
                  </a:lnTo>
                  <a:moveTo>
                    <a:pt x="329" y="381"/>
                  </a:moveTo>
                  <a:lnTo>
                    <a:pt x="63" y="115"/>
                  </a:lnTo>
                  <a:lnTo>
                    <a:pt x="329" y="381"/>
                  </a:lnTo>
                  <a:moveTo>
                    <a:pt x="291" y="203"/>
                  </a:moveTo>
                  <a:lnTo>
                    <a:pt x="189" y="102"/>
                  </a:lnTo>
                  <a:lnTo>
                    <a:pt x="202" y="102"/>
                  </a:lnTo>
                  <a:lnTo>
                    <a:pt x="303" y="191"/>
                  </a:lnTo>
                  <a:lnTo>
                    <a:pt x="291" y="203"/>
                  </a:lnTo>
                  <a:moveTo>
                    <a:pt x="341" y="368"/>
                  </a:moveTo>
                  <a:lnTo>
                    <a:pt x="75" y="102"/>
                  </a:lnTo>
                  <a:lnTo>
                    <a:pt x="88" y="89"/>
                  </a:lnTo>
                  <a:lnTo>
                    <a:pt x="354" y="355"/>
                  </a:lnTo>
                  <a:lnTo>
                    <a:pt x="341" y="368"/>
                  </a:lnTo>
                  <a:moveTo>
                    <a:pt x="139" y="127"/>
                  </a:moveTo>
                  <a:lnTo>
                    <a:pt x="101" y="89"/>
                  </a:lnTo>
                  <a:lnTo>
                    <a:pt x="139" y="38"/>
                  </a:lnTo>
                  <a:lnTo>
                    <a:pt x="189" y="89"/>
                  </a:lnTo>
                  <a:lnTo>
                    <a:pt x="139" y="127"/>
                  </a:lnTo>
                  <a:moveTo>
                    <a:pt x="151" y="0"/>
                  </a:moveTo>
                  <a:lnTo>
                    <a:pt x="0" y="165"/>
                  </a:lnTo>
                  <a:lnTo>
                    <a:pt x="278" y="444"/>
                  </a:lnTo>
                  <a:lnTo>
                    <a:pt x="443" y="292"/>
                  </a:lnTo>
                  <a:lnTo>
                    <a:pt x="1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1" name="Freeform 72"/>
            <p:cNvSpPr>
              <a:spLocks/>
            </p:cNvSpPr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2147483647 w 88"/>
                <a:gd name="T1" fmla="*/ 0 h 89"/>
                <a:gd name="T2" fmla="*/ 0 w 88"/>
                <a:gd name="T3" fmla="*/ 2147483647 h 89"/>
                <a:gd name="T4" fmla="*/ 2147483647 w 88"/>
                <a:gd name="T5" fmla="*/ 2147483647 h 89"/>
                <a:gd name="T6" fmla="*/ 2147483647 w 88"/>
                <a:gd name="T7" fmla="*/ 2147483647 h 89"/>
                <a:gd name="T8" fmla="*/ 2147483647 w 88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0"/>
                  </a:moveTo>
                  <a:lnTo>
                    <a:pt x="0" y="51"/>
                  </a:lnTo>
                  <a:lnTo>
                    <a:pt x="38" y="89"/>
                  </a:lnTo>
                  <a:lnTo>
                    <a:pt x="88" y="5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59BB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2" name="Freeform 73"/>
            <p:cNvSpPr>
              <a:spLocks/>
            </p:cNvSpPr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2147483647 w 88"/>
                <a:gd name="T1" fmla="*/ 0 h 89"/>
                <a:gd name="T2" fmla="*/ 0 w 88"/>
                <a:gd name="T3" fmla="*/ 2147483647 h 89"/>
                <a:gd name="T4" fmla="*/ 2147483647 w 88"/>
                <a:gd name="T5" fmla="*/ 2147483647 h 89"/>
                <a:gd name="T6" fmla="*/ 2147483647 w 88"/>
                <a:gd name="T7" fmla="*/ 2147483647 h 89"/>
                <a:gd name="T8" fmla="*/ 2147483647 w 88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0"/>
                  </a:moveTo>
                  <a:lnTo>
                    <a:pt x="0" y="51"/>
                  </a:lnTo>
                  <a:lnTo>
                    <a:pt x="38" y="89"/>
                  </a:lnTo>
                  <a:lnTo>
                    <a:pt x="88" y="51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3" name="Freeform 74"/>
            <p:cNvSpPr>
              <a:spLocks/>
            </p:cNvSpPr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2147483647 w 114"/>
                <a:gd name="T1" fmla="*/ 0 h 101"/>
                <a:gd name="T2" fmla="*/ 0 w 114"/>
                <a:gd name="T3" fmla="*/ 0 h 101"/>
                <a:gd name="T4" fmla="*/ 2147483647 w 114"/>
                <a:gd name="T5" fmla="*/ 2147483647 h 101"/>
                <a:gd name="T6" fmla="*/ 2147483647 w 114"/>
                <a:gd name="T7" fmla="*/ 2147483647 h 101"/>
                <a:gd name="T8" fmla="*/ 2147483647 w 114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1">
                  <a:moveTo>
                    <a:pt x="13" y="0"/>
                  </a:moveTo>
                  <a:lnTo>
                    <a:pt x="0" y="0"/>
                  </a:lnTo>
                  <a:lnTo>
                    <a:pt x="102" y="101"/>
                  </a:lnTo>
                  <a:lnTo>
                    <a:pt x="114" y="8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4" name="Freeform 75"/>
            <p:cNvSpPr>
              <a:spLocks/>
            </p:cNvSpPr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2147483647 w 114"/>
                <a:gd name="T1" fmla="*/ 0 h 101"/>
                <a:gd name="T2" fmla="*/ 0 w 114"/>
                <a:gd name="T3" fmla="*/ 0 h 101"/>
                <a:gd name="T4" fmla="*/ 2147483647 w 114"/>
                <a:gd name="T5" fmla="*/ 2147483647 h 101"/>
                <a:gd name="T6" fmla="*/ 2147483647 w 114"/>
                <a:gd name="T7" fmla="*/ 2147483647 h 101"/>
                <a:gd name="T8" fmla="*/ 2147483647 w 114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1">
                  <a:moveTo>
                    <a:pt x="13" y="0"/>
                  </a:moveTo>
                  <a:lnTo>
                    <a:pt x="0" y="0"/>
                  </a:lnTo>
                  <a:lnTo>
                    <a:pt x="102" y="101"/>
                  </a:lnTo>
                  <a:lnTo>
                    <a:pt x="114" y="89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5" name="Freeform 76"/>
            <p:cNvSpPr>
              <a:spLocks/>
            </p:cNvSpPr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2147483647 w 279"/>
                <a:gd name="T1" fmla="*/ 0 h 279"/>
                <a:gd name="T2" fmla="*/ 0 w 279"/>
                <a:gd name="T3" fmla="*/ 2147483647 h 279"/>
                <a:gd name="T4" fmla="*/ 2147483647 w 279"/>
                <a:gd name="T5" fmla="*/ 2147483647 h 279"/>
                <a:gd name="T6" fmla="*/ 2147483647 w 279"/>
                <a:gd name="T7" fmla="*/ 2147483647 h 279"/>
                <a:gd name="T8" fmla="*/ 2147483647 w 279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13" y="0"/>
                  </a:moveTo>
                  <a:lnTo>
                    <a:pt x="0" y="13"/>
                  </a:lnTo>
                  <a:lnTo>
                    <a:pt x="266" y="279"/>
                  </a:lnTo>
                  <a:lnTo>
                    <a:pt x="279" y="26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9A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6" name="Freeform 77"/>
            <p:cNvSpPr>
              <a:spLocks/>
            </p:cNvSpPr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2147483647 w 279"/>
                <a:gd name="T1" fmla="*/ 0 h 279"/>
                <a:gd name="T2" fmla="*/ 0 w 279"/>
                <a:gd name="T3" fmla="*/ 2147483647 h 279"/>
                <a:gd name="T4" fmla="*/ 2147483647 w 279"/>
                <a:gd name="T5" fmla="*/ 2147483647 h 279"/>
                <a:gd name="T6" fmla="*/ 2147483647 w 279"/>
                <a:gd name="T7" fmla="*/ 2147483647 h 279"/>
                <a:gd name="T8" fmla="*/ 2147483647 w 279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13" y="0"/>
                  </a:moveTo>
                  <a:lnTo>
                    <a:pt x="0" y="13"/>
                  </a:lnTo>
                  <a:lnTo>
                    <a:pt x="266" y="279"/>
                  </a:lnTo>
                  <a:lnTo>
                    <a:pt x="279" y="266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7" name="Freeform 78"/>
            <p:cNvSpPr>
              <a:spLocks/>
            </p:cNvSpPr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0 w 266"/>
                <a:gd name="T1" fmla="*/ 0 h 266"/>
                <a:gd name="T2" fmla="*/ 0 w 266"/>
                <a:gd name="T3" fmla="*/ 0 h 266"/>
                <a:gd name="T4" fmla="*/ 2147483647 w 266"/>
                <a:gd name="T5" fmla="*/ 2147483647 h 266"/>
                <a:gd name="T6" fmla="*/ 2147483647 w 266"/>
                <a:gd name="T7" fmla="*/ 2147483647 h 266"/>
                <a:gd name="T8" fmla="*/ 0 w 266"/>
                <a:gd name="T9" fmla="*/ 0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0" y="0"/>
                  </a:moveTo>
                  <a:lnTo>
                    <a:pt x="0" y="0"/>
                  </a:lnTo>
                  <a:lnTo>
                    <a:pt x="266" y="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8" name="Freeform 79"/>
            <p:cNvSpPr>
              <a:spLocks/>
            </p:cNvSpPr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0 w 266"/>
                <a:gd name="T1" fmla="*/ 0 h 266"/>
                <a:gd name="T2" fmla="*/ 0 w 266"/>
                <a:gd name="T3" fmla="*/ 0 h 266"/>
                <a:gd name="T4" fmla="*/ 2147483647 w 266"/>
                <a:gd name="T5" fmla="*/ 2147483647 h 266"/>
                <a:gd name="T6" fmla="*/ 2147483647 w 266"/>
                <a:gd name="T7" fmla="*/ 2147483647 h 266"/>
                <a:gd name="T8" fmla="*/ 0 w 266"/>
                <a:gd name="T9" fmla="*/ 0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0" y="0"/>
                  </a:moveTo>
                  <a:lnTo>
                    <a:pt x="0" y="0"/>
                  </a:lnTo>
                  <a:lnTo>
                    <a:pt x="266" y="2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9" name="Freeform 80"/>
            <p:cNvSpPr>
              <a:spLocks/>
            </p:cNvSpPr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2147483647 w 278"/>
                <a:gd name="T1" fmla="*/ 0 h 279"/>
                <a:gd name="T2" fmla="*/ 0 w 278"/>
                <a:gd name="T3" fmla="*/ 2147483647 h 279"/>
                <a:gd name="T4" fmla="*/ 2147483647 w 278"/>
                <a:gd name="T5" fmla="*/ 2147483647 h 279"/>
                <a:gd name="T6" fmla="*/ 2147483647 w 278"/>
                <a:gd name="T7" fmla="*/ 2147483647 h 279"/>
                <a:gd name="T8" fmla="*/ 2147483647 w 278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12" y="0"/>
                  </a:moveTo>
                  <a:lnTo>
                    <a:pt x="0" y="13"/>
                  </a:lnTo>
                  <a:lnTo>
                    <a:pt x="265" y="279"/>
                  </a:lnTo>
                  <a:lnTo>
                    <a:pt x="278" y="26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0" name="Freeform 81"/>
            <p:cNvSpPr>
              <a:spLocks/>
            </p:cNvSpPr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2147483647 w 278"/>
                <a:gd name="T1" fmla="*/ 0 h 279"/>
                <a:gd name="T2" fmla="*/ 0 w 278"/>
                <a:gd name="T3" fmla="*/ 2147483647 h 279"/>
                <a:gd name="T4" fmla="*/ 2147483647 w 278"/>
                <a:gd name="T5" fmla="*/ 2147483647 h 279"/>
                <a:gd name="T6" fmla="*/ 2147483647 w 278"/>
                <a:gd name="T7" fmla="*/ 2147483647 h 279"/>
                <a:gd name="T8" fmla="*/ 2147483647 w 278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12" y="0"/>
                  </a:moveTo>
                  <a:lnTo>
                    <a:pt x="0" y="13"/>
                  </a:lnTo>
                  <a:lnTo>
                    <a:pt x="265" y="279"/>
                  </a:lnTo>
                  <a:lnTo>
                    <a:pt x="278" y="266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1" name="Freeform 82"/>
            <p:cNvSpPr>
              <a:spLocks/>
            </p:cNvSpPr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0 w 266"/>
                <a:gd name="T1" fmla="*/ 0 h 279"/>
                <a:gd name="T2" fmla="*/ 0 w 266"/>
                <a:gd name="T3" fmla="*/ 2147483647 h 279"/>
                <a:gd name="T4" fmla="*/ 2147483647 w 266"/>
                <a:gd name="T5" fmla="*/ 2147483647 h 279"/>
                <a:gd name="T6" fmla="*/ 2147483647 w 266"/>
                <a:gd name="T7" fmla="*/ 2147483647 h 279"/>
                <a:gd name="T8" fmla="*/ 0 w 266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0" y="0"/>
                  </a:moveTo>
                  <a:lnTo>
                    <a:pt x="0" y="12"/>
                  </a:lnTo>
                  <a:lnTo>
                    <a:pt x="253" y="279"/>
                  </a:lnTo>
                  <a:lnTo>
                    <a:pt x="266" y="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2" name="Freeform 83"/>
            <p:cNvSpPr>
              <a:spLocks/>
            </p:cNvSpPr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0 w 266"/>
                <a:gd name="T1" fmla="*/ 0 h 279"/>
                <a:gd name="T2" fmla="*/ 0 w 266"/>
                <a:gd name="T3" fmla="*/ 2147483647 h 279"/>
                <a:gd name="T4" fmla="*/ 2147483647 w 266"/>
                <a:gd name="T5" fmla="*/ 2147483647 h 279"/>
                <a:gd name="T6" fmla="*/ 2147483647 w 266"/>
                <a:gd name="T7" fmla="*/ 2147483647 h 279"/>
                <a:gd name="T8" fmla="*/ 0 w 266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0" y="0"/>
                  </a:moveTo>
                  <a:lnTo>
                    <a:pt x="0" y="12"/>
                  </a:lnTo>
                  <a:lnTo>
                    <a:pt x="253" y="279"/>
                  </a:lnTo>
                  <a:lnTo>
                    <a:pt x="266" y="2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3" name="Freeform 84"/>
            <p:cNvSpPr>
              <a:spLocks/>
            </p:cNvSpPr>
            <p:nvPr/>
          </p:nvSpPr>
          <p:spPr bwMode="auto">
            <a:xfrm>
              <a:off x="3089275" y="4692650"/>
              <a:ext cx="0" cy="0"/>
            </a:xfrm>
            <a:custGeom>
              <a:avLst/>
              <a:gdLst>
                <a:gd name="T0" fmla="*/ 0 60000 65536"/>
                <a:gd name="T1" fmla="*/ 0 60000 65536"/>
                <a:gd name="T2" fmla="*/ 0 60000 65536"/>
              </a:gdLst>
              <a:ahLst/>
              <a:cxnLst>
                <a:cxn ang="T0">
                  <a:pos x="0" y="0"/>
                </a:cxn>
                <a:cxn ang="T1">
                  <a:pos x="0" y="0"/>
                </a:cxn>
                <a:cxn ang="T2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4" name="Freeform 85"/>
            <p:cNvSpPr>
              <a:spLocks/>
            </p:cNvSpPr>
            <p:nvPr/>
          </p:nvSpPr>
          <p:spPr bwMode="auto">
            <a:xfrm>
              <a:off x="2868612" y="4794250"/>
              <a:ext cx="200025" cy="201612"/>
            </a:xfrm>
            <a:custGeom>
              <a:avLst/>
              <a:gdLst>
                <a:gd name="T0" fmla="*/ 2147483647 w 10"/>
                <a:gd name="T1" fmla="*/ 0 h 10"/>
                <a:gd name="T2" fmla="*/ 2147483647 w 10"/>
                <a:gd name="T3" fmla="*/ 2147483647 h 10"/>
                <a:gd name="T4" fmla="*/ 2147483647 w 10"/>
                <a:gd name="T5" fmla="*/ 2147483647 h 10"/>
                <a:gd name="T6" fmla="*/ 2147483647 w 10"/>
                <a:gd name="T7" fmla="*/ 2147483647 h 10"/>
                <a:gd name="T8" fmla="*/ 2147483647 w 10"/>
                <a:gd name="T9" fmla="*/ 2147483647 h 10"/>
                <a:gd name="T10" fmla="*/ 2147483647 w 10"/>
                <a:gd name="T11" fmla="*/ 2147483647 h 10"/>
                <a:gd name="T12" fmla="*/ 2147483647 w 10"/>
                <a:gd name="T13" fmla="*/ 2147483647 h 10"/>
                <a:gd name="T14" fmla="*/ 2147483647 w 10"/>
                <a:gd name="T15" fmla="*/ 2147483647 h 10"/>
                <a:gd name="T16" fmla="*/ 2147483647 w 10"/>
                <a:gd name="T17" fmla="*/ 2147483647 h 10"/>
                <a:gd name="T18" fmla="*/ 2147483647 w 10"/>
                <a:gd name="T19" fmla="*/ 2147483647 h 10"/>
                <a:gd name="T20" fmla="*/ 2147483647 w 10"/>
                <a:gd name="T21" fmla="*/ 0 h 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6" y="10"/>
                    <a:pt x="6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4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5" name="Freeform 86"/>
            <p:cNvSpPr>
              <a:spLocks/>
            </p:cNvSpPr>
            <p:nvPr/>
          </p:nvSpPr>
          <p:spPr bwMode="auto">
            <a:xfrm>
              <a:off x="2847975" y="4532313"/>
              <a:ext cx="742950" cy="1308100"/>
            </a:xfrm>
            <a:custGeom>
              <a:avLst/>
              <a:gdLst>
                <a:gd name="T0" fmla="*/ 2147483647 w 468"/>
                <a:gd name="T1" fmla="*/ 2147483647 h 824"/>
                <a:gd name="T2" fmla="*/ 2147483647 w 468"/>
                <a:gd name="T3" fmla="*/ 2147483647 h 824"/>
                <a:gd name="T4" fmla="*/ 2147483647 w 468"/>
                <a:gd name="T5" fmla="*/ 2147483647 h 824"/>
                <a:gd name="T6" fmla="*/ 2147483647 w 468"/>
                <a:gd name="T7" fmla="*/ 2147483647 h 824"/>
                <a:gd name="T8" fmla="*/ 0 w 468"/>
                <a:gd name="T9" fmla="*/ 2147483647 h 824"/>
                <a:gd name="T10" fmla="*/ 2147483647 w 468"/>
                <a:gd name="T11" fmla="*/ 2147483647 h 824"/>
                <a:gd name="T12" fmla="*/ 2147483647 w 468"/>
                <a:gd name="T13" fmla="*/ 2147483647 h 824"/>
                <a:gd name="T14" fmla="*/ 2147483647 w 468"/>
                <a:gd name="T15" fmla="*/ 2147483647 h 824"/>
                <a:gd name="T16" fmla="*/ 2147483647 w 468"/>
                <a:gd name="T17" fmla="*/ 2147483647 h 824"/>
                <a:gd name="T18" fmla="*/ 2147483647 w 468"/>
                <a:gd name="T19" fmla="*/ 2147483647 h 824"/>
                <a:gd name="T20" fmla="*/ 2147483647 w 468"/>
                <a:gd name="T21" fmla="*/ 2147483647 h 824"/>
                <a:gd name="T22" fmla="*/ 2147483647 w 468"/>
                <a:gd name="T23" fmla="*/ 2147483647 h 824"/>
                <a:gd name="T24" fmla="*/ 2147483647 w 468"/>
                <a:gd name="T25" fmla="*/ 2147483647 h 824"/>
                <a:gd name="T26" fmla="*/ 2147483647 w 468"/>
                <a:gd name="T27" fmla="*/ 2147483647 h 824"/>
                <a:gd name="T28" fmla="*/ 2147483647 w 468"/>
                <a:gd name="T29" fmla="*/ 2147483647 h 824"/>
                <a:gd name="T30" fmla="*/ 2147483647 w 468"/>
                <a:gd name="T31" fmla="*/ 0 h 824"/>
                <a:gd name="T32" fmla="*/ 2147483647 w 468"/>
                <a:gd name="T33" fmla="*/ 2147483647 h 824"/>
                <a:gd name="T34" fmla="*/ 2147483647 w 468"/>
                <a:gd name="T35" fmla="*/ 2147483647 h 8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68" h="824">
                  <a:moveTo>
                    <a:pt x="215" y="127"/>
                  </a:moveTo>
                  <a:lnTo>
                    <a:pt x="127" y="228"/>
                  </a:lnTo>
                  <a:lnTo>
                    <a:pt x="101" y="304"/>
                  </a:lnTo>
                  <a:lnTo>
                    <a:pt x="101" y="406"/>
                  </a:lnTo>
                  <a:lnTo>
                    <a:pt x="0" y="761"/>
                  </a:lnTo>
                  <a:lnTo>
                    <a:pt x="190" y="824"/>
                  </a:lnTo>
                  <a:lnTo>
                    <a:pt x="279" y="482"/>
                  </a:lnTo>
                  <a:lnTo>
                    <a:pt x="456" y="292"/>
                  </a:lnTo>
                  <a:lnTo>
                    <a:pt x="468" y="228"/>
                  </a:lnTo>
                  <a:lnTo>
                    <a:pt x="443" y="63"/>
                  </a:lnTo>
                  <a:lnTo>
                    <a:pt x="291" y="216"/>
                  </a:lnTo>
                  <a:lnTo>
                    <a:pt x="279" y="228"/>
                  </a:lnTo>
                  <a:lnTo>
                    <a:pt x="342" y="101"/>
                  </a:lnTo>
                  <a:lnTo>
                    <a:pt x="355" y="13"/>
                  </a:lnTo>
                  <a:lnTo>
                    <a:pt x="329" y="0"/>
                  </a:lnTo>
                  <a:lnTo>
                    <a:pt x="266" y="63"/>
                  </a:lnTo>
                  <a:lnTo>
                    <a:pt x="215" y="127"/>
                  </a:lnTo>
                  <a:close/>
                </a:path>
              </a:pathLst>
            </a:custGeom>
            <a:solidFill>
              <a:srgbClr val="FBD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6" name="Freeform 87"/>
            <p:cNvSpPr>
              <a:spLocks/>
            </p:cNvSpPr>
            <p:nvPr/>
          </p:nvSpPr>
          <p:spPr bwMode="auto">
            <a:xfrm>
              <a:off x="3309937" y="4572000"/>
              <a:ext cx="80963" cy="80962"/>
            </a:xfrm>
            <a:custGeom>
              <a:avLst/>
              <a:gdLst>
                <a:gd name="T0" fmla="*/ 0 w 51"/>
                <a:gd name="T1" fmla="*/ 2147483647 h 51"/>
                <a:gd name="T2" fmla="*/ 2147483647 w 51"/>
                <a:gd name="T3" fmla="*/ 2147483647 h 51"/>
                <a:gd name="T4" fmla="*/ 2147483647 w 51"/>
                <a:gd name="T5" fmla="*/ 2147483647 h 51"/>
                <a:gd name="T6" fmla="*/ 2147483647 w 51"/>
                <a:gd name="T7" fmla="*/ 0 h 51"/>
                <a:gd name="T8" fmla="*/ 0 w 51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51">
                  <a:moveTo>
                    <a:pt x="0" y="38"/>
                  </a:moveTo>
                  <a:lnTo>
                    <a:pt x="51" y="51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EF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7" name="Freeform 88"/>
            <p:cNvSpPr>
              <a:spLocks/>
            </p:cNvSpPr>
            <p:nvPr/>
          </p:nvSpPr>
          <p:spPr bwMode="auto">
            <a:xfrm>
              <a:off x="3068637" y="4673600"/>
              <a:ext cx="482600" cy="1166812"/>
            </a:xfrm>
            <a:custGeom>
              <a:avLst/>
              <a:gdLst>
                <a:gd name="T0" fmla="*/ 0 w 304"/>
                <a:gd name="T1" fmla="*/ 2147483647 h 735"/>
                <a:gd name="T2" fmla="*/ 2147483647 w 304"/>
                <a:gd name="T3" fmla="*/ 2147483647 h 735"/>
                <a:gd name="T4" fmla="*/ 2147483647 w 304"/>
                <a:gd name="T5" fmla="*/ 2147483647 h 735"/>
                <a:gd name="T6" fmla="*/ 2147483647 w 304"/>
                <a:gd name="T7" fmla="*/ 0 h 735"/>
                <a:gd name="T8" fmla="*/ 2147483647 w 304"/>
                <a:gd name="T9" fmla="*/ 2147483647 h 735"/>
                <a:gd name="T10" fmla="*/ 2147483647 w 304"/>
                <a:gd name="T11" fmla="*/ 2147483647 h 735"/>
                <a:gd name="T12" fmla="*/ 2147483647 w 304"/>
                <a:gd name="T13" fmla="*/ 2147483647 h 735"/>
                <a:gd name="T14" fmla="*/ 0 w 304"/>
                <a:gd name="T15" fmla="*/ 2147483647 h 7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4" h="735">
                  <a:moveTo>
                    <a:pt x="0" y="722"/>
                  </a:moveTo>
                  <a:lnTo>
                    <a:pt x="102" y="342"/>
                  </a:lnTo>
                  <a:lnTo>
                    <a:pt x="266" y="139"/>
                  </a:lnTo>
                  <a:lnTo>
                    <a:pt x="304" y="0"/>
                  </a:lnTo>
                  <a:lnTo>
                    <a:pt x="279" y="152"/>
                  </a:lnTo>
                  <a:lnTo>
                    <a:pt x="140" y="393"/>
                  </a:lnTo>
                  <a:lnTo>
                    <a:pt x="51" y="735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8" name="Freeform 89"/>
            <p:cNvSpPr>
              <a:spLocks/>
            </p:cNvSpPr>
            <p:nvPr/>
          </p:nvSpPr>
          <p:spPr bwMode="auto">
            <a:xfrm>
              <a:off x="3170237" y="4833938"/>
              <a:ext cx="160338" cy="180975"/>
            </a:xfrm>
            <a:custGeom>
              <a:avLst/>
              <a:gdLst>
                <a:gd name="T0" fmla="*/ 2147483647 w 101"/>
                <a:gd name="T1" fmla="*/ 0 h 114"/>
                <a:gd name="T2" fmla="*/ 0 w 101"/>
                <a:gd name="T3" fmla="*/ 2147483647 h 114"/>
                <a:gd name="T4" fmla="*/ 2147483647 w 101"/>
                <a:gd name="T5" fmla="*/ 2147483647 h 114"/>
                <a:gd name="T6" fmla="*/ 2147483647 w 101"/>
                <a:gd name="T7" fmla="*/ 0 h 1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" h="114">
                  <a:moveTo>
                    <a:pt x="101" y="0"/>
                  </a:moveTo>
                  <a:lnTo>
                    <a:pt x="0" y="114"/>
                  </a:lnTo>
                  <a:lnTo>
                    <a:pt x="76" y="38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9" name="Freeform 90"/>
            <p:cNvSpPr>
              <a:spLocks/>
            </p:cNvSpPr>
            <p:nvPr/>
          </p:nvSpPr>
          <p:spPr bwMode="auto">
            <a:xfrm>
              <a:off x="1481137" y="3727450"/>
              <a:ext cx="1306513" cy="744537"/>
            </a:xfrm>
            <a:custGeom>
              <a:avLst/>
              <a:gdLst>
                <a:gd name="T0" fmla="*/ 2147483647 w 823"/>
                <a:gd name="T1" fmla="*/ 2147483647 h 469"/>
                <a:gd name="T2" fmla="*/ 2147483647 w 823"/>
                <a:gd name="T3" fmla="*/ 2147483647 h 469"/>
                <a:gd name="T4" fmla="*/ 2147483647 w 823"/>
                <a:gd name="T5" fmla="*/ 2147483647 h 469"/>
                <a:gd name="T6" fmla="*/ 2147483647 w 823"/>
                <a:gd name="T7" fmla="*/ 2147483647 h 469"/>
                <a:gd name="T8" fmla="*/ 2147483647 w 823"/>
                <a:gd name="T9" fmla="*/ 2147483647 h 469"/>
                <a:gd name="T10" fmla="*/ 0 w 823"/>
                <a:gd name="T11" fmla="*/ 2147483647 h 469"/>
                <a:gd name="T12" fmla="*/ 2147483647 w 823"/>
                <a:gd name="T13" fmla="*/ 2147483647 h 469"/>
                <a:gd name="T14" fmla="*/ 2147483647 w 823"/>
                <a:gd name="T15" fmla="*/ 2147483647 h 469"/>
                <a:gd name="T16" fmla="*/ 2147483647 w 823"/>
                <a:gd name="T17" fmla="*/ 0 h 469"/>
                <a:gd name="T18" fmla="*/ 2147483647 w 823"/>
                <a:gd name="T19" fmla="*/ 2147483647 h 469"/>
                <a:gd name="T20" fmla="*/ 2147483647 w 823"/>
                <a:gd name="T21" fmla="*/ 2147483647 h 469"/>
                <a:gd name="T22" fmla="*/ 2147483647 w 823"/>
                <a:gd name="T23" fmla="*/ 2147483647 h 469"/>
                <a:gd name="T24" fmla="*/ 2147483647 w 823"/>
                <a:gd name="T25" fmla="*/ 2147483647 h 469"/>
                <a:gd name="T26" fmla="*/ 2147483647 w 823"/>
                <a:gd name="T27" fmla="*/ 2147483647 h 469"/>
                <a:gd name="T28" fmla="*/ 2147483647 w 823"/>
                <a:gd name="T29" fmla="*/ 2147483647 h 469"/>
                <a:gd name="T30" fmla="*/ 2147483647 w 823"/>
                <a:gd name="T31" fmla="*/ 2147483647 h 469"/>
                <a:gd name="T32" fmla="*/ 2147483647 w 823"/>
                <a:gd name="T33" fmla="*/ 2147483647 h 469"/>
                <a:gd name="T34" fmla="*/ 2147483647 w 823"/>
                <a:gd name="T35" fmla="*/ 2147483647 h 46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23" h="469">
                  <a:moveTo>
                    <a:pt x="709" y="253"/>
                  </a:moveTo>
                  <a:lnTo>
                    <a:pt x="595" y="342"/>
                  </a:lnTo>
                  <a:lnTo>
                    <a:pt x="519" y="380"/>
                  </a:lnTo>
                  <a:lnTo>
                    <a:pt x="418" y="368"/>
                  </a:lnTo>
                  <a:lnTo>
                    <a:pt x="63" y="469"/>
                  </a:lnTo>
                  <a:lnTo>
                    <a:pt x="0" y="279"/>
                  </a:lnTo>
                  <a:lnTo>
                    <a:pt x="355" y="203"/>
                  </a:lnTo>
                  <a:lnTo>
                    <a:pt x="545" y="25"/>
                  </a:lnTo>
                  <a:lnTo>
                    <a:pt x="595" y="0"/>
                  </a:lnTo>
                  <a:lnTo>
                    <a:pt x="772" y="38"/>
                  </a:lnTo>
                  <a:lnTo>
                    <a:pt x="620" y="190"/>
                  </a:lnTo>
                  <a:lnTo>
                    <a:pt x="595" y="203"/>
                  </a:lnTo>
                  <a:lnTo>
                    <a:pt x="722" y="127"/>
                  </a:lnTo>
                  <a:lnTo>
                    <a:pt x="810" y="114"/>
                  </a:lnTo>
                  <a:lnTo>
                    <a:pt x="823" y="152"/>
                  </a:lnTo>
                  <a:lnTo>
                    <a:pt x="772" y="203"/>
                  </a:lnTo>
                  <a:lnTo>
                    <a:pt x="709" y="253"/>
                  </a:lnTo>
                  <a:close/>
                </a:path>
              </a:pathLst>
            </a:custGeom>
            <a:solidFill>
              <a:srgbClr val="FBD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0" name="Freeform 91"/>
            <p:cNvSpPr>
              <a:spLocks/>
            </p:cNvSpPr>
            <p:nvPr/>
          </p:nvSpPr>
          <p:spPr bwMode="auto">
            <a:xfrm>
              <a:off x="2667000" y="3929063"/>
              <a:ext cx="100013" cy="100012"/>
            </a:xfrm>
            <a:custGeom>
              <a:avLst/>
              <a:gdLst>
                <a:gd name="T0" fmla="*/ 2147483647 w 63"/>
                <a:gd name="T1" fmla="*/ 2147483647 h 63"/>
                <a:gd name="T2" fmla="*/ 0 w 63"/>
                <a:gd name="T3" fmla="*/ 2147483647 h 63"/>
                <a:gd name="T4" fmla="*/ 2147483647 w 63"/>
                <a:gd name="T5" fmla="*/ 0 h 63"/>
                <a:gd name="T6" fmla="*/ 2147483647 w 63"/>
                <a:gd name="T7" fmla="*/ 2147483647 h 63"/>
                <a:gd name="T8" fmla="*/ 2147483647 w 63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63">
                  <a:moveTo>
                    <a:pt x="25" y="63"/>
                  </a:moveTo>
                  <a:lnTo>
                    <a:pt x="0" y="12"/>
                  </a:lnTo>
                  <a:lnTo>
                    <a:pt x="51" y="0"/>
                  </a:lnTo>
                  <a:lnTo>
                    <a:pt x="63" y="25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rgbClr val="FEF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1" name="Freeform 92"/>
            <p:cNvSpPr>
              <a:spLocks/>
            </p:cNvSpPr>
            <p:nvPr/>
          </p:nvSpPr>
          <p:spPr bwMode="auto">
            <a:xfrm>
              <a:off x="1481137" y="3767138"/>
              <a:ext cx="1165225" cy="482600"/>
            </a:xfrm>
            <a:custGeom>
              <a:avLst/>
              <a:gdLst>
                <a:gd name="T0" fmla="*/ 2147483647 w 734"/>
                <a:gd name="T1" fmla="*/ 2147483647 h 304"/>
                <a:gd name="T2" fmla="*/ 2147483647 w 734"/>
                <a:gd name="T3" fmla="*/ 2147483647 h 304"/>
                <a:gd name="T4" fmla="*/ 2147483647 w 734"/>
                <a:gd name="T5" fmla="*/ 2147483647 h 304"/>
                <a:gd name="T6" fmla="*/ 2147483647 w 734"/>
                <a:gd name="T7" fmla="*/ 0 h 304"/>
                <a:gd name="T8" fmla="*/ 2147483647 w 734"/>
                <a:gd name="T9" fmla="*/ 2147483647 h 304"/>
                <a:gd name="T10" fmla="*/ 2147483647 w 734"/>
                <a:gd name="T11" fmla="*/ 2147483647 h 304"/>
                <a:gd name="T12" fmla="*/ 0 w 734"/>
                <a:gd name="T13" fmla="*/ 2147483647 h 304"/>
                <a:gd name="T14" fmla="*/ 2147483647 w 734"/>
                <a:gd name="T15" fmla="*/ 2147483647 h 3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34" h="304">
                  <a:moveTo>
                    <a:pt x="25" y="304"/>
                  </a:moveTo>
                  <a:lnTo>
                    <a:pt x="405" y="216"/>
                  </a:lnTo>
                  <a:lnTo>
                    <a:pt x="608" y="51"/>
                  </a:lnTo>
                  <a:lnTo>
                    <a:pt x="734" y="0"/>
                  </a:lnTo>
                  <a:lnTo>
                    <a:pt x="595" y="26"/>
                  </a:lnTo>
                  <a:lnTo>
                    <a:pt x="355" y="178"/>
                  </a:lnTo>
                  <a:lnTo>
                    <a:pt x="0" y="254"/>
                  </a:lnTo>
                  <a:lnTo>
                    <a:pt x="25" y="304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2" name="Freeform 93"/>
            <p:cNvSpPr>
              <a:spLocks/>
            </p:cNvSpPr>
            <p:nvPr/>
          </p:nvSpPr>
          <p:spPr bwMode="auto">
            <a:xfrm>
              <a:off x="2305050" y="4008438"/>
              <a:ext cx="180975" cy="161925"/>
            </a:xfrm>
            <a:custGeom>
              <a:avLst/>
              <a:gdLst>
                <a:gd name="T0" fmla="*/ 2147483647 w 114"/>
                <a:gd name="T1" fmla="*/ 0 h 102"/>
                <a:gd name="T2" fmla="*/ 0 w 114"/>
                <a:gd name="T3" fmla="*/ 2147483647 h 102"/>
                <a:gd name="T4" fmla="*/ 2147483647 w 114"/>
                <a:gd name="T5" fmla="*/ 2147483647 h 102"/>
                <a:gd name="T6" fmla="*/ 2147483647 w 114"/>
                <a:gd name="T7" fmla="*/ 0 h 10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" h="102">
                  <a:moveTo>
                    <a:pt x="114" y="0"/>
                  </a:moveTo>
                  <a:lnTo>
                    <a:pt x="0" y="102"/>
                  </a:lnTo>
                  <a:lnTo>
                    <a:pt x="76" y="1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3" name="Freeform 94"/>
            <p:cNvSpPr>
              <a:spLocks/>
            </p:cNvSpPr>
            <p:nvPr/>
          </p:nvSpPr>
          <p:spPr bwMode="auto">
            <a:xfrm>
              <a:off x="2847975" y="5297488"/>
              <a:ext cx="482600" cy="201612"/>
            </a:xfrm>
            <a:custGeom>
              <a:avLst/>
              <a:gdLst>
                <a:gd name="T0" fmla="*/ 2147483647 w 304"/>
                <a:gd name="T1" fmla="*/ 2147483647 h 127"/>
                <a:gd name="T2" fmla="*/ 2147483647 w 304"/>
                <a:gd name="T3" fmla="*/ 2147483647 h 127"/>
                <a:gd name="T4" fmla="*/ 2147483647 w 304"/>
                <a:gd name="T5" fmla="*/ 0 h 127"/>
                <a:gd name="T6" fmla="*/ 0 w 304"/>
                <a:gd name="T7" fmla="*/ 2147483647 h 127"/>
                <a:gd name="T8" fmla="*/ 2147483647 w 304"/>
                <a:gd name="T9" fmla="*/ 2147483647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127">
                  <a:moveTo>
                    <a:pt x="291" y="127"/>
                  </a:moveTo>
                  <a:lnTo>
                    <a:pt x="304" y="38"/>
                  </a:lnTo>
                  <a:lnTo>
                    <a:pt x="25" y="0"/>
                  </a:lnTo>
                  <a:lnTo>
                    <a:pt x="0" y="76"/>
                  </a:lnTo>
                  <a:lnTo>
                    <a:pt x="291" y="1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4" name="任意多边形 109"/>
            <p:cNvSpPr>
              <a:spLocks/>
            </p:cNvSpPr>
            <p:nvPr/>
          </p:nvSpPr>
          <p:spPr bwMode="auto">
            <a:xfrm>
              <a:off x="2184485" y="5418138"/>
              <a:ext cx="1125453" cy="1438275"/>
            </a:xfrm>
            <a:custGeom>
              <a:avLst/>
              <a:gdLst>
                <a:gd name="T0" fmla="*/ 663490 w 1125453"/>
                <a:gd name="T1" fmla="*/ 0 h 1438275"/>
                <a:gd name="T2" fmla="*/ 1125453 w 1125453"/>
                <a:gd name="T3" fmla="*/ 80963 h 1438275"/>
                <a:gd name="T4" fmla="*/ 839161 w 1125453"/>
                <a:gd name="T5" fmla="*/ 1438275 h 1438275"/>
                <a:gd name="T6" fmla="*/ 0 w 1125453"/>
                <a:gd name="T7" fmla="*/ 1438275 h 14382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5453" h="1438275">
                  <a:moveTo>
                    <a:pt x="663490" y="0"/>
                  </a:moveTo>
                  <a:lnTo>
                    <a:pt x="1125453" y="80963"/>
                  </a:lnTo>
                  <a:lnTo>
                    <a:pt x="839161" y="1438275"/>
                  </a:lnTo>
                  <a:lnTo>
                    <a:pt x="0" y="1438275"/>
                  </a:lnTo>
                  <a:lnTo>
                    <a:pt x="663490" y="0"/>
                  </a:lnTo>
                  <a:close/>
                </a:path>
              </a:pathLst>
            </a:custGeom>
            <a:solidFill>
              <a:srgbClr val="5367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5" name="Freeform 96"/>
            <p:cNvSpPr>
              <a:spLocks/>
            </p:cNvSpPr>
            <p:nvPr/>
          </p:nvSpPr>
          <p:spPr bwMode="auto">
            <a:xfrm>
              <a:off x="1803400" y="4008438"/>
              <a:ext cx="200025" cy="463550"/>
            </a:xfrm>
            <a:custGeom>
              <a:avLst/>
              <a:gdLst>
                <a:gd name="T0" fmla="*/ 0 w 126"/>
                <a:gd name="T1" fmla="*/ 2147483647 h 292"/>
                <a:gd name="T2" fmla="*/ 2147483647 w 126"/>
                <a:gd name="T3" fmla="*/ 0 h 292"/>
                <a:gd name="T4" fmla="*/ 2147483647 w 126"/>
                <a:gd name="T5" fmla="*/ 2147483647 h 292"/>
                <a:gd name="T6" fmla="*/ 2147483647 w 126"/>
                <a:gd name="T7" fmla="*/ 2147483647 h 292"/>
                <a:gd name="T8" fmla="*/ 0 w 126"/>
                <a:gd name="T9" fmla="*/ 2147483647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" h="292">
                  <a:moveTo>
                    <a:pt x="0" y="13"/>
                  </a:moveTo>
                  <a:lnTo>
                    <a:pt x="101" y="0"/>
                  </a:lnTo>
                  <a:lnTo>
                    <a:pt x="126" y="267"/>
                  </a:lnTo>
                  <a:lnTo>
                    <a:pt x="63" y="292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6" name="任意多边形 107"/>
            <p:cNvSpPr>
              <a:spLocks/>
            </p:cNvSpPr>
            <p:nvPr/>
          </p:nvSpPr>
          <p:spPr bwMode="auto">
            <a:xfrm>
              <a:off x="-15875" y="4029075"/>
              <a:ext cx="1919288" cy="1374572"/>
            </a:xfrm>
            <a:custGeom>
              <a:avLst/>
              <a:gdLst>
                <a:gd name="T0" fmla="*/ 1819276 w 1919288"/>
                <a:gd name="T1" fmla="*/ 0 h 1374572"/>
                <a:gd name="T2" fmla="*/ 1919288 w 1919288"/>
                <a:gd name="T3" fmla="*/ 442913 h 1374572"/>
                <a:gd name="T4" fmla="*/ 0 w 1919288"/>
                <a:gd name="T5" fmla="*/ 1374572 h 1374572"/>
                <a:gd name="T6" fmla="*/ 0 w 1919288"/>
                <a:gd name="T7" fmla="*/ 315658 h 13745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19288" h="1374572">
                  <a:moveTo>
                    <a:pt x="1819276" y="0"/>
                  </a:moveTo>
                  <a:lnTo>
                    <a:pt x="1919288" y="442913"/>
                  </a:lnTo>
                  <a:lnTo>
                    <a:pt x="0" y="1374572"/>
                  </a:lnTo>
                  <a:lnTo>
                    <a:pt x="0" y="315658"/>
                  </a:lnTo>
                  <a:lnTo>
                    <a:pt x="1819276" y="0"/>
                  </a:lnTo>
                  <a:close/>
                </a:path>
              </a:pathLst>
            </a:custGeom>
            <a:solidFill>
              <a:srgbClr val="5367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1988" name="图片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41"/>
          <a:stretch>
            <a:fillRect/>
          </a:stretch>
        </p:blipFill>
        <p:spPr bwMode="auto">
          <a:xfrm>
            <a:off x="1146175" y="-133350"/>
            <a:ext cx="443706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989" name="组合 117"/>
          <p:cNvGrpSpPr>
            <a:grpSpLocks/>
          </p:cNvGrpSpPr>
          <p:nvPr/>
        </p:nvGrpSpPr>
        <p:grpSpPr bwMode="auto">
          <a:xfrm>
            <a:off x="8750300" y="0"/>
            <a:ext cx="3441700" cy="1308100"/>
            <a:chOff x="7213599" y="-2"/>
            <a:chExt cx="4978400" cy="1993901"/>
          </a:xfrm>
        </p:grpSpPr>
        <p:sp>
          <p:nvSpPr>
            <p:cNvPr id="117" name="任意多边形 116"/>
            <p:cNvSpPr/>
            <p:nvPr/>
          </p:nvSpPr>
          <p:spPr>
            <a:xfrm rot="10800000">
              <a:off x="7213599" y="-2"/>
              <a:ext cx="4978400" cy="1993901"/>
            </a:xfrm>
            <a:custGeom>
              <a:avLst/>
              <a:gdLst>
                <a:gd name="connsiteX0" fmla="*/ 4850924 w 4850924"/>
                <a:gd name="connsiteY0" fmla="*/ 1887546 h 1887546"/>
                <a:gd name="connsiteX1" fmla="*/ 0 w 4850924"/>
                <a:gd name="connsiteY1" fmla="*/ 1887546 h 1887546"/>
                <a:gd name="connsiteX2" fmla="*/ 0 w 4850924"/>
                <a:gd name="connsiteY2" fmla="*/ 224 h 1887546"/>
                <a:gd name="connsiteX3" fmla="*/ 2686004 w 4850924"/>
                <a:gd name="connsiteY3" fmla="*/ 0 h 188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0924" h="1887546">
                  <a:moveTo>
                    <a:pt x="4850924" y="1887546"/>
                  </a:moveTo>
                  <a:lnTo>
                    <a:pt x="0" y="1887546"/>
                  </a:lnTo>
                  <a:lnTo>
                    <a:pt x="0" y="224"/>
                  </a:lnTo>
                  <a:lnTo>
                    <a:pt x="2686004" y="0"/>
                  </a:ln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6" name="任意多边形 115"/>
            <p:cNvSpPr/>
            <p:nvPr/>
          </p:nvSpPr>
          <p:spPr>
            <a:xfrm rot="10800000">
              <a:off x="7342192" y="-2"/>
              <a:ext cx="4849807" cy="1887431"/>
            </a:xfrm>
            <a:custGeom>
              <a:avLst/>
              <a:gdLst>
                <a:gd name="connsiteX0" fmla="*/ 4850924 w 4850924"/>
                <a:gd name="connsiteY0" fmla="*/ 1887546 h 1887546"/>
                <a:gd name="connsiteX1" fmla="*/ 0 w 4850924"/>
                <a:gd name="connsiteY1" fmla="*/ 1887546 h 1887546"/>
                <a:gd name="connsiteX2" fmla="*/ 0 w 4850924"/>
                <a:gd name="connsiteY2" fmla="*/ 224 h 1887546"/>
                <a:gd name="connsiteX3" fmla="*/ 2686004 w 4850924"/>
                <a:gd name="connsiteY3" fmla="*/ 0 h 188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0924" h="1887546">
                  <a:moveTo>
                    <a:pt x="4850924" y="1887546"/>
                  </a:moveTo>
                  <a:lnTo>
                    <a:pt x="0" y="1887546"/>
                  </a:lnTo>
                  <a:lnTo>
                    <a:pt x="0" y="224"/>
                  </a:lnTo>
                  <a:lnTo>
                    <a:pt x="2686004" y="0"/>
                  </a:lnTo>
                  <a:close/>
                </a:path>
              </a:pathLst>
            </a:custGeom>
            <a:solidFill>
              <a:srgbClr val="DCDCDC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1990" name="文本框 135"/>
          <p:cNvSpPr txBox="1">
            <a:spLocks noChangeArrowheads="1"/>
          </p:cNvSpPr>
          <p:nvPr/>
        </p:nvSpPr>
        <p:spPr bwMode="auto">
          <a:xfrm>
            <a:off x="5970588" y="3182938"/>
            <a:ext cx="60785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精诚合作  共赢未来</a:t>
            </a:r>
          </a:p>
        </p:txBody>
      </p:sp>
      <p:sp>
        <p:nvSpPr>
          <p:cNvPr id="41991" name="文本框 137"/>
          <p:cNvSpPr txBox="1">
            <a:spLocks noChangeArrowheads="1"/>
          </p:cNvSpPr>
          <p:nvPr/>
        </p:nvSpPr>
        <p:spPr bwMode="auto">
          <a:xfrm>
            <a:off x="5975350" y="4037013"/>
            <a:ext cx="5362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PROFESSIONAL BUSINESS TEMPLATE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组合 3"/>
          <p:cNvGrpSpPr>
            <a:grpSpLocks/>
          </p:cNvGrpSpPr>
          <p:nvPr/>
        </p:nvGrpSpPr>
        <p:grpSpPr bwMode="auto">
          <a:xfrm>
            <a:off x="746125" y="446088"/>
            <a:ext cx="11666538" cy="1835150"/>
            <a:chOff x="852709" y="5009914"/>
            <a:chExt cx="11667524" cy="1835106"/>
          </a:xfrm>
        </p:grpSpPr>
        <p:sp>
          <p:nvSpPr>
            <p:cNvPr id="43066" name="矩形 51"/>
            <p:cNvSpPr>
              <a:spLocks noChangeArrowheads="1"/>
            </p:cNvSpPr>
            <p:nvPr/>
          </p:nvSpPr>
          <p:spPr bwMode="auto">
            <a:xfrm>
              <a:off x="852709" y="5009914"/>
              <a:ext cx="10635290" cy="1835106"/>
            </a:xfrm>
            <a:prstGeom prst="rect">
              <a:avLst/>
            </a:prstGeom>
            <a:solidFill>
              <a:srgbClr val="0037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3067" name="文本框 5"/>
            <p:cNvSpPr txBox="1">
              <a:spLocks noChangeArrowheads="1"/>
            </p:cNvSpPr>
            <p:nvPr/>
          </p:nvSpPr>
          <p:spPr bwMode="auto">
            <a:xfrm>
              <a:off x="1712626" y="5216411"/>
              <a:ext cx="10807607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88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赠可编辑商务图标</a:t>
              </a:r>
            </a:p>
          </p:txBody>
        </p:sp>
      </p:grpSp>
      <p:sp>
        <p:nvSpPr>
          <p:cNvPr id="43011" name="Freeform 184"/>
          <p:cNvSpPr>
            <a:spLocks noEditPoints="1"/>
          </p:cNvSpPr>
          <p:nvPr/>
        </p:nvSpPr>
        <p:spPr bwMode="auto">
          <a:xfrm>
            <a:off x="3902075" y="5072063"/>
            <a:ext cx="611188" cy="542925"/>
          </a:xfrm>
          <a:custGeom>
            <a:avLst/>
            <a:gdLst>
              <a:gd name="T0" fmla="*/ 2147483647 w 111"/>
              <a:gd name="T1" fmla="*/ 2147483647 h 99"/>
              <a:gd name="T2" fmla="*/ 2147483647 w 111"/>
              <a:gd name="T3" fmla="*/ 0 h 99"/>
              <a:gd name="T4" fmla="*/ 2147483647 w 111"/>
              <a:gd name="T5" fmla="*/ 2147483647 h 99"/>
              <a:gd name="T6" fmla="*/ 2147483647 w 111"/>
              <a:gd name="T7" fmla="*/ 2147483647 h 99"/>
              <a:gd name="T8" fmla="*/ 2147483647 w 111"/>
              <a:gd name="T9" fmla="*/ 2147483647 h 99"/>
              <a:gd name="T10" fmla="*/ 2147483647 w 111"/>
              <a:gd name="T11" fmla="*/ 2147483647 h 99"/>
              <a:gd name="T12" fmla="*/ 2147483647 w 111"/>
              <a:gd name="T13" fmla="*/ 2147483647 h 99"/>
              <a:gd name="T14" fmla="*/ 2147483647 w 111"/>
              <a:gd name="T15" fmla="*/ 2147483647 h 99"/>
              <a:gd name="T16" fmla="*/ 2147483647 w 111"/>
              <a:gd name="T17" fmla="*/ 2147483647 h 99"/>
              <a:gd name="T18" fmla="*/ 2147483647 w 111"/>
              <a:gd name="T19" fmla="*/ 2147483647 h 99"/>
              <a:gd name="T20" fmla="*/ 2147483647 w 111"/>
              <a:gd name="T21" fmla="*/ 2147483647 h 99"/>
              <a:gd name="T22" fmla="*/ 2147483647 w 111"/>
              <a:gd name="T23" fmla="*/ 2147483647 h 99"/>
              <a:gd name="T24" fmla="*/ 2147483647 w 111"/>
              <a:gd name="T25" fmla="*/ 2147483647 h 99"/>
              <a:gd name="T26" fmla="*/ 2147483647 w 111"/>
              <a:gd name="T27" fmla="*/ 2147483647 h 99"/>
              <a:gd name="T28" fmla="*/ 2147483647 w 111"/>
              <a:gd name="T29" fmla="*/ 2147483647 h 99"/>
              <a:gd name="T30" fmla="*/ 2147483647 w 111"/>
              <a:gd name="T31" fmla="*/ 2147483647 h 99"/>
              <a:gd name="T32" fmla="*/ 2147483647 w 111"/>
              <a:gd name="T33" fmla="*/ 2147483647 h 99"/>
              <a:gd name="T34" fmla="*/ 2147483647 w 111"/>
              <a:gd name="T35" fmla="*/ 2147483647 h 99"/>
              <a:gd name="T36" fmla="*/ 2147483647 w 111"/>
              <a:gd name="T37" fmla="*/ 2147483647 h 99"/>
              <a:gd name="T38" fmla="*/ 2147483647 w 111"/>
              <a:gd name="T39" fmla="*/ 2147483647 h 99"/>
              <a:gd name="T40" fmla="*/ 0 w 111"/>
              <a:gd name="T41" fmla="*/ 2147483647 h 99"/>
              <a:gd name="T42" fmla="*/ 2147483647 w 111"/>
              <a:gd name="T43" fmla="*/ 2147483647 h 99"/>
              <a:gd name="T44" fmla="*/ 2147483647 w 111"/>
              <a:gd name="T45" fmla="*/ 2147483647 h 99"/>
              <a:gd name="T46" fmla="*/ 2147483647 w 111"/>
              <a:gd name="T47" fmla="*/ 2147483647 h 99"/>
              <a:gd name="T48" fmla="*/ 2147483647 w 111"/>
              <a:gd name="T49" fmla="*/ 2147483647 h 99"/>
              <a:gd name="T50" fmla="*/ 2147483647 w 111"/>
              <a:gd name="T51" fmla="*/ 2147483647 h 99"/>
              <a:gd name="T52" fmla="*/ 2147483647 w 111"/>
              <a:gd name="T53" fmla="*/ 2147483647 h 99"/>
              <a:gd name="T54" fmla="*/ 2147483647 w 111"/>
              <a:gd name="T55" fmla="*/ 2147483647 h 99"/>
              <a:gd name="T56" fmla="*/ 2147483647 w 111"/>
              <a:gd name="T57" fmla="*/ 2147483647 h 99"/>
              <a:gd name="T58" fmla="*/ 2147483647 w 111"/>
              <a:gd name="T59" fmla="*/ 2147483647 h 99"/>
              <a:gd name="T60" fmla="*/ 2147483647 w 111"/>
              <a:gd name="T61" fmla="*/ 2147483647 h 99"/>
              <a:gd name="T62" fmla="*/ 2147483647 w 111"/>
              <a:gd name="T63" fmla="*/ 2147483647 h 99"/>
              <a:gd name="T64" fmla="*/ 2147483647 w 111"/>
              <a:gd name="T65" fmla="*/ 2147483647 h 99"/>
              <a:gd name="T66" fmla="*/ 2147483647 w 111"/>
              <a:gd name="T67" fmla="*/ 2147483647 h 99"/>
              <a:gd name="T68" fmla="*/ 2147483647 w 111"/>
              <a:gd name="T69" fmla="*/ 2147483647 h 99"/>
              <a:gd name="T70" fmla="*/ 2147483647 w 111"/>
              <a:gd name="T71" fmla="*/ 2147483647 h 99"/>
              <a:gd name="T72" fmla="*/ 2147483647 w 111"/>
              <a:gd name="T73" fmla="*/ 2147483647 h 9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11" h="99">
                <a:moveTo>
                  <a:pt x="63" y="28"/>
                </a:moveTo>
                <a:cubicBezTo>
                  <a:pt x="71" y="28"/>
                  <a:pt x="77" y="21"/>
                  <a:pt x="77" y="14"/>
                </a:cubicBezTo>
                <a:cubicBezTo>
                  <a:pt x="77" y="14"/>
                  <a:pt x="77" y="14"/>
                  <a:pt x="77" y="14"/>
                </a:cubicBezTo>
                <a:cubicBezTo>
                  <a:pt x="77" y="6"/>
                  <a:pt x="71" y="0"/>
                  <a:pt x="63" y="0"/>
                </a:cubicBezTo>
                <a:cubicBezTo>
                  <a:pt x="55" y="0"/>
                  <a:pt x="49" y="6"/>
                  <a:pt x="49" y="14"/>
                </a:cubicBezTo>
                <a:cubicBezTo>
                  <a:pt x="49" y="21"/>
                  <a:pt x="55" y="28"/>
                  <a:pt x="63" y="28"/>
                </a:cubicBezTo>
                <a:close/>
                <a:moveTo>
                  <a:pt x="63" y="3"/>
                </a:moveTo>
                <a:cubicBezTo>
                  <a:pt x="69" y="3"/>
                  <a:pt x="74" y="8"/>
                  <a:pt x="74" y="14"/>
                </a:cubicBezTo>
                <a:cubicBezTo>
                  <a:pt x="74" y="14"/>
                  <a:pt x="74" y="14"/>
                  <a:pt x="74" y="14"/>
                </a:cubicBezTo>
                <a:cubicBezTo>
                  <a:pt x="74" y="20"/>
                  <a:pt x="69" y="24"/>
                  <a:pt x="63" y="24"/>
                </a:cubicBezTo>
                <a:cubicBezTo>
                  <a:pt x="57" y="24"/>
                  <a:pt x="52" y="20"/>
                  <a:pt x="52" y="14"/>
                </a:cubicBezTo>
                <a:cubicBezTo>
                  <a:pt x="52" y="8"/>
                  <a:pt x="57" y="3"/>
                  <a:pt x="63" y="3"/>
                </a:cubicBezTo>
                <a:close/>
                <a:moveTo>
                  <a:pt x="106" y="47"/>
                </a:moveTo>
                <a:cubicBezTo>
                  <a:pt x="104" y="47"/>
                  <a:pt x="104" y="47"/>
                  <a:pt x="104" y="47"/>
                </a:cubicBezTo>
                <a:cubicBezTo>
                  <a:pt x="103" y="46"/>
                  <a:pt x="103" y="44"/>
                  <a:pt x="102" y="42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110" y="30"/>
                  <a:pt x="110" y="26"/>
                  <a:pt x="108" y="24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5" y="22"/>
                  <a:pt x="102" y="22"/>
                  <a:pt x="100" y="24"/>
                </a:cubicBezTo>
                <a:cubicBezTo>
                  <a:pt x="91" y="29"/>
                  <a:pt x="91" y="29"/>
                  <a:pt x="91" y="29"/>
                </a:cubicBezTo>
                <a:cubicBezTo>
                  <a:pt x="87" y="26"/>
                  <a:pt x="83" y="24"/>
                  <a:pt x="79" y="23"/>
                </a:cubicBezTo>
                <a:cubicBezTo>
                  <a:pt x="79" y="27"/>
                  <a:pt x="79" y="27"/>
                  <a:pt x="79" y="27"/>
                </a:cubicBezTo>
                <a:cubicBezTo>
                  <a:pt x="79" y="28"/>
                  <a:pt x="78" y="29"/>
                  <a:pt x="77" y="29"/>
                </a:cubicBezTo>
                <a:cubicBezTo>
                  <a:pt x="49" y="29"/>
                  <a:pt x="49" y="29"/>
                  <a:pt x="49" y="29"/>
                </a:cubicBezTo>
                <a:cubicBezTo>
                  <a:pt x="48" y="29"/>
                  <a:pt x="47" y="28"/>
                  <a:pt x="47" y="27"/>
                </a:cubicBezTo>
                <a:cubicBezTo>
                  <a:pt x="47" y="23"/>
                  <a:pt x="47" y="23"/>
                  <a:pt x="47" y="23"/>
                </a:cubicBezTo>
                <a:cubicBezTo>
                  <a:pt x="34" y="28"/>
                  <a:pt x="24" y="38"/>
                  <a:pt x="21" y="51"/>
                </a:cubicBezTo>
                <a:cubicBezTo>
                  <a:pt x="21" y="51"/>
                  <a:pt x="21" y="51"/>
                  <a:pt x="20" y="51"/>
                </a:cubicBezTo>
                <a:cubicBezTo>
                  <a:pt x="20" y="51"/>
                  <a:pt x="20" y="51"/>
                  <a:pt x="20" y="51"/>
                </a:cubicBezTo>
                <a:cubicBezTo>
                  <a:pt x="20" y="51"/>
                  <a:pt x="20" y="51"/>
                  <a:pt x="20" y="51"/>
                </a:cubicBezTo>
                <a:cubicBezTo>
                  <a:pt x="19" y="51"/>
                  <a:pt x="17" y="50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8" y="47"/>
                  <a:pt x="18" y="44"/>
                  <a:pt x="18" y="42"/>
                </a:cubicBezTo>
                <a:cubicBezTo>
                  <a:pt x="18" y="40"/>
                  <a:pt x="18" y="38"/>
                  <a:pt x="17" y="37"/>
                </a:cubicBezTo>
                <a:cubicBezTo>
                  <a:pt x="16" y="36"/>
                  <a:pt x="14" y="34"/>
                  <a:pt x="13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1" y="35"/>
                  <a:pt x="9" y="35"/>
                  <a:pt x="9" y="36"/>
                </a:cubicBezTo>
                <a:cubicBezTo>
                  <a:pt x="8" y="37"/>
                  <a:pt x="8" y="38"/>
                  <a:pt x="8" y="39"/>
                </a:cubicBezTo>
                <a:cubicBezTo>
                  <a:pt x="8" y="42"/>
                  <a:pt x="9" y="46"/>
                  <a:pt x="11" y="48"/>
                </a:cubicBezTo>
                <a:cubicBezTo>
                  <a:pt x="11" y="49"/>
                  <a:pt x="10" y="49"/>
                  <a:pt x="9" y="49"/>
                </a:cubicBezTo>
                <a:cubicBezTo>
                  <a:pt x="7" y="49"/>
                  <a:pt x="5" y="48"/>
                  <a:pt x="2" y="47"/>
                </a:cubicBezTo>
                <a:cubicBezTo>
                  <a:pt x="1" y="46"/>
                  <a:pt x="0" y="47"/>
                  <a:pt x="0" y="48"/>
                </a:cubicBezTo>
                <a:cubicBezTo>
                  <a:pt x="0" y="48"/>
                  <a:pt x="0" y="49"/>
                  <a:pt x="1" y="50"/>
                </a:cubicBezTo>
                <a:cubicBezTo>
                  <a:pt x="4" y="51"/>
                  <a:pt x="7" y="52"/>
                  <a:pt x="9" y="52"/>
                </a:cubicBezTo>
                <a:cubicBezTo>
                  <a:pt x="11" y="52"/>
                  <a:pt x="12" y="52"/>
                  <a:pt x="14" y="51"/>
                </a:cubicBezTo>
                <a:cubicBezTo>
                  <a:pt x="15" y="53"/>
                  <a:pt x="17" y="54"/>
                  <a:pt x="20" y="54"/>
                </a:cubicBezTo>
                <a:cubicBezTo>
                  <a:pt x="20" y="54"/>
                  <a:pt x="20" y="54"/>
                  <a:pt x="21" y="54"/>
                </a:cubicBezTo>
                <a:cubicBezTo>
                  <a:pt x="21" y="55"/>
                  <a:pt x="21" y="56"/>
                  <a:pt x="21" y="57"/>
                </a:cubicBezTo>
                <a:cubicBezTo>
                  <a:pt x="21" y="66"/>
                  <a:pt x="25" y="75"/>
                  <a:pt x="32" y="82"/>
                </a:cubicBezTo>
                <a:cubicBezTo>
                  <a:pt x="25" y="89"/>
                  <a:pt x="25" y="89"/>
                  <a:pt x="25" y="89"/>
                </a:cubicBezTo>
                <a:cubicBezTo>
                  <a:pt x="23" y="92"/>
                  <a:pt x="23" y="95"/>
                  <a:pt x="25" y="97"/>
                </a:cubicBezTo>
                <a:cubicBezTo>
                  <a:pt x="25" y="97"/>
                  <a:pt x="25" y="97"/>
                  <a:pt x="25" y="97"/>
                </a:cubicBezTo>
                <a:cubicBezTo>
                  <a:pt x="27" y="99"/>
                  <a:pt x="31" y="99"/>
                  <a:pt x="33" y="97"/>
                </a:cubicBezTo>
                <a:cubicBezTo>
                  <a:pt x="42" y="88"/>
                  <a:pt x="42" y="88"/>
                  <a:pt x="42" y="88"/>
                </a:cubicBezTo>
                <a:cubicBezTo>
                  <a:pt x="48" y="91"/>
                  <a:pt x="55" y="93"/>
                  <a:pt x="63" y="93"/>
                </a:cubicBezTo>
                <a:cubicBezTo>
                  <a:pt x="71" y="93"/>
                  <a:pt x="79" y="91"/>
                  <a:pt x="86" y="87"/>
                </a:cubicBezTo>
                <a:cubicBezTo>
                  <a:pt x="96" y="97"/>
                  <a:pt x="96" y="97"/>
                  <a:pt x="96" y="97"/>
                </a:cubicBezTo>
                <a:cubicBezTo>
                  <a:pt x="98" y="99"/>
                  <a:pt x="101" y="99"/>
                  <a:pt x="103" y="97"/>
                </a:cubicBezTo>
                <a:cubicBezTo>
                  <a:pt x="104" y="97"/>
                  <a:pt x="104" y="97"/>
                  <a:pt x="104" y="97"/>
                </a:cubicBezTo>
                <a:cubicBezTo>
                  <a:pt x="106" y="95"/>
                  <a:pt x="106" y="92"/>
                  <a:pt x="104" y="89"/>
                </a:cubicBezTo>
                <a:cubicBezTo>
                  <a:pt x="95" y="81"/>
                  <a:pt x="95" y="81"/>
                  <a:pt x="95" y="81"/>
                </a:cubicBezTo>
                <a:cubicBezTo>
                  <a:pt x="98" y="78"/>
                  <a:pt x="101" y="74"/>
                  <a:pt x="102" y="70"/>
                </a:cubicBezTo>
                <a:cubicBezTo>
                  <a:pt x="106" y="70"/>
                  <a:pt x="106" y="70"/>
                  <a:pt x="106" y="70"/>
                </a:cubicBezTo>
                <a:cubicBezTo>
                  <a:pt x="109" y="70"/>
                  <a:pt x="111" y="68"/>
                  <a:pt x="111" y="66"/>
                </a:cubicBezTo>
                <a:cubicBezTo>
                  <a:pt x="111" y="52"/>
                  <a:pt x="111" y="52"/>
                  <a:pt x="111" y="52"/>
                </a:cubicBezTo>
                <a:cubicBezTo>
                  <a:pt x="111" y="49"/>
                  <a:pt x="109" y="47"/>
                  <a:pt x="106" y="47"/>
                </a:cubicBezTo>
                <a:close/>
                <a:moveTo>
                  <a:pt x="14" y="47"/>
                </a:moveTo>
                <a:cubicBezTo>
                  <a:pt x="12" y="44"/>
                  <a:pt x="11" y="41"/>
                  <a:pt x="11" y="39"/>
                </a:cubicBezTo>
                <a:cubicBezTo>
                  <a:pt x="11" y="39"/>
                  <a:pt x="11" y="38"/>
                  <a:pt x="11" y="38"/>
                </a:cubicBezTo>
                <a:cubicBezTo>
                  <a:pt x="11" y="38"/>
                  <a:pt x="12" y="38"/>
                  <a:pt x="12" y="38"/>
                </a:cubicBezTo>
                <a:cubicBezTo>
                  <a:pt x="12" y="38"/>
                  <a:pt x="12" y="38"/>
                  <a:pt x="13" y="38"/>
                </a:cubicBezTo>
                <a:cubicBezTo>
                  <a:pt x="13" y="38"/>
                  <a:pt x="14" y="38"/>
                  <a:pt x="14" y="39"/>
                </a:cubicBezTo>
                <a:cubicBezTo>
                  <a:pt x="15" y="40"/>
                  <a:pt x="15" y="41"/>
                  <a:pt x="15" y="42"/>
                </a:cubicBezTo>
                <a:cubicBezTo>
                  <a:pt x="15" y="44"/>
                  <a:pt x="15" y="45"/>
                  <a:pt x="14" y="47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2" name="Freeform 187"/>
          <p:cNvSpPr>
            <a:spLocks noEditPoints="1"/>
          </p:cNvSpPr>
          <p:nvPr/>
        </p:nvSpPr>
        <p:spPr bwMode="auto">
          <a:xfrm>
            <a:off x="5032375" y="5108575"/>
            <a:ext cx="423863" cy="471488"/>
          </a:xfrm>
          <a:custGeom>
            <a:avLst/>
            <a:gdLst>
              <a:gd name="T0" fmla="*/ 2147483647 w 77"/>
              <a:gd name="T1" fmla="*/ 2147483647 h 86"/>
              <a:gd name="T2" fmla="*/ 2147483647 w 77"/>
              <a:gd name="T3" fmla="*/ 2147483647 h 86"/>
              <a:gd name="T4" fmla="*/ 2147483647 w 77"/>
              <a:gd name="T5" fmla="*/ 2147483647 h 86"/>
              <a:gd name="T6" fmla="*/ 2147483647 w 77"/>
              <a:gd name="T7" fmla="*/ 2147483647 h 86"/>
              <a:gd name="T8" fmla="*/ 2147483647 w 77"/>
              <a:gd name="T9" fmla="*/ 2147483647 h 86"/>
              <a:gd name="T10" fmla="*/ 2147483647 w 77"/>
              <a:gd name="T11" fmla="*/ 2147483647 h 86"/>
              <a:gd name="T12" fmla="*/ 2147483647 w 77"/>
              <a:gd name="T13" fmla="*/ 2147483647 h 86"/>
              <a:gd name="T14" fmla="*/ 2147483647 w 77"/>
              <a:gd name="T15" fmla="*/ 2147483647 h 86"/>
              <a:gd name="T16" fmla="*/ 2147483647 w 77"/>
              <a:gd name="T17" fmla="*/ 2147483647 h 86"/>
              <a:gd name="T18" fmla="*/ 2147483647 w 77"/>
              <a:gd name="T19" fmla="*/ 2147483647 h 86"/>
              <a:gd name="T20" fmla="*/ 2147483647 w 77"/>
              <a:gd name="T21" fmla="*/ 2147483647 h 86"/>
              <a:gd name="T22" fmla="*/ 2147483647 w 77"/>
              <a:gd name="T23" fmla="*/ 2147483647 h 86"/>
              <a:gd name="T24" fmla="*/ 2147483647 w 77"/>
              <a:gd name="T25" fmla="*/ 2147483647 h 86"/>
              <a:gd name="T26" fmla="*/ 2147483647 w 77"/>
              <a:gd name="T27" fmla="*/ 2147483647 h 86"/>
              <a:gd name="T28" fmla="*/ 2147483647 w 77"/>
              <a:gd name="T29" fmla="*/ 2147483647 h 86"/>
              <a:gd name="T30" fmla="*/ 2147483647 w 77"/>
              <a:gd name="T31" fmla="*/ 2147483647 h 86"/>
              <a:gd name="T32" fmla="*/ 2147483647 w 77"/>
              <a:gd name="T33" fmla="*/ 2147483647 h 86"/>
              <a:gd name="T34" fmla="*/ 2147483647 w 77"/>
              <a:gd name="T35" fmla="*/ 2147483647 h 86"/>
              <a:gd name="T36" fmla="*/ 2147483647 w 77"/>
              <a:gd name="T37" fmla="*/ 2147483647 h 86"/>
              <a:gd name="T38" fmla="*/ 2147483647 w 77"/>
              <a:gd name="T39" fmla="*/ 2147483647 h 86"/>
              <a:gd name="T40" fmla="*/ 2147483647 w 77"/>
              <a:gd name="T41" fmla="*/ 2147483647 h 86"/>
              <a:gd name="T42" fmla="*/ 2147483647 w 77"/>
              <a:gd name="T43" fmla="*/ 2147483647 h 86"/>
              <a:gd name="T44" fmla="*/ 2147483647 w 77"/>
              <a:gd name="T45" fmla="*/ 2147483647 h 86"/>
              <a:gd name="T46" fmla="*/ 2147483647 w 77"/>
              <a:gd name="T47" fmla="*/ 2147483647 h 86"/>
              <a:gd name="T48" fmla="*/ 2147483647 w 77"/>
              <a:gd name="T49" fmla="*/ 2147483647 h 86"/>
              <a:gd name="T50" fmla="*/ 2147483647 w 77"/>
              <a:gd name="T51" fmla="*/ 2147483647 h 86"/>
              <a:gd name="T52" fmla="*/ 2147483647 w 77"/>
              <a:gd name="T53" fmla="*/ 2147483647 h 86"/>
              <a:gd name="T54" fmla="*/ 2147483647 w 77"/>
              <a:gd name="T55" fmla="*/ 2147483647 h 86"/>
              <a:gd name="T56" fmla="*/ 2147483647 w 77"/>
              <a:gd name="T57" fmla="*/ 2147483647 h 86"/>
              <a:gd name="T58" fmla="*/ 2147483647 w 77"/>
              <a:gd name="T59" fmla="*/ 2147483647 h 86"/>
              <a:gd name="T60" fmla="*/ 2147483647 w 77"/>
              <a:gd name="T61" fmla="*/ 2147483647 h 86"/>
              <a:gd name="T62" fmla="*/ 2147483647 w 77"/>
              <a:gd name="T63" fmla="*/ 2147483647 h 86"/>
              <a:gd name="T64" fmla="*/ 2147483647 w 77"/>
              <a:gd name="T65" fmla="*/ 2147483647 h 86"/>
              <a:gd name="T66" fmla="*/ 2147483647 w 77"/>
              <a:gd name="T67" fmla="*/ 2147483647 h 86"/>
              <a:gd name="T68" fmla="*/ 2147483647 w 77"/>
              <a:gd name="T69" fmla="*/ 2147483647 h 86"/>
              <a:gd name="T70" fmla="*/ 2147483647 w 77"/>
              <a:gd name="T71" fmla="*/ 2147483647 h 86"/>
              <a:gd name="T72" fmla="*/ 2147483647 w 77"/>
              <a:gd name="T73" fmla="*/ 2147483647 h 86"/>
              <a:gd name="T74" fmla="*/ 2147483647 w 77"/>
              <a:gd name="T75" fmla="*/ 2147483647 h 86"/>
              <a:gd name="T76" fmla="*/ 2147483647 w 77"/>
              <a:gd name="T77" fmla="*/ 2147483647 h 86"/>
              <a:gd name="T78" fmla="*/ 2147483647 w 77"/>
              <a:gd name="T79" fmla="*/ 2147483647 h 86"/>
              <a:gd name="T80" fmla="*/ 2147483647 w 77"/>
              <a:gd name="T81" fmla="*/ 2147483647 h 86"/>
              <a:gd name="T82" fmla="*/ 2147483647 w 77"/>
              <a:gd name="T83" fmla="*/ 2147483647 h 86"/>
              <a:gd name="T84" fmla="*/ 2147483647 w 77"/>
              <a:gd name="T85" fmla="*/ 2147483647 h 86"/>
              <a:gd name="T86" fmla="*/ 2147483647 w 77"/>
              <a:gd name="T87" fmla="*/ 2147483647 h 86"/>
              <a:gd name="T88" fmla="*/ 2147483647 w 77"/>
              <a:gd name="T89" fmla="*/ 2147483647 h 86"/>
              <a:gd name="T90" fmla="*/ 2147483647 w 77"/>
              <a:gd name="T91" fmla="*/ 2147483647 h 86"/>
              <a:gd name="T92" fmla="*/ 2147483647 w 77"/>
              <a:gd name="T93" fmla="*/ 2147483647 h 86"/>
              <a:gd name="T94" fmla="*/ 2147483647 w 77"/>
              <a:gd name="T95" fmla="*/ 2147483647 h 86"/>
              <a:gd name="T96" fmla="*/ 2147483647 w 77"/>
              <a:gd name="T97" fmla="*/ 2147483647 h 86"/>
              <a:gd name="T98" fmla="*/ 2147483647 w 77"/>
              <a:gd name="T99" fmla="*/ 2147483647 h 86"/>
              <a:gd name="T100" fmla="*/ 2147483647 w 77"/>
              <a:gd name="T101" fmla="*/ 2147483647 h 86"/>
              <a:gd name="T102" fmla="*/ 2147483647 w 77"/>
              <a:gd name="T103" fmla="*/ 2147483647 h 86"/>
              <a:gd name="T104" fmla="*/ 2147483647 w 77"/>
              <a:gd name="T105" fmla="*/ 2147483647 h 86"/>
              <a:gd name="T106" fmla="*/ 2147483647 w 77"/>
              <a:gd name="T107" fmla="*/ 2147483647 h 86"/>
              <a:gd name="T108" fmla="*/ 2147483647 w 77"/>
              <a:gd name="T109" fmla="*/ 2147483647 h 86"/>
              <a:gd name="T110" fmla="*/ 2147483647 w 77"/>
              <a:gd name="T111" fmla="*/ 2147483647 h 86"/>
              <a:gd name="T112" fmla="*/ 2147483647 w 77"/>
              <a:gd name="T113" fmla="*/ 2147483647 h 8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77" h="86">
                <a:moveTo>
                  <a:pt x="54" y="29"/>
                </a:moveTo>
                <a:cubicBezTo>
                  <a:pt x="54" y="29"/>
                  <a:pt x="54" y="29"/>
                  <a:pt x="54" y="29"/>
                </a:cubicBezTo>
                <a:cubicBezTo>
                  <a:pt x="54" y="26"/>
                  <a:pt x="54" y="26"/>
                  <a:pt x="54" y="26"/>
                </a:cubicBezTo>
                <a:cubicBezTo>
                  <a:pt x="54" y="26"/>
                  <a:pt x="54" y="26"/>
                  <a:pt x="54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9"/>
                  <a:pt x="53" y="29"/>
                  <a:pt x="53" y="29"/>
                </a:cubicBezTo>
                <a:cubicBezTo>
                  <a:pt x="53" y="29"/>
                  <a:pt x="53" y="29"/>
                  <a:pt x="54" y="29"/>
                </a:cubicBezTo>
                <a:close/>
                <a:moveTo>
                  <a:pt x="51" y="29"/>
                </a:moveTo>
                <a:cubicBezTo>
                  <a:pt x="51" y="29"/>
                  <a:pt x="52" y="30"/>
                  <a:pt x="52" y="30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30"/>
                  <a:pt x="52" y="29"/>
                  <a:pt x="52" y="29"/>
                </a:cubicBezTo>
                <a:cubicBezTo>
                  <a:pt x="52" y="26"/>
                  <a:pt x="52" y="26"/>
                  <a:pt x="52" y="26"/>
                </a:cubicBezTo>
                <a:cubicBezTo>
                  <a:pt x="52" y="26"/>
                  <a:pt x="51" y="26"/>
                  <a:pt x="51" y="26"/>
                </a:cubicBezTo>
                <a:cubicBezTo>
                  <a:pt x="51" y="26"/>
                  <a:pt x="51" y="26"/>
                  <a:pt x="51" y="27"/>
                </a:cubicBezTo>
                <a:lnTo>
                  <a:pt x="51" y="29"/>
                </a:lnTo>
                <a:close/>
                <a:moveTo>
                  <a:pt x="56" y="30"/>
                </a:move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29"/>
                  <a:pt x="56" y="29"/>
                </a:cubicBezTo>
                <a:cubicBezTo>
                  <a:pt x="57" y="27"/>
                  <a:pt x="57" y="27"/>
                  <a:pt x="57" y="27"/>
                </a:cubicBezTo>
                <a:cubicBezTo>
                  <a:pt x="57" y="26"/>
                  <a:pt x="57" y="26"/>
                  <a:pt x="56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5" y="29"/>
                  <a:pt x="55" y="29"/>
                  <a:pt x="55" y="29"/>
                </a:cubicBezTo>
                <a:cubicBezTo>
                  <a:pt x="55" y="29"/>
                  <a:pt x="55" y="30"/>
                  <a:pt x="56" y="30"/>
                </a:cubicBezTo>
                <a:close/>
                <a:moveTo>
                  <a:pt x="59" y="31"/>
                </a:moveTo>
                <a:cubicBezTo>
                  <a:pt x="59" y="31"/>
                  <a:pt x="59" y="31"/>
                  <a:pt x="59" y="31"/>
                </a:cubicBezTo>
                <a:cubicBezTo>
                  <a:pt x="59" y="31"/>
                  <a:pt x="59" y="31"/>
                  <a:pt x="59" y="31"/>
                </a:cubicBezTo>
                <a:cubicBezTo>
                  <a:pt x="61" y="29"/>
                  <a:pt x="61" y="29"/>
                  <a:pt x="61" y="29"/>
                </a:cubicBezTo>
                <a:cubicBezTo>
                  <a:pt x="61" y="29"/>
                  <a:pt x="61" y="28"/>
                  <a:pt x="61" y="28"/>
                </a:cubicBezTo>
                <a:cubicBezTo>
                  <a:pt x="61" y="28"/>
                  <a:pt x="61" y="28"/>
                  <a:pt x="60" y="28"/>
                </a:cubicBezTo>
                <a:cubicBezTo>
                  <a:pt x="59" y="30"/>
                  <a:pt x="59" y="30"/>
                  <a:pt x="59" y="30"/>
                </a:cubicBezTo>
                <a:cubicBezTo>
                  <a:pt x="59" y="31"/>
                  <a:pt x="59" y="31"/>
                  <a:pt x="59" y="31"/>
                </a:cubicBezTo>
                <a:close/>
                <a:moveTo>
                  <a:pt x="57" y="30"/>
                </a:moveTo>
                <a:cubicBezTo>
                  <a:pt x="57" y="30"/>
                  <a:pt x="57" y="30"/>
                  <a:pt x="57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9" y="27"/>
                  <a:pt x="59" y="27"/>
                  <a:pt x="59" y="27"/>
                </a:cubicBezTo>
                <a:cubicBezTo>
                  <a:pt x="59" y="27"/>
                  <a:pt x="59" y="27"/>
                  <a:pt x="59" y="27"/>
                </a:cubicBezTo>
                <a:cubicBezTo>
                  <a:pt x="59" y="27"/>
                  <a:pt x="58" y="27"/>
                  <a:pt x="58" y="27"/>
                </a:cubicBezTo>
                <a:cubicBezTo>
                  <a:pt x="57" y="30"/>
                  <a:pt x="57" y="30"/>
                  <a:pt x="57" y="30"/>
                </a:cubicBezTo>
                <a:cubicBezTo>
                  <a:pt x="57" y="30"/>
                  <a:pt x="57" y="30"/>
                  <a:pt x="57" y="30"/>
                </a:cubicBezTo>
                <a:close/>
                <a:moveTo>
                  <a:pt x="42" y="35"/>
                </a:move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5" y="36"/>
                  <a:pt x="45" y="35"/>
                </a:cubicBezTo>
                <a:cubicBezTo>
                  <a:pt x="45" y="35"/>
                  <a:pt x="45" y="35"/>
                  <a:pt x="45" y="35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5"/>
                  <a:pt x="42" y="35"/>
                  <a:pt x="42" y="35"/>
                </a:cubicBezTo>
                <a:close/>
                <a:moveTo>
                  <a:pt x="47" y="32"/>
                </a:moveTo>
                <a:cubicBezTo>
                  <a:pt x="47" y="32"/>
                  <a:pt x="47" y="32"/>
                  <a:pt x="47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5" y="30"/>
                  <a:pt x="45" y="30"/>
                  <a:pt x="45" y="30"/>
                </a:cubicBezTo>
                <a:cubicBezTo>
                  <a:pt x="45" y="30"/>
                  <a:pt x="45" y="30"/>
                  <a:pt x="44" y="30"/>
                </a:cubicBezTo>
                <a:cubicBezTo>
                  <a:pt x="44" y="30"/>
                  <a:pt x="44" y="30"/>
                  <a:pt x="44" y="30"/>
                </a:cubicBezTo>
                <a:lnTo>
                  <a:pt x="47" y="32"/>
                </a:lnTo>
                <a:close/>
                <a:moveTo>
                  <a:pt x="50" y="30"/>
                </a:move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49" y="27"/>
                  <a:pt x="49" y="27"/>
                  <a:pt x="49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48" y="27"/>
                  <a:pt x="48" y="27"/>
                  <a:pt x="48" y="27"/>
                </a:cubicBezTo>
                <a:lnTo>
                  <a:pt x="50" y="30"/>
                </a:lnTo>
                <a:close/>
                <a:moveTo>
                  <a:pt x="43" y="33"/>
                </a:moveTo>
                <a:cubicBezTo>
                  <a:pt x="45" y="34"/>
                  <a:pt x="45" y="34"/>
                  <a:pt x="45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6" y="34"/>
                  <a:pt x="46" y="33"/>
                  <a:pt x="46" y="33"/>
                </a:cubicBezTo>
                <a:cubicBezTo>
                  <a:pt x="44" y="32"/>
                  <a:pt x="44" y="32"/>
                  <a:pt x="44" y="32"/>
                </a:cubicBezTo>
                <a:cubicBezTo>
                  <a:pt x="43" y="32"/>
                  <a:pt x="43" y="32"/>
                  <a:pt x="43" y="32"/>
                </a:cubicBezTo>
                <a:cubicBezTo>
                  <a:pt x="43" y="32"/>
                  <a:pt x="43" y="32"/>
                  <a:pt x="43" y="33"/>
                </a:cubicBezTo>
                <a:close/>
                <a:moveTo>
                  <a:pt x="9" y="49"/>
                </a:moveTo>
                <a:cubicBezTo>
                  <a:pt x="9" y="59"/>
                  <a:pt x="9" y="59"/>
                  <a:pt x="9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9" y="59"/>
                  <a:pt x="10" y="59"/>
                  <a:pt x="10" y="59"/>
                </a:cubicBezTo>
                <a:cubicBezTo>
                  <a:pt x="10" y="59"/>
                  <a:pt x="10" y="59"/>
                  <a:pt x="10" y="59"/>
                </a:cubicBezTo>
                <a:cubicBezTo>
                  <a:pt x="10" y="48"/>
                  <a:pt x="10" y="48"/>
                  <a:pt x="10" y="48"/>
                </a:cubicBezTo>
                <a:cubicBezTo>
                  <a:pt x="10" y="48"/>
                  <a:pt x="10" y="48"/>
                  <a:pt x="10" y="48"/>
                </a:cubicBezTo>
                <a:cubicBezTo>
                  <a:pt x="10" y="48"/>
                  <a:pt x="9" y="49"/>
                  <a:pt x="9" y="49"/>
                </a:cubicBezTo>
                <a:close/>
                <a:moveTo>
                  <a:pt x="14" y="29"/>
                </a:moveTo>
                <a:cubicBezTo>
                  <a:pt x="14" y="29"/>
                  <a:pt x="14" y="28"/>
                  <a:pt x="14" y="28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6"/>
                  <a:pt x="14" y="16"/>
                </a:cubicBezTo>
                <a:cubicBezTo>
                  <a:pt x="13" y="16"/>
                  <a:pt x="12" y="16"/>
                  <a:pt x="10" y="16"/>
                </a:cubicBezTo>
                <a:cubicBezTo>
                  <a:pt x="10" y="17"/>
                  <a:pt x="10" y="17"/>
                  <a:pt x="10" y="17"/>
                </a:cubicBezTo>
                <a:cubicBezTo>
                  <a:pt x="11" y="17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8"/>
                  <a:pt x="12" y="28"/>
                  <a:pt x="12" y="28"/>
                </a:cubicBezTo>
                <a:cubicBezTo>
                  <a:pt x="12" y="28"/>
                  <a:pt x="11" y="28"/>
                  <a:pt x="10" y="28"/>
                </a:cubicBezTo>
                <a:cubicBezTo>
                  <a:pt x="10" y="30"/>
                  <a:pt x="10" y="30"/>
                  <a:pt x="10" y="30"/>
                </a:cubicBezTo>
                <a:cubicBezTo>
                  <a:pt x="11" y="30"/>
                  <a:pt x="12" y="30"/>
                  <a:pt x="13" y="29"/>
                </a:cubicBezTo>
                <a:cubicBezTo>
                  <a:pt x="13" y="29"/>
                  <a:pt x="13" y="29"/>
                  <a:pt x="14" y="29"/>
                </a:cubicBezTo>
                <a:close/>
                <a:moveTo>
                  <a:pt x="14" y="60"/>
                </a:moveTo>
                <a:cubicBezTo>
                  <a:pt x="14" y="60"/>
                  <a:pt x="14" y="60"/>
                  <a:pt x="14" y="59"/>
                </a:cubicBezTo>
                <a:cubicBezTo>
                  <a:pt x="14" y="48"/>
                  <a:pt x="14" y="48"/>
                  <a:pt x="14" y="48"/>
                </a:cubicBezTo>
                <a:cubicBezTo>
                  <a:pt x="14" y="48"/>
                  <a:pt x="14" y="48"/>
                  <a:pt x="14" y="47"/>
                </a:cubicBezTo>
                <a:cubicBezTo>
                  <a:pt x="13" y="47"/>
                  <a:pt x="12" y="47"/>
                  <a:pt x="10" y="47"/>
                </a:cubicBezTo>
                <a:cubicBezTo>
                  <a:pt x="10" y="48"/>
                  <a:pt x="10" y="48"/>
                  <a:pt x="10" y="48"/>
                </a:cubicBezTo>
                <a:cubicBezTo>
                  <a:pt x="11" y="48"/>
                  <a:pt x="12" y="49"/>
                  <a:pt x="12" y="49"/>
                </a:cubicBezTo>
                <a:cubicBezTo>
                  <a:pt x="12" y="49"/>
                  <a:pt x="12" y="49"/>
                  <a:pt x="12" y="49"/>
                </a:cubicBezTo>
                <a:cubicBezTo>
                  <a:pt x="12" y="59"/>
                  <a:pt x="12" y="59"/>
                  <a:pt x="12" y="59"/>
                </a:cubicBezTo>
                <a:cubicBezTo>
                  <a:pt x="12" y="59"/>
                  <a:pt x="11" y="59"/>
                  <a:pt x="10" y="59"/>
                </a:cubicBezTo>
                <a:cubicBezTo>
                  <a:pt x="10" y="61"/>
                  <a:pt x="10" y="61"/>
                  <a:pt x="10" y="61"/>
                </a:cubicBezTo>
                <a:cubicBezTo>
                  <a:pt x="11" y="61"/>
                  <a:pt x="12" y="61"/>
                  <a:pt x="13" y="60"/>
                </a:cubicBezTo>
                <a:cubicBezTo>
                  <a:pt x="13" y="60"/>
                  <a:pt x="13" y="60"/>
                  <a:pt x="14" y="60"/>
                </a:cubicBezTo>
                <a:close/>
                <a:moveTo>
                  <a:pt x="9" y="18"/>
                </a:move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10" y="28"/>
                  <a:pt x="10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9" y="18"/>
                  <a:pt x="9" y="18"/>
                </a:cubicBezTo>
                <a:close/>
                <a:moveTo>
                  <a:pt x="61" y="34"/>
                </a:moveTo>
                <a:cubicBezTo>
                  <a:pt x="61" y="34"/>
                  <a:pt x="62" y="34"/>
                  <a:pt x="62" y="34"/>
                </a:cubicBezTo>
                <a:cubicBezTo>
                  <a:pt x="62" y="34"/>
                  <a:pt x="62" y="34"/>
                  <a:pt x="62" y="34"/>
                </a:cubicBezTo>
                <a:cubicBezTo>
                  <a:pt x="64" y="33"/>
                  <a:pt x="64" y="33"/>
                  <a:pt x="64" y="33"/>
                </a:cubicBezTo>
                <a:cubicBezTo>
                  <a:pt x="65" y="32"/>
                  <a:pt x="65" y="32"/>
                  <a:pt x="64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1" y="33"/>
                  <a:pt x="61" y="33"/>
                  <a:pt x="61" y="33"/>
                </a:cubicBezTo>
                <a:cubicBezTo>
                  <a:pt x="61" y="33"/>
                  <a:pt x="61" y="34"/>
                  <a:pt x="61" y="34"/>
                </a:cubicBezTo>
                <a:close/>
                <a:moveTo>
                  <a:pt x="62" y="35"/>
                </a:moveTo>
                <a:cubicBezTo>
                  <a:pt x="62" y="36"/>
                  <a:pt x="62" y="36"/>
                  <a:pt x="62" y="36"/>
                </a:cubicBezTo>
                <a:cubicBezTo>
                  <a:pt x="63" y="36"/>
                  <a:pt x="63" y="36"/>
                  <a:pt x="63" y="36"/>
                </a:cubicBezTo>
                <a:cubicBezTo>
                  <a:pt x="65" y="35"/>
                  <a:pt x="65" y="35"/>
                  <a:pt x="65" y="35"/>
                </a:cubicBezTo>
                <a:cubicBezTo>
                  <a:pt x="65" y="35"/>
                  <a:pt x="66" y="35"/>
                  <a:pt x="66" y="34"/>
                </a:cubicBezTo>
                <a:cubicBezTo>
                  <a:pt x="65" y="34"/>
                  <a:pt x="65" y="34"/>
                  <a:pt x="65" y="34"/>
                </a:cubicBezTo>
                <a:cubicBezTo>
                  <a:pt x="62" y="35"/>
                  <a:pt x="62" y="35"/>
                  <a:pt x="62" y="35"/>
                </a:cubicBezTo>
                <a:cubicBezTo>
                  <a:pt x="62" y="35"/>
                  <a:pt x="62" y="35"/>
                  <a:pt x="62" y="35"/>
                </a:cubicBezTo>
                <a:close/>
                <a:moveTo>
                  <a:pt x="54" y="30"/>
                </a:moveTo>
                <a:cubicBezTo>
                  <a:pt x="49" y="30"/>
                  <a:pt x="45" y="34"/>
                  <a:pt x="45" y="38"/>
                </a:cubicBezTo>
                <a:cubicBezTo>
                  <a:pt x="45" y="43"/>
                  <a:pt x="49" y="47"/>
                  <a:pt x="54" y="47"/>
                </a:cubicBezTo>
                <a:cubicBezTo>
                  <a:pt x="58" y="47"/>
                  <a:pt x="62" y="43"/>
                  <a:pt x="62" y="38"/>
                </a:cubicBezTo>
                <a:cubicBezTo>
                  <a:pt x="62" y="34"/>
                  <a:pt x="58" y="30"/>
                  <a:pt x="54" y="30"/>
                </a:cubicBezTo>
                <a:close/>
                <a:moveTo>
                  <a:pt x="54" y="45"/>
                </a:moveTo>
                <a:cubicBezTo>
                  <a:pt x="50" y="45"/>
                  <a:pt x="47" y="42"/>
                  <a:pt x="47" y="38"/>
                </a:cubicBezTo>
                <a:cubicBezTo>
                  <a:pt x="47" y="35"/>
                  <a:pt x="50" y="32"/>
                  <a:pt x="54" y="32"/>
                </a:cubicBezTo>
                <a:cubicBezTo>
                  <a:pt x="57" y="32"/>
                  <a:pt x="60" y="35"/>
                  <a:pt x="60" y="38"/>
                </a:cubicBezTo>
                <a:cubicBezTo>
                  <a:pt x="60" y="42"/>
                  <a:pt x="57" y="45"/>
                  <a:pt x="54" y="45"/>
                </a:cubicBezTo>
                <a:close/>
                <a:moveTo>
                  <a:pt x="60" y="32"/>
                </a:moveTo>
                <a:cubicBezTo>
                  <a:pt x="60" y="32"/>
                  <a:pt x="60" y="32"/>
                  <a:pt x="61" y="32"/>
                </a:cubicBezTo>
                <a:cubicBezTo>
                  <a:pt x="61" y="32"/>
                  <a:pt x="61" y="32"/>
                  <a:pt x="61" y="32"/>
                </a:cubicBezTo>
                <a:cubicBezTo>
                  <a:pt x="63" y="30"/>
                  <a:pt x="63" y="30"/>
                  <a:pt x="63" y="30"/>
                </a:cubicBezTo>
                <a:cubicBezTo>
                  <a:pt x="63" y="30"/>
                  <a:pt x="63" y="30"/>
                  <a:pt x="63" y="30"/>
                </a:cubicBezTo>
                <a:cubicBezTo>
                  <a:pt x="63" y="30"/>
                  <a:pt x="62" y="30"/>
                  <a:pt x="62" y="30"/>
                </a:cubicBezTo>
                <a:cubicBezTo>
                  <a:pt x="60" y="32"/>
                  <a:pt x="60" y="32"/>
                  <a:pt x="60" y="32"/>
                </a:cubicBezTo>
                <a:cubicBezTo>
                  <a:pt x="60" y="32"/>
                  <a:pt x="60" y="32"/>
                  <a:pt x="60" y="32"/>
                </a:cubicBezTo>
                <a:close/>
                <a:moveTo>
                  <a:pt x="57" y="34"/>
                </a:move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7"/>
                  <a:pt x="55" y="37"/>
                </a:cubicBezTo>
                <a:cubicBezTo>
                  <a:pt x="56" y="37"/>
                  <a:pt x="56" y="36"/>
                  <a:pt x="56" y="36"/>
                </a:cubicBezTo>
                <a:cubicBezTo>
                  <a:pt x="57" y="34"/>
                  <a:pt x="57" y="34"/>
                  <a:pt x="57" y="34"/>
                </a:cubicBezTo>
                <a:cubicBezTo>
                  <a:pt x="58" y="34"/>
                  <a:pt x="58" y="34"/>
                  <a:pt x="57" y="33"/>
                </a:cubicBezTo>
                <a:cubicBezTo>
                  <a:pt x="57" y="33"/>
                  <a:pt x="57" y="33"/>
                  <a:pt x="57" y="34"/>
                </a:cubicBezTo>
                <a:close/>
                <a:moveTo>
                  <a:pt x="48" y="31"/>
                </a:moveTo>
                <a:cubicBezTo>
                  <a:pt x="48" y="31"/>
                  <a:pt x="48" y="31"/>
                  <a:pt x="48" y="31"/>
                </a:cubicBezTo>
                <a:cubicBezTo>
                  <a:pt x="48" y="31"/>
                  <a:pt x="48" y="31"/>
                  <a:pt x="49" y="31"/>
                </a:cubicBezTo>
                <a:cubicBezTo>
                  <a:pt x="49" y="31"/>
                  <a:pt x="49" y="31"/>
                  <a:pt x="49" y="30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8"/>
                  <a:pt x="47" y="28"/>
                  <a:pt x="46" y="28"/>
                </a:cubicBezTo>
                <a:cubicBezTo>
                  <a:pt x="46" y="28"/>
                  <a:pt x="46" y="29"/>
                  <a:pt x="46" y="29"/>
                </a:cubicBezTo>
                <a:lnTo>
                  <a:pt x="48" y="31"/>
                </a:lnTo>
                <a:close/>
                <a:moveTo>
                  <a:pt x="64" y="44"/>
                </a:moveTo>
                <a:cubicBezTo>
                  <a:pt x="62" y="42"/>
                  <a:pt x="62" y="42"/>
                  <a:pt x="62" y="42"/>
                </a:cubicBezTo>
                <a:cubicBezTo>
                  <a:pt x="62" y="42"/>
                  <a:pt x="61" y="42"/>
                  <a:pt x="61" y="43"/>
                </a:cubicBezTo>
                <a:cubicBezTo>
                  <a:pt x="61" y="43"/>
                  <a:pt x="61" y="43"/>
                  <a:pt x="61" y="43"/>
                </a:cubicBezTo>
                <a:cubicBezTo>
                  <a:pt x="64" y="45"/>
                  <a:pt x="64" y="45"/>
                  <a:pt x="64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64" y="45"/>
                  <a:pt x="64" y="45"/>
                  <a:pt x="64" y="44"/>
                </a:cubicBezTo>
                <a:cubicBezTo>
                  <a:pt x="65" y="44"/>
                  <a:pt x="65" y="44"/>
                  <a:pt x="64" y="44"/>
                </a:cubicBezTo>
                <a:close/>
                <a:moveTo>
                  <a:pt x="61" y="44"/>
                </a:moveTo>
                <a:cubicBezTo>
                  <a:pt x="61" y="44"/>
                  <a:pt x="60" y="44"/>
                  <a:pt x="60" y="44"/>
                </a:cubicBezTo>
                <a:cubicBezTo>
                  <a:pt x="60" y="44"/>
                  <a:pt x="60" y="45"/>
                  <a:pt x="60" y="45"/>
                </a:cubicBezTo>
                <a:cubicBezTo>
                  <a:pt x="62" y="47"/>
                  <a:pt x="62" y="47"/>
                  <a:pt x="62" y="47"/>
                </a:cubicBezTo>
                <a:cubicBezTo>
                  <a:pt x="62" y="47"/>
                  <a:pt x="63" y="47"/>
                  <a:pt x="63" y="47"/>
                </a:cubicBezTo>
                <a:cubicBezTo>
                  <a:pt x="63" y="47"/>
                  <a:pt x="63" y="47"/>
                  <a:pt x="63" y="46"/>
                </a:cubicBezTo>
                <a:cubicBezTo>
                  <a:pt x="63" y="46"/>
                  <a:pt x="63" y="46"/>
                  <a:pt x="63" y="46"/>
                </a:cubicBezTo>
                <a:lnTo>
                  <a:pt x="61" y="44"/>
                </a:lnTo>
                <a:close/>
                <a:moveTo>
                  <a:pt x="59" y="45"/>
                </a:moveTo>
                <a:cubicBezTo>
                  <a:pt x="59" y="45"/>
                  <a:pt x="59" y="45"/>
                  <a:pt x="59" y="45"/>
                </a:cubicBezTo>
                <a:cubicBezTo>
                  <a:pt x="59" y="45"/>
                  <a:pt x="59" y="46"/>
                  <a:pt x="59" y="46"/>
                </a:cubicBezTo>
                <a:cubicBezTo>
                  <a:pt x="60" y="48"/>
                  <a:pt x="60" y="48"/>
                  <a:pt x="60" y="48"/>
                </a:cubicBezTo>
                <a:cubicBezTo>
                  <a:pt x="60" y="48"/>
                  <a:pt x="61" y="48"/>
                  <a:pt x="61" y="48"/>
                </a:cubicBezTo>
                <a:cubicBezTo>
                  <a:pt x="61" y="48"/>
                  <a:pt x="61" y="48"/>
                  <a:pt x="61" y="48"/>
                </a:cubicBezTo>
                <a:cubicBezTo>
                  <a:pt x="61" y="48"/>
                  <a:pt x="61" y="48"/>
                  <a:pt x="61" y="48"/>
                </a:cubicBezTo>
                <a:lnTo>
                  <a:pt x="59" y="45"/>
                </a:lnTo>
                <a:close/>
                <a:moveTo>
                  <a:pt x="58" y="46"/>
                </a:moveTo>
                <a:cubicBezTo>
                  <a:pt x="58" y="46"/>
                  <a:pt x="57" y="46"/>
                  <a:pt x="57" y="46"/>
                </a:cubicBezTo>
                <a:cubicBezTo>
                  <a:pt x="57" y="46"/>
                  <a:pt x="57" y="47"/>
                  <a:pt x="57" y="47"/>
                </a:cubicBezTo>
                <a:cubicBezTo>
                  <a:pt x="58" y="49"/>
                  <a:pt x="58" y="49"/>
                  <a:pt x="58" y="49"/>
                </a:cubicBezTo>
                <a:cubicBezTo>
                  <a:pt x="58" y="49"/>
                  <a:pt x="58" y="50"/>
                  <a:pt x="59" y="50"/>
                </a:cubicBezTo>
                <a:cubicBezTo>
                  <a:pt x="59" y="50"/>
                  <a:pt x="59" y="50"/>
                  <a:pt x="59" y="50"/>
                </a:cubicBezTo>
                <a:cubicBezTo>
                  <a:pt x="59" y="49"/>
                  <a:pt x="59" y="49"/>
                  <a:pt x="59" y="49"/>
                </a:cubicBezTo>
                <a:lnTo>
                  <a:pt x="58" y="46"/>
                </a:lnTo>
                <a:close/>
                <a:moveTo>
                  <a:pt x="56" y="47"/>
                </a:move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5" y="47"/>
                  <a:pt x="55" y="47"/>
                </a:cubicBezTo>
                <a:cubicBezTo>
                  <a:pt x="56" y="50"/>
                  <a:pt x="56" y="50"/>
                  <a:pt x="56" y="50"/>
                </a:cubicBezTo>
                <a:cubicBezTo>
                  <a:pt x="56" y="50"/>
                  <a:pt x="56" y="50"/>
                  <a:pt x="56" y="50"/>
                </a:cubicBezTo>
                <a:cubicBezTo>
                  <a:pt x="56" y="50"/>
                  <a:pt x="56" y="50"/>
                  <a:pt x="56" y="50"/>
                </a:cubicBezTo>
                <a:cubicBezTo>
                  <a:pt x="57" y="50"/>
                  <a:pt x="57" y="50"/>
                  <a:pt x="57" y="50"/>
                </a:cubicBezTo>
                <a:lnTo>
                  <a:pt x="56" y="47"/>
                </a:lnTo>
                <a:close/>
                <a:moveTo>
                  <a:pt x="66" y="36"/>
                </a:moveTo>
                <a:cubicBezTo>
                  <a:pt x="63" y="37"/>
                  <a:pt x="63" y="37"/>
                  <a:pt x="63" y="37"/>
                </a:cubicBezTo>
                <a:cubicBezTo>
                  <a:pt x="63" y="37"/>
                  <a:pt x="62" y="37"/>
                  <a:pt x="62" y="37"/>
                </a:cubicBezTo>
                <a:cubicBezTo>
                  <a:pt x="62" y="37"/>
                  <a:pt x="63" y="38"/>
                  <a:pt x="63" y="38"/>
                </a:cubicBezTo>
                <a:cubicBezTo>
                  <a:pt x="63" y="38"/>
                  <a:pt x="63" y="38"/>
                  <a:pt x="63" y="38"/>
                </a:cubicBezTo>
                <a:cubicBezTo>
                  <a:pt x="66" y="37"/>
                  <a:pt x="66" y="37"/>
                  <a:pt x="66" y="37"/>
                </a:cubicBezTo>
                <a:cubicBezTo>
                  <a:pt x="66" y="37"/>
                  <a:pt x="66" y="37"/>
                  <a:pt x="66" y="37"/>
                </a:cubicBezTo>
                <a:cubicBezTo>
                  <a:pt x="66" y="37"/>
                  <a:pt x="66" y="36"/>
                  <a:pt x="66" y="36"/>
                </a:cubicBezTo>
                <a:close/>
                <a:moveTo>
                  <a:pt x="42" y="37"/>
                </a:moveTo>
                <a:cubicBezTo>
                  <a:pt x="44" y="38"/>
                  <a:pt x="44" y="38"/>
                  <a:pt x="44" y="38"/>
                </a:cubicBezTo>
                <a:cubicBezTo>
                  <a:pt x="45" y="38"/>
                  <a:pt x="45" y="38"/>
                  <a:pt x="45" y="38"/>
                </a:cubicBezTo>
                <a:cubicBezTo>
                  <a:pt x="45" y="38"/>
                  <a:pt x="45" y="37"/>
                  <a:pt x="45" y="37"/>
                </a:cubicBezTo>
                <a:cubicBezTo>
                  <a:pt x="45" y="37"/>
                  <a:pt x="45" y="37"/>
                  <a:pt x="45" y="37"/>
                </a:cubicBezTo>
                <a:cubicBezTo>
                  <a:pt x="42" y="36"/>
                  <a:pt x="42" y="36"/>
                  <a:pt x="42" y="36"/>
                </a:cubicBezTo>
                <a:cubicBezTo>
                  <a:pt x="42" y="36"/>
                  <a:pt x="41" y="37"/>
                  <a:pt x="41" y="37"/>
                </a:cubicBezTo>
                <a:cubicBezTo>
                  <a:pt x="41" y="37"/>
                  <a:pt x="41" y="37"/>
                  <a:pt x="42" y="37"/>
                </a:cubicBezTo>
                <a:close/>
                <a:moveTo>
                  <a:pt x="66" y="39"/>
                </a:moveTo>
                <a:cubicBezTo>
                  <a:pt x="63" y="39"/>
                  <a:pt x="63" y="39"/>
                  <a:pt x="63" y="39"/>
                </a:cubicBezTo>
                <a:cubicBezTo>
                  <a:pt x="63" y="39"/>
                  <a:pt x="62" y="39"/>
                  <a:pt x="62" y="39"/>
                </a:cubicBezTo>
                <a:cubicBezTo>
                  <a:pt x="62" y="39"/>
                  <a:pt x="63" y="40"/>
                  <a:pt x="63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6" y="40"/>
                  <a:pt x="66" y="40"/>
                  <a:pt x="66" y="39"/>
                </a:cubicBezTo>
                <a:cubicBezTo>
                  <a:pt x="66" y="39"/>
                  <a:pt x="66" y="39"/>
                  <a:pt x="66" y="39"/>
                </a:cubicBezTo>
                <a:close/>
                <a:moveTo>
                  <a:pt x="65" y="41"/>
                </a:moveTo>
                <a:cubicBezTo>
                  <a:pt x="63" y="41"/>
                  <a:pt x="63" y="41"/>
                  <a:pt x="63" y="41"/>
                </a:cubicBezTo>
                <a:cubicBezTo>
                  <a:pt x="62" y="40"/>
                  <a:pt x="62" y="41"/>
                  <a:pt x="62" y="41"/>
                </a:cubicBezTo>
                <a:cubicBezTo>
                  <a:pt x="62" y="41"/>
                  <a:pt x="62" y="41"/>
                  <a:pt x="62" y="41"/>
                </a:cubicBezTo>
                <a:cubicBezTo>
                  <a:pt x="65" y="42"/>
                  <a:pt x="65" y="42"/>
                  <a:pt x="65" y="42"/>
                </a:cubicBezTo>
                <a:cubicBezTo>
                  <a:pt x="65" y="42"/>
                  <a:pt x="65" y="42"/>
                  <a:pt x="65" y="42"/>
                </a:cubicBezTo>
                <a:cubicBezTo>
                  <a:pt x="65" y="42"/>
                  <a:pt x="65" y="42"/>
                  <a:pt x="66" y="42"/>
                </a:cubicBezTo>
                <a:cubicBezTo>
                  <a:pt x="66" y="42"/>
                  <a:pt x="65" y="42"/>
                  <a:pt x="65" y="41"/>
                </a:cubicBezTo>
                <a:close/>
                <a:moveTo>
                  <a:pt x="74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5" y="77"/>
                  <a:pt x="5" y="77"/>
                  <a:pt x="5" y="77"/>
                </a:cubicBezTo>
                <a:cubicBezTo>
                  <a:pt x="5" y="84"/>
                  <a:pt x="5" y="84"/>
                  <a:pt x="5" y="84"/>
                </a:cubicBezTo>
                <a:cubicBezTo>
                  <a:pt x="5" y="85"/>
                  <a:pt x="6" y="86"/>
                  <a:pt x="8" y="86"/>
                </a:cubicBezTo>
                <a:cubicBezTo>
                  <a:pt x="27" y="86"/>
                  <a:pt x="27" y="86"/>
                  <a:pt x="27" y="86"/>
                </a:cubicBezTo>
                <a:cubicBezTo>
                  <a:pt x="28" y="86"/>
                  <a:pt x="29" y="85"/>
                  <a:pt x="29" y="84"/>
                </a:cubicBezTo>
                <a:cubicBezTo>
                  <a:pt x="29" y="77"/>
                  <a:pt x="29" y="77"/>
                  <a:pt x="29" y="77"/>
                </a:cubicBezTo>
                <a:cubicBezTo>
                  <a:pt x="49" y="77"/>
                  <a:pt x="49" y="77"/>
                  <a:pt x="49" y="77"/>
                </a:cubicBezTo>
                <a:cubicBezTo>
                  <a:pt x="49" y="84"/>
                  <a:pt x="49" y="84"/>
                  <a:pt x="49" y="84"/>
                </a:cubicBezTo>
                <a:cubicBezTo>
                  <a:pt x="49" y="85"/>
                  <a:pt x="49" y="86"/>
                  <a:pt x="51" y="86"/>
                </a:cubicBezTo>
                <a:cubicBezTo>
                  <a:pt x="70" y="86"/>
                  <a:pt x="70" y="86"/>
                  <a:pt x="70" y="86"/>
                </a:cubicBezTo>
                <a:cubicBezTo>
                  <a:pt x="71" y="86"/>
                  <a:pt x="72" y="85"/>
                  <a:pt x="72" y="84"/>
                </a:cubicBezTo>
                <a:cubicBezTo>
                  <a:pt x="72" y="77"/>
                  <a:pt x="72" y="77"/>
                  <a:pt x="72" y="77"/>
                </a:cubicBezTo>
                <a:cubicBezTo>
                  <a:pt x="74" y="77"/>
                  <a:pt x="74" y="77"/>
                  <a:pt x="74" y="77"/>
                </a:cubicBezTo>
                <a:cubicBezTo>
                  <a:pt x="76" y="77"/>
                  <a:pt x="77" y="75"/>
                  <a:pt x="77" y="73"/>
                </a:cubicBezTo>
                <a:cubicBezTo>
                  <a:pt x="77" y="3"/>
                  <a:pt x="77" y="3"/>
                  <a:pt x="77" y="3"/>
                </a:cubicBezTo>
                <a:cubicBezTo>
                  <a:pt x="77" y="1"/>
                  <a:pt x="76" y="0"/>
                  <a:pt x="74" y="0"/>
                </a:cubicBezTo>
                <a:close/>
                <a:moveTo>
                  <a:pt x="67" y="64"/>
                </a:moveTo>
                <a:cubicBezTo>
                  <a:pt x="67" y="66"/>
                  <a:pt x="66" y="67"/>
                  <a:pt x="65" y="67"/>
                </a:cubicBezTo>
                <a:cubicBezTo>
                  <a:pt x="13" y="67"/>
                  <a:pt x="13" y="67"/>
                  <a:pt x="13" y="67"/>
                </a:cubicBezTo>
                <a:cubicBezTo>
                  <a:pt x="12" y="67"/>
                  <a:pt x="10" y="66"/>
                  <a:pt x="10" y="64"/>
                </a:cubicBezTo>
                <a:cubicBezTo>
                  <a:pt x="10" y="61"/>
                  <a:pt x="10" y="61"/>
                  <a:pt x="10" y="61"/>
                </a:cubicBezTo>
                <a:cubicBezTo>
                  <a:pt x="10" y="61"/>
                  <a:pt x="10" y="61"/>
                  <a:pt x="10" y="61"/>
                </a:cubicBezTo>
                <a:cubicBezTo>
                  <a:pt x="9" y="61"/>
                  <a:pt x="8" y="61"/>
                  <a:pt x="7" y="60"/>
                </a:cubicBezTo>
                <a:cubicBezTo>
                  <a:pt x="7" y="60"/>
                  <a:pt x="7" y="60"/>
                  <a:pt x="7" y="59"/>
                </a:cubicBezTo>
                <a:cubicBezTo>
                  <a:pt x="7" y="48"/>
                  <a:pt x="7" y="48"/>
                  <a:pt x="7" y="48"/>
                </a:cubicBezTo>
                <a:cubicBezTo>
                  <a:pt x="7" y="48"/>
                  <a:pt x="7" y="48"/>
                  <a:pt x="7" y="47"/>
                </a:cubicBezTo>
                <a:cubicBezTo>
                  <a:pt x="8" y="47"/>
                  <a:pt x="8" y="47"/>
                  <a:pt x="8" y="47"/>
                </a:cubicBezTo>
                <a:cubicBezTo>
                  <a:pt x="9" y="47"/>
                  <a:pt x="10" y="47"/>
                  <a:pt x="10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30"/>
                  <a:pt x="10" y="30"/>
                  <a:pt x="10" y="30"/>
                </a:cubicBezTo>
                <a:cubicBezTo>
                  <a:pt x="10" y="30"/>
                  <a:pt x="10" y="30"/>
                  <a:pt x="10" y="30"/>
                </a:cubicBezTo>
                <a:cubicBezTo>
                  <a:pt x="9" y="30"/>
                  <a:pt x="8" y="30"/>
                  <a:pt x="7" y="29"/>
                </a:cubicBezTo>
                <a:cubicBezTo>
                  <a:pt x="7" y="29"/>
                  <a:pt x="7" y="28"/>
                  <a:pt x="7" y="28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6"/>
                  <a:pt x="7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9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1"/>
                  <a:pt x="12" y="10"/>
                  <a:pt x="13" y="10"/>
                </a:cubicBezTo>
                <a:cubicBezTo>
                  <a:pt x="65" y="10"/>
                  <a:pt x="65" y="10"/>
                  <a:pt x="65" y="10"/>
                </a:cubicBezTo>
                <a:cubicBezTo>
                  <a:pt x="66" y="10"/>
                  <a:pt x="67" y="11"/>
                  <a:pt x="67" y="12"/>
                </a:cubicBezTo>
                <a:lnTo>
                  <a:pt x="67" y="64"/>
                </a:lnTo>
                <a:close/>
                <a:moveTo>
                  <a:pt x="45" y="41"/>
                </a:moveTo>
                <a:cubicBezTo>
                  <a:pt x="45" y="41"/>
                  <a:pt x="45" y="40"/>
                  <a:pt x="45" y="41"/>
                </a:cubicBezTo>
                <a:cubicBezTo>
                  <a:pt x="42" y="41"/>
                  <a:pt x="42" y="41"/>
                  <a:pt x="42" y="41"/>
                </a:cubicBezTo>
                <a:cubicBezTo>
                  <a:pt x="42" y="42"/>
                  <a:pt x="42" y="42"/>
                  <a:pt x="42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5" y="41"/>
                  <a:pt x="45" y="41"/>
                  <a:pt x="45" y="41"/>
                </a:cubicBezTo>
                <a:cubicBezTo>
                  <a:pt x="45" y="41"/>
                  <a:pt x="45" y="41"/>
                  <a:pt x="45" y="41"/>
                </a:cubicBezTo>
                <a:close/>
                <a:moveTo>
                  <a:pt x="54" y="47"/>
                </a:moveTo>
                <a:cubicBezTo>
                  <a:pt x="53" y="47"/>
                  <a:pt x="53" y="47"/>
                  <a:pt x="53" y="47"/>
                </a:cubicBezTo>
                <a:cubicBezTo>
                  <a:pt x="53" y="50"/>
                  <a:pt x="53" y="50"/>
                  <a:pt x="53" y="50"/>
                </a:cubicBezTo>
                <a:cubicBezTo>
                  <a:pt x="53" y="50"/>
                  <a:pt x="53" y="51"/>
                  <a:pt x="54" y="51"/>
                </a:cubicBezTo>
                <a:cubicBezTo>
                  <a:pt x="54" y="51"/>
                  <a:pt x="54" y="51"/>
                  <a:pt x="54" y="51"/>
                </a:cubicBezTo>
                <a:cubicBezTo>
                  <a:pt x="54" y="51"/>
                  <a:pt x="54" y="50"/>
                  <a:pt x="54" y="50"/>
                </a:cubicBezTo>
                <a:cubicBezTo>
                  <a:pt x="54" y="47"/>
                  <a:pt x="54" y="47"/>
                  <a:pt x="54" y="47"/>
                </a:cubicBezTo>
                <a:cubicBezTo>
                  <a:pt x="54" y="47"/>
                  <a:pt x="54" y="47"/>
                  <a:pt x="54" y="47"/>
                </a:cubicBezTo>
                <a:close/>
                <a:moveTo>
                  <a:pt x="47" y="44"/>
                </a:moveTo>
                <a:cubicBezTo>
                  <a:pt x="47" y="44"/>
                  <a:pt x="47" y="44"/>
                  <a:pt x="47" y="44"/>
                </a:cubicBezTo>
                <a:cubicBezTo>
                  <a:pt x="44" y="46"/>
                  <a:pt x="44" y="46"/>
                  <a:pt x="44" y="46"/>
                </a:cubicBezTo>
                <a:cubicBezTo>
                  <a:pt x="44" y="46"/>
                  <a:pt x="44" y="46"/>
                  <a:pt x="44" y="46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47"/>
                  <a:pt x="45" y="47"/>
                  <a:pt x="45" y="47"/>
                </a:cubicBezTo>
                <a:cubicBezTo>
                  <a:pt x="47" y="45"/>
                  <a:pt x="47" y="45"/>
                  <a:pt x="47" y="45"/>
                </a:cubicBezTo>
                <a:cubicBezTo>
                  <a:pt x="47" y="45"/>
                  <a:pt x="47" y="44"/>
                  <a:pt x="47" y="44"/>
                </a:cubicBezTo>
                <a:close/>
                <a:moveTo>
                  <a:pt x="45" y="39"/>
                </a:moveTo>
                <a:cubicBezTo>
                  <a:pt x="45" y="39"/>
                  <a:pt x="45" y="39"/>
                  <a:pt x="44" y="39"/>
                </a:cubicBezTo>
                <a:cubicBezTo>
                  <a:pt x="42" y="39"/>
                  <a:pt x="42" y="39"/>
                  <a:pt x="42" y="39"/>
                </a:cubicBezTo>
                <a:cubicBezTo>
                  <a:pt x="41" y="39"/>
                  <a:pt x="41" y="39"/>
                  <a:pt x="41" y="39"/>
                </a:cubicBezTo>
                <a:cubicBezTo>
                  <a:pt x="41" y="40"/>
                  <a:pt x="42" y="40"/>
                  <a:pt x="42" y="40"/>
                </a:cubicBezTo>
                <a:cubicBezTo>
                  <a:pt x="42" y="40"/>
                  <a:pt x="42" y="40"/>
                  <a:pt x="42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40"/>
                  <a:pt x="45" y="39"/>
                  <a:pt x="45" y="39"/>
                </a:cubicBezTo>
                <a:close/>
                <a:moveTo>
                  <a:pt x="46" y="43"/>
                </a:moveTo>
                <a:cubicBezTo>
                  <a:pt x="46" y="42"/>
                  <a:pt x="46" y="42"/>
                  <a:pt x="45" y="42"/>
                </a:cubicBezTo>
                <a:cubicBezTo>
                  <a:pt x="43" y="44"/>
                  <a:pt x="43" y="44"/>
                  <a:pt x="43" y="44"/>
                </a:cubicBezTo>
                <a:cubicBezTo>
                  <a:pt x="43" y="44"/>
                  <a:pt x="43" y="44"/>
                  <a:pt x="43" y="44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5"/>
                  <a:pt x="43" y="45"/>
                  <a:pt x="44" y="45"/>
                </a:cubicBezTo>
                <a:cubicBezTo>
                  <a:pt x="46" y="43"/>
                  <a:pt x="46" y="43"/>
                  <a:pt x="46" y="43"/>
                </a:cubicBezTo>
                <a:cubicBezTo>
                  <a:pt x="46" y="43"/>
                  <a:pt x="46" y="43"/>
                  <a:pt x="46" y="43"/>
                </a:cubicBezTo>
                <a:close/>
                <a:moveTo>
                  <a:pt x="50" y="46"/>
                </a:moveTo>
                <a:cubicBezTo>
                  <a:pt x="50" y="46"/>
                  <a:pt x="50" y="46"/>
                  <a:pt x="50" y="46"/>
                </a:cubicBezTo>
                <a:cubicBezTo>
                  <a:pt x="48" y="49"/>
                  <a:pt x="48" y="49"/>
                  <a:pt x="48" y="49"/>
                </a:cubicBezTo>
                <a:cubicBezTo>
                  <a:pt x="48" y="49"/>
                  <a:pt x="48" y="49"/>
                  <a:pt x="49" y="50"/>
                </a:cubicBezTo>
                <a:cubicBezTo>
                  <a:pt x="49" y="50"/>
                  <a:pt x="49" y="50"/>
                  <a:pt x="49" y="50"/>
                </a:cubicBezTo>
                <a:cubicBezTo>
                  <a:pt x="49" y="50"/>
                  <a:pt x="49" y="49"/>
                  <a:pt x="49" y="49"/>
                </a:cubicBezTo>
                <a:cubicBezTo>
                  <a:pt x="50" y="47"/>
                  <a:pt x="50" y="47"/>
                  <a:pt x="50" y="47"/>
                </a:cubicBezTo>
                <a:cubicBezTo>
                  <a:pt x="50" y="47"/>
                  <a:pt x="50" y="46"/>
                  <a:pt x="50" y="46"/>
                </a:cubicBezTo>
                <a:close/>
                <a:moveTo>
                  <a:pt x="49" y="45"/>
                </a:moveTo>
                <a:cubicBezTo>
                  <a:pt x="48" y="45"/>
                  <a:pt x="48" y="45"/>
                  <a:pt x="48" y="45"/>
                </a:cubicBezTo>
                <a:cubicBezTo>
                  <a:pt x="46" y="48"/>
                  <a:pt x="46" y="48"/>
                  <a:pt x="46" y="48"/>
                </a:cubicBezTo>
                <a:cubicBezTo>
                  <a:pt x="46" y="48"/>
                  <a:pt x="46" y="48"/>
                  <a:pt x="46" y="48"/>
                </a:cubicBezTo>
                <a:cubicBezTo>
                  <a:pt x="46" y="48"/>
                  <a:pt x="47" y="48"/>
                  <a:pt x="47" y="48"/>
                </a:cubicBezTo>
                <a:cubicBezTo>
                  <a:pt x="47" y="48"/>
                  <a:pt x="47" y="48"/>
                  <a:pt x="47" y="48"/>
                </a:cubicBezTo>
                <a:cubicBezTo>
                  <a:pt x="49" y="46"/>
                  <a:pt x="49" y="46"/>
                  <a:pt x="49" y="46"/>
                </a:cubicBezTo>
                <a:cubicBezTo>
                  <a:pt x="49" y="46"/>
                  <a:pt x="49" y="45"/>
                  <a:pt x="49" y="45"/>
                </a:cubicBezTo>
                <a:close/>
                <a:moveTo>
                  <a:pt x="52" y="47"/>
                </a:moveTo>
                <a:cubicBezTo>
                  <a:pt x="52" y="47"/>
                  <a:pt x="51" y="47"/>
                  <a:pt x="51" y="47"/>
                </a:cubicBezTo>
                <a:cubicBezTo>
                  <a:pt x="51" y="50"/>
                  <a:pt x="51" y="50"/>
                  <a:pt x="51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1" y="50"/>
                  <a:pt x="52" y="50"/>
                  <a:pt x="52" y="50"/>
                </a:cubicBezTo>
                <a:cubicBezTo>
                  <a:pt x="52" y="47"/>
                  <a:pt x="52" y="47"/>
                  <a:pt x="52" y="47"/>
                </a:cubicBezTo>
                <a:cubicBezTo>
                  <a:pt x="52" y="47"/>
                  <a:pt x="52" y="47"/>
                  <a:pt x="52" y="47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3" name="Freeform 188"/>
          <p:cNvSpPr>
            <a:spLocks/>
          </p:cNvSpPr>
          <p:nvPr/>
        </p:nvSpPr>
        <p:spPr bwMode="auto">
          <a:xfrm>
            <a:off x="2879725" y="5068888"/>
            <a:ext cx="504825" cy="549275"/>
          </a:xfrm>
          <a:custGeom>
            <a:avLst/>
            <a:gdLst>
              <a:gd name="T0" fmla="*/ 2147483647 w 92"/>
              <a:gd name="T1" fmla="*/ 2147483647 h 100"/>
              <a:gd name="T2" fmla="*/ 2147483647 w 92"/>
              <a:gd name="T3" fmla="*/ 2147483647 h 100"/>
              <a:gd name="T4" fmla="*/ 2147483647 w 92"/>
              <a:gd name="T5" fmla="*/ 2147483647 h 100"/>
              <a:gd name="T6" fmla="*/ 2147483647 w 92"/>
              <a:gd name="T7" fmla="*/ 0 h 100"/>
              <a:gd name="T8" fmla="*/ 2147483647 w 92"/>
              <a:gd name="T9" fmla="*/ 2147483647 h 100"/>
              <a:gd name="T10" fmla="*/ 2147483647 w 92"/>
              <a:gd name="T11" fmla="*/ 2147483647 h 100"/>
              <a:gd name="T12" fmla="*/ 2147483647 w 92"/>
              <a:gd name="T13" fmla="*/ 2147483647 h 100"/>
              <a:gd name="T14" fmla="*/ 2147483647 w 92"/>
              <a:gd name="T15" fmla="*/ 2147483647 h 100"/>
              <a:gd name="T16" fmla="*/ 2147483647 w 92"/>
              <a:gd name="T17" fmla="*/ 2147483647 h 100"/>
              <a:gd name="T18" fmla="*/ 2147483647 w 92"/>
              <a:gd name="T19" fmla="*/ 2147483647 h 100"/>
              <a:gd name="T20" fmla="*/ 2147483647 w 92"/>
              <a:gd name="T21" fmla="*/ 2147483647 h 100"/>
              <a:gd name="T22" fmla="*/ 2147483647 w 92"/>
              <a:gd name="T23" fmla="*/ 2147483647 h 100"/>
              <a:gd name="T24" fmla="*/ 2147483647 w 92"/>
              <a:gd name="T25" fmla="*/ 2147483647 h 100"/>
              <a:gd name="T26" fmla="*/ 2147483647 w 92"/>
              <a:gd name="T27" fmla="*/ 2147483647 h 100"/>
              <a:gd name="T28" fmla="*/ 2147483647 w 92"/>
              <a:gd name="T29" fmla="*/ 2147483647 h 1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92" h="100">
                <a:moveTo>
                  <a:pt x="91" y="74"/>
                </a:moveTo>
                <a:cubicBezTo>
                  <a:pt x="92" y="65"/>
                  <a:pt x="79" y="59"/>
                  <a:pt x="73" y="53"/>
                </a:cubicBezTo>
                <a:cubicBezTo>
                  <a:pt x="60" y="40"/>
                  <a:pt x="68" y="25"/>
                  <a:pt x="62" y="10"/>
                </a:cubicBezTo>
                <a:cubicBezTo>
                  <a:pt x="59" y="3"/>
                  <a:pt x="53" y="0"/>
                  <a:pt x="46" y="0"/>
                </a:cubicBezTo>
                <a:cubicBezTo>
                  <a:pt x="39" y="0"/>
                  <a:pt x="33" y="3"/>
                  <a:pt x="30" y="10"/>
                </a:cubicBezTo>
                <a:cubicBezTo>
                  <a:pt x="24" y="25"/>
                  <a:pt x="32" y="40"/>
                  <a:pt x="19" y="53"/>
                </a:cubicBezTo>
                <a:cubicBezTo>
                  <a:pt x="12" y="59"/>
                  <a:pt x="0" y="65"/>
                  <a:pt x="1" y="74"/>
                </a:cubicBezTo>
                <a:cubicBezTo>
                  <a:pt x="26" y="74"/>
                  <a:pt x="26" y="74"/>
                  <a:pt x="26" y="74"/>
                </a:cubicBezTo>
                <a:cubicBezTo>
                  <a:pt x="25" y="79"/>
                  <a:pt x="25" y="79"/>
                  <a:pt x="25" y="79"/>
                </a:cubicBezTo>
                <a:cubicBezTo>
                  <a:pt x="23" y="80"/>
                  <a:pt x="21" y="83"/>
                  <a:pt x="20" y="86"/>
                </a:cubicBezTo>
                <a:cubicBezTo>
                  <a:pt x="18" y="92"/>
                  <a:pt x="20" y="97"/>
                  <a:pt x="25" y="99"/>
                </a:cubicBezTo>
                <a:cubicBezTo>
                  <a:pt x="29" y="100"/>
                  <a:pt x="34" y="96"/>
                  <a:pt x="35" y="91"/>
                </a:cubicBezTo>
                <a:cubicBezTo>
                  <a:pt x="36" y="88"/>
                  <a:pt x="36" y="85"/>
                  <a:pt x="35" y="82"/>
                </a:cubicBezTo>
                <a:cubicBezTo>
                  <a:pt x="37" y="74"/>
                  <a:pt x="37" y="74"/>
                  <a:pt x="37" y="74"/>
                </a:cubicBezTo>
                <a:lnTo>
                  <a:pt x="91" y="74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4" name="Freeform 193"/>
          <p:cNvSpPr>
            <a:spLocks noEditPoints="1"/>
          </p:cNvSpPr>
          <p:nvPr/>
        </p:nvSpPr>
        <p:spPr bwMode="auto">
          <a:xfrm>
            <a:off x="1905000" y="5041900"/>
            <a:ext cx="455613" cy="604838"/>
          </a:xfrm>
          <a:custGeom>
            <a:avLst/>
            <a:gdLst>
              <a:gd name="T0" fmla="*/ 2147483647 w 83"/>
              <a:gd name="T1" fmla="*/ 2147483647 h 110"/>
              <a:gd name="T2" fmla="*/ 2147483647 w 83"/>
              <a:gd name="T3" fmla="*/ 2147483647 h 110"/>
              <a:gd name="T4" fmla="*/ 0 w 83"/>
              <a:gd name="T5" fmla="*/ 2147483647 h 110"/>
              <a:gd name="T6" fmla="*/ 0 w 83"/>
              <a:gd name="T7" fmla="*/ 2147483647 h 110"/>
              <a:gd name="T8" fmla="*/ 2147483647 w 83"/>
              <a:gd name="T9" fmla="*/ 2147483647 h 110"/>
              <a:gd name="T10" fmla="*/ 2147483647 w 83"/>
              <a:gd name="T11" fmla="*/ 2147483647 h 110"/>
              <a:gd name="T12" fmla="*/ 2147483647 w 83"/>
              <a:gd name="T13" fmla="*/ 2147483647 h 110"/>
              <a:gd name="T14" fmla="*/ 2147483647 w 83"/>
              <a:gd name="T15" fmla="*/ 2147483647 h 110"/>
              <a:gd name="T16" fmla="*/ 2147483647 w 83"/>
              <a:gd name="T17" fmla="*/ 2147483647 h 110"/>
              <a:gd name="T18" fmla="*/ 2147483647 w 83"/>
              <a:gd name="T19" fmla="*/ 2147483647 h 110"/>
              <a:gd name="T20" fmla="*/ 2147483647 w 83"/>
              <a:gd name="T21" fmla="*/ 2147483647 h 110"/>
              <a:gd name="T22" fmla="*/ 2147483647 w 83"/>
              <a:gd name="T23" fmla="*/ 2147483647 h 110"/>
              <a:gd name="T24" fmla="*/ 2147483647 w 83"/>
              <a:gd name="T25" fmla="*/ 2147483647 h 110"/>
              <a:gd name="T26" fmla="*/ 2147483647 w 83"/>
              <a:gd name="T27" fmla="*/ 2147483647 h 1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83" h="110">
                <a:moveTo>
                  <a:pt x="8" y="16"/>
                </a:moveTo>
                <a:cubicBezTo>
                  <a:pt x="2" y="16"/>
                  <a:pt x="2" y="16"/>
                  <a:pt x="2" y="16"/>
                </a:cubicBezTo>
                <a:cubicBezTo>
                  <a:pt x="1" y="16"/>
                  <a:pt x="0" y="17"/>
                  <a:pt x="0" y="19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09"/>
                  <a:pt x="1" y="110"/>
                  <a:pt x="2" y="110"/>
                </a:cubicBezTo>
                <a:cubicBezTo>
                  <a:pt x="8" y="110"/>
                  <a:pt x="8" y="110"/>
                  <a:pt x="8" y="110"/>
                </a:cubicBezTo>
                <a:cubicBezTo>
                  <a:pt x="9" y="110"/>
                  <a:pt x="10" y="109"/>
                  <a:pt x="10" y="107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7"/>
                  <a:pt x="9" y="16"/>
                  <a:pt x="8" y="16"/>
                </a:cubicBezTo>
                <a:close/>
                <a:moveTo>
                  <a:pt x="77" y="28"/>
                </a:moveTo>
                <a:cubicBezTo>
                  <a:pt x="55" y="0"/>
                  <a:pt x="39" y="45"/>
                  <a:pt x="17" y="16"/>
                </a:cubicBezTo>
                <a:cubicBezTo>
                  <a:pt x="17" y="37"/>
                  <a:pt x="17" y="57"/>
                  <a:pt x="17" y="78"/>
                </a:cubicBezTo>
                <a:cubicBezTo>
                  <a:pt x="41" y="99"/>
                  <a:pt x="59" y="34"/>
                  <a:pt x="83" y="54"/>
                </a:cubicBezTo>
                <a:cubicBezTo>
                  <a:pt x="81" y="46"/>
                  <a:pt x="79" y="37"/>
                  <a:pt x="77" y="28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5" name="Freeform 194"/>
          <p:cNvSpPr>
            <a:spLocks noEditPoints="1"/>
          </p:cNvSpPr>
          <p:nvPr/>
        </p:nvSpPr>
        <p:spPr bwMode="auto">
          <a:xfrm>
            <a:off x="804863" y="5176838"/>
            <a:ext cx="582612" cy="334962"/>
          </a:xfrm>
          <a:custGeom>
            <a:avLst/>
            <a:gdLst>
              <a:gd name="T0" fmla="*/ 2147483647 w 106"/>
              <a:gd name="T1" fmla="*/ 2147483647 h 61"/>
              <a:gd name="T2" fmla="*/ 2147483647 w 106"/>
              <a:gd name="T3" fmla="*/ 2147483647 h 61"/>
              <a:gd name="T4" fmla="*/ 2147483647 w 106"/>
              <a:gd name="T5" fmla="*/ 2147483647 h 61"/>
              <a:gd name="T6" fmla="*/ 2147483647 w 106"/>
              <a:gd name="T7" fmla="*/ 2147483647 h 61"/>
              <a:gd name="T8" fmla="*/ 2147483647 w 106"/>
              <a:gd name="T9" fmla="*/ 2147483647 h 61"/>
              <a:gd name="T10" fmla="*/ 2147483647 w 106"/>
              <a:gd name="T11" fmla="*/ 2147483647 h 61"/>
              <a:gd name="T12" fmla="*/ 2147483647 w 106"/>
              <a:gd name="T13" fmla="*/ 2147483647 h 61"/>
              <a:gd name="T14" fmla="*/ 2147483647 w 106"/>
              <a:gd name="T15" fmla="*/ 2147483647 h 61"/>
              <a:gd name="T16" fmla="*/ 2147483647 w 106"/>
              <a:gd name="T17" fmla="*/ 2147483647 h 61"/>
              <a:gd name="T18" fmla="*/ 2147483647 w 106"/>
              <a:gd name="T19" fmla="*/ 2147483647 h 61"/>
              <a:gd name="T20" fmla="*/ 2147483647 w 106"/>
              <a:gd name="T21" fmla="*/ 2147483647 h 61"/>
              <a:gd name="T22" fmla="*/ 2147483647 w 106"/>
              <a:gd name="T23" fmla="*/ 2147483647 h 61"/>
              <a:gd name="T24" fmla="*/ 2147483647 w 106"/>
              <a:gd name="T25" fmla="*/ 2147483647 h 61"/>
              <a:gd name="T26" fmla="*/ 2147483647 w 106"/>
              <a:gd name="T27" fmla="*/ 2147483647 h 61"/>
              <a:gd name="T28" fmla="*/ 2147483647 w 106"/>
              <a:gd name="T29" fmla="*/ 2147483647 h 61"/>
              <a:gd name="T30" fmla="*/ 2147483647 w 106"/>
              <a:gd name="T31" fmla="*/ 2147483647 h 61"/>
              <a:gd name="T32" fmla="*/ 2147483647 w 106"/>
              <a:gd name="T33" fmla="*/ 2147483647 h 61"/>
              <a:gd name="T34" fmla="*/ 2147483647 w 106"/>
              <a:gd name="T35" fmla="*/ 2147483647 h 61"/>
              <a:gd name="T36" fmla="*/ 2147483647 w 106"/>
              <a:gd name="T37" fmla="*/ 2147483647 h 61"/>
              <a:gd name="T38" fmla="*/ 2147483647 w 106"/>
              <a:gd name="T39" fmla="*/ 2147483647 h 61"/>
              <a:gd name="T40" fmla="*/ 2147483647 w 106"/>
              <a:gd name="T41" fmla="*/ 2147483647 h 61"/>
              <a:gd name="T42" fmla="*/ 2147483647 w 106"/>
              <a:gd name="T43" fmla="*/ 2147483647 h 61"/>
              <a:gd name="T44" fmla="*/ 2147483647 w 106"/>
              <a:gd name="T45" fmla="*/ 2147483647 h 61"/>
              <a:gd name="T46" fmla="*/ 2147483647 w 106"/>
              <a:gd name="T47" fmla="*/ 2147483647 h 61"/>
              <a:gd name="T48" fmla="*/ 2147483647 w 106"/>
              <a:gd name="T49" fmla="*/ 2147483647 h 61"/>
              <a:gd name="T50" fmla="*/ 2147483647 w 106"/>
              <a:gd name="T51" fmla="*/ 2147483647 h 61"/>
              <a:gd name="T52" fmla="*/ 2147483647 w 106"/>
              <a:gd name="T53" fmla="*/ 0 h 61"/>
              <a:gd name="T54" fmla="*/ 0 w 106"/>
              <a:gd name="T55" fmla="*/ 2147483647 h 61"/>
              <a:gd name="T56" fmla="*/ 2147483647 w 106"/>
              <a:gd name="T57" fmla="*/ 2147483647 h 61"/>
              <a:gd name="T58" fmla="*/ 2147483647 w 106"/>
              <a:gd name="T59" fmla="*/ 0 h 61"/>
              <a:gd name="T60" fmla="*/ 2147483647 w 106"/>
              <a:gd name="T61" fmla="*/ 2147483647 h 61"/>
              <a:gd name="T62" fmla="*/ 2147483647 w 106"/>
              <a:gd name="T63" fmla="*/ 2147483647 h 61"/>
              <a:gd name="T64" fmla="*/ 2147483647 w 106"/>
              <a:gd name="T65" fmla="*/ 2147483647 h 61"/>
              <a:gd name="T66" fmla="*/ 2147483647 w 106"/>
              <a:gd name="T67" fmla="*/ 2147483647 h 61"/>
              <a:gd name="T68" fmla="*/ 2147483647 w 106"/>
              <a:gd name="T69" fmla="*/ 2147483647 h 61"/>
              <a:gd name="T70" fmla="*/ 2147483647 w 106"/>
              <a:gd name="T71" fmla="*/ 2147483647 h 61"/>
              <a:gd name="T72" fmla="*/ 2147483647 w 106"/>
              <a:gd name="T73" fmla="*/ 2147483647 h 61"/>
              <a:gd name="T74" fmla="*/ 2147483647 w 106"/>
              <a:gd name="T75" fmla="*/ 2147483647 h 61"/>
              <a:gd name="T76" fmla="*/ 2147483647 w 106"/>
              <a:gd name="T77" fmla="*/ 2147483647 h 61"/>
              <a:gd name="T78" fmla="*/ 2147483647 w 106"/>
              <a:gd name="T79" fmla="*/ 2147483647 h 61"/>
              <a:gd name="T80" fmla="*/ 2147483647 w 106"/>
              <a:gd name="T81" fmla="*/ 2147483647 h 61"/>
              <a:gd name="T82" fmla="*/ 2147483647 w 106"/>
              <a:gd name="T83" fmla="*/ 2147483647 h 61"/>
              <a:gd name="T84" fmla="*/ 2147483647 w 106"/>
              <a:gd name="T85" fmla="*/ 2147483647 h 61"/>
              <a:gd name="T86" fmla="*/ 2147483647 w 106"/>
              <a:gd name="T87" fmla="*/ 2147483647 h 61"/>
              <a:gd name="T88" fmla="*/ 2147483647 w 106"/>
              <a:gd name="T89" fmla="*/ 2147483647 h 61"/>
              <a:gd name="T90" fmla="*/ 2147483647 w 106"/>
              <a:gd name="T91" fmla="*/ 2147483647 h 61"/>
              <a:gd name="T92" fmla="*/ 2147483647 w 106"/>
              <a:gd name="T93" fmla="*/ 2147483647 h 61"/>
              <a:gd name="T94" fmla="*/ 2147483647 w 106"/>
              <a:gd name="T95" fmla="*/ 2147483647 h 61"/>
              <a:gd name="T96" fmla="*/ 2147483647 w 106"/>
              <a:gd name="T97" fmla="*/ 2147483647 h 61"/>
              <a:gd name="T98" fmla="*/ 2147483647 w 106"/>
              <a:gd name="T99" fmla="*/ 2147483647 h 61"/>
              <a:gd name="T100" fmla="*/ 2147483647 w 106"/>
              <a:gd name="T101" fmla="*/ 2147483647 h 61"/>
              <a:gd name="T102" fmla="*/ 2147483647 w 106"/>
              <a:gd name="T103" fmla="*/ 2147483647 h 61"/>
              <a:gd name="T104" fmla="*/ 2147483647 w 106"/>
              <a:gd name="T105" fmla="*/ 2147483647 h 6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06" h="61">
                <a:moveTo>
                  <a:pt x="36" y="24"/>
                </a:moveTo>
                <a:cubicBezTo>
                  <a:pt x="36" y="16"/>
                  <a:pt x="36" y="16"/>
                  <a:pt x="36" y="16"/>
                </a:cubicBezTo>
                <a:cubicBezTo>
                  <a:pt x="36" y="13"/>
                  <a:pt x="34" y="11"/>
                  <a:pt x="31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5" y="11"/>
                  <a:pt x="22" y="13"/>
                  <a:pt x="22" y="16"/>
                </a:cubicBezTo>
                <a:cubicBezTo>
                  <a:pt x="22" y="24"/>
                  <a:pt x="22" y="24"/>
                  <a:pt x="22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2" y="24"/>
                  <a:pt x="10" y="26"/>
                  <a:pt x="10" y="29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5"/>
                  <a:pt x="12" y="38"/>
                  <a:pt x="15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8"/>
                  <a:pt x="25" y="50"/>
                  <a:pt x="27" y="50"/>
                </a:cubicBezTo>
                <a:cubicBezTo>
                  <a:pt x="31" y="50"/>
                  <a:pt x="31" y="50"/>
                  <a:pt x="31" y="50"/>
                </a:cubicBezTo>
                <a:cubicBezTo>
                  <a:pt x="34" y="50"/>
                  <a:pt x="36" y="48"/>
                  <a:pt x="36" y="45"/>
                </a:cubicBezTo>
                <a:cubicBezTo>
                  <a:pt x="36" y="38"/>
                  <a:pt x="36" y="38"/>
                  <a:pt x="36" y="38"/>
                </a:cubicBezTo>
                <a:cubicBezTo>
                  <a:pt x="44" y="38"/>
                  <a:pt x="44" y="38"/>
                  <a:pt x="44" y="38"/>
                </a:cubicBezTo>
                <a:cubicBezTo>
                  <a:pt x="47" y="38"/>
                  <a:pt x="49" y="35"/>
                  <a:pt x="49" y="33"/>
                </a:cubicBezTo>
                <a:cubicBezTo>
                  <a:pt x="49" y="29"/>
                  <a:pt x="49" y="29"/>
                  <a:pt x="49" y="29"/>
                </a:cubicBezTo>
                <a:cubicBezTo>
                  <a:pt x="49" y="26"/>
                  <a:pt x="47" y="24"/>
                  <a:pt x="44" y="24"/>
                </a:cubicBezTo>
                <a:lnTo>
                  <a:pt x="36" y="24"/>
                </a:lnTo>
                <a:close/>
                <a:moveTo>
                  <a:pt x="28" y="33"/>
                </a:moveTo>
                <a:cubicBezTo>
                  <a:pt x="24" y="37"/>
                  <a:pt x="24" y="37"/>
                  <a:pt x="24" y="37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7"/>
                  <a:pt x="23" y="37"/>
                  <a:pt x="23" y="37"/>
                </a:cubicBezTo>
                <a:cubicBezTo>
                  <a:pt x="23" y="36"/>
                  <a:pt x="23" y="36"/>
                  <a:pt x="23" y="36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2"/>
                  <a:pt x="27" y="32"/>
                  <a:pt x="28" y="32"/>
                </a:cubicBezTo>
                <a:cubicBezTo>
                  <a:pt x="28" y="33"/>
                  <a:pt x="28" y="33"/>
                  <a:pt x="28" y="33"/>
                </a:cubicBezTo>
                <a:close/>
                <a:moveTo>
                  <a:pt x="28" y="29"/>
                </a:move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25"/>
                  <a:pt x="23" y="25"/>
                  <a:pt x="23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9"/>
                </a:cubicBezTo>
                <a:close/>
                <a:moveTo>
                  <a:pt x="35" y="37"/>
                </a:moveTo>
                <a:cubicBezTo>
                  <a:pt x="35" y="37"/>
                  <a:pt x="35" y="37"/>
                  <a:pt x="35" y="37"/>
                </a:cubicBezTo>
                <a:cubicBezTo>
                  <a:pt x="35" y="37"/>
                  <a:pt x="35" y="37"/>
                  <a:pt x="35" y="37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3"/>
                  <a:pt x="31" y="32"/>
                </a:cubicBezTo>
                <a:cubicBezTo>
                  <a:pt x="31" y="32"/>
                  <a:pt x="32" y="32"/>
                  <a:pt x="32" y="32"/>
                </a:cubicBezTo>
                <a:cubicBezTo>
                  <a:pt x="35" y="36"/>
                  <a:pt x="35" y="36"/>
                  <a:pt x="35" y="36"/>
                </a:cubicBezTo>
                <a:cubicBezTo>
                  <a:pt x="36" y="36"/>
                  <a:pt x="36" y="36"/>
                  <a:pt x="35" y="37"/>
                </a:cubicBezTo>
                <a:close/>
                <a:moveTo>
                  <a:pt x="35" y="25"/>
                </a:move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1" y="29"/>
                  <a:pt x="31" y="29"/>
                </a:cubicBezTo>
                <a:cubicBezTo>
                  <a:pt x="31" y="28"/>
                  <a:pt x="31" y="28"/>
                  <a:pt x="31" y="28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6" y="25"/>
                  <a:pt x="36" y="25"/>
                  <a:pt x="35" y="25"/>
                </a:cubicBezTo>
                <a:close/>
                <a:moveTo>
                  <a:pt x="76" y="0"/>
                </a:moveTo>
                <a:cubicBezTo>
                  <a:pt x="30" y="0"/>
                  <a:pt x="30" y="0"/>
                  <a:pt x="30" y="0"/>
                </a:cubicBezTo>
                <a:cubicBezTo>
                  <a:pt x="13" y="0"/>
                  <a:pt x="0" y="14"/>
                  <a:pt x="0" y="31"/>
                </a:cubicBezTo>
                <a:cubicBezTo>
                  <a:pt x="0" y="47"/>
                  <a:pt x="13" y="61"/>
                  <a:pt x="30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93" y="61"/>
                  <a:pt x="106" y="47"/>
                  <a:pt x="106" y="31"/>
                </a:cubicBezTo>
                <a:cubicBezTo>
                  <a:pt x="106" y="14"/>
                  <a:pt x="93" y="0"/>
                  <a:pt x="76" y="0"/>
                </a:cubicBezTo>
                <a:close/>
                <a:moveTo>
                  <a:pt x="29" y="54"/>
                </a:moveTo>
                <a:cubicBezTo>
                  <a:pt x="17" y="54"/>
                  <a:pt x="6" y="43"/>
                  <a:pt x="6" y="31"/>
                </a:cubicBezTo>
                <a:cubicBezTo>
                  <a:pt x="6" y="18"/>
                  <a:pt x="17" y="7"/>
                  <a:pt x="29" y="7"/>
                </a:cubicBezTo>
                <a:cubicBezTo>
                  <a:pt x="42" y="7"/>
                  <a:pt x="53" y="18"/>
                  <a:pt x="53" y="31"/>
                </a:cubicBezTo>
                <a:cubicBezTo>
                  <a:pt x="53" y="43"/>
                  <a:pt x="42" y="54"/>
                  <a:pt x="29" y="54"/>
                </a:cubicBezTo>
                <a:close/>
                <a:moveTo>
                  <a:pt x="65" y="20"/>
                </a:moveTo>
                <a:cubicBezTo>
                  <a:pt x="68" y="20"/>
                  <a:pt x="68" y="20"/>
                  <a:pt x="68" y="20"/>
                </a:cubicBezTo>
                <a:cubicBezTo>
                  <a:pt x="70" y="20"/>
                  <a:pt x="72" y="22"/>
                  <a:pt x="72" y="24"/>
                </a:cubicBezTo>
                <a:cubicBezTo>
                  <a:pt x="72" y="26"/>
                  <a:pt x="70" y="28"/>
                  <a:pt x="68" y="28"/>
                </a:cubicBezTo>
                <a:cubicBezTo>
                  <a:pt x="65" y="28"/>
                  <a:pt x="65" y="28"/>
                  <a:pt x="65" y="28"/>
                </a:cubicBezTo>
                <a:cubicBezTo>
                  <a:pt x="63" y="28"/>
                  <a:pt x="61" y="26"/>
                  <a:pt x="61" y="24"/>
                </a:cubicBezTo>
                <a:cubicBezTo>
                  <a:pt x="61" y="22"/>
                  <a:pt x="63" y="20"/>
                  <a:pt x="65" y="20"/>
                </a:cubicBezTo>
                <a:close/>
                <a:moveTo>
                  <a:pt x="68" y="41"/>
                </a:moveTo>
                <a:cubicBezTo>
                  <a:pt x="66" y="41"/>
                  <a:pt x="66" y="41"/>
                  <a:pt x="66" y="41"/>
                </a:cubicBezTo>
                <a:cubicBezTo>
                  <a:pt x="63" y="41"/>
                  <a:pt x="62" y="39"/>
                  <a:pt x="62" y="37"/>
                </a:cubicBezTo>
                <a:cubicBezTo>
                  <a:pt x="62" y="35"/>
                  <a:pt x="63" y="33"/>
                  <a:pt x="66" y="33"/>
                </a:cubicBezTo>
                <a:cubicBezTo>
                  <a:pt x="68" y="33"/>
                  <a:pt x="68" y="33"/>
                  <a:pt x="68" y="33"/>
                </a:cubicBezTo>
                <a:cubicBezTo>
                  <a:pt x="70" y="33"/>
                  <a:pt x="72" y="35"/>
                  <a:pt x="72" y="37"/>
                </a:cubicBezTo>
                <a:cubicBezTo>
                  <a:pt x="72" y="39"/>
                  <a:pt x="70" y="41"/>
                  <a:pt x="68" y="41"/>
                </a:cubicBezTo>
                <a:close/>
                <a:moveTo>
                  <a:pt x="80" y="41"/>
                </a:moveTo>
                <a:cubicBezTo>
                  <a:pt x="78" y="41"/>
                  <a:pt x="78" y="41"/>
                  <a:pt x="78" y="41"/>
                </a:cubicBezTo>
                <a:cubicBezTo>
                  <a:pt x="76" y="41"/>
                  <a:pt x="74" y="39"/>
                  <a:pt x="74" y="37"/>
                </a:cubicBezTo>
                <a:cubicBezTo>
                  <a:pt x="74" y="35"/>
                  <a:pt x="76" y="33"/>
                  <a:pt x="78" y="33"/>
                </a:cubicBezTo>
                <a:cubicBezTo>
                  <a:pt x="80" y="33"/>
                  <a:pt x="80" y="33"/>
                  <a:pt x="80" y="33"/>
                </a:cubicBezTo>
                <a:cubicBezTo>
                  <a:pt x="83" y="33"/>
                  <a:pt x="84" y="35"/>
                  <a:pt x="84" y="37"/>
                </a:cubicBezTo>
                <a:cubicBezTo>
                  <a:pt x="84" y="39"/>
                  <a:pt x="83" y="41"/>
                  <a:pt x="80" y="41"/>
                </a:cubicBezTo>
                <a:close/>
                <a:moveTo>
                  <a:pt x="80" y="28"/>
                </a:moveTo>
                <a:cubicBezTo>
                  <a:pt x="78" y="28"/>
                  <a:pt x="78" y="28"/>
                  <a:pt x="78" y="28"/>
                </a:cubicBezTo>
                <a:cubicBezTo>
                  <a:pt x="76" y="28"/>
                  <a:pt x="74" y="26"/>
                  <a:pt x="74" y="24"/>
                </a:cubicBezTo>
                <a:cubicBezTo>
                  <a:pt x="74" y="22"/>
                  <a:pt x="76" y="20"/>
                  <a:pt x="78" y="20"/>
                </a:cubicBezTo>
                <a:cubicBezTo>
                  <a:pt x="80" y="20"/>
                  <a:pt x="80" y="20"/>
                  <a:pt x="80" y="20"/>
                </a:cubicBezTo>
                <a:cubicBezTo>
                  <a:pt x="83" y="20"/>
                  <a:pt x="84" y="22"/>
                  <a:pt x="84" y="24"/>
                </a:cubicBezTo>
                <a:cubicBezTo>
                  <a:pt x="84" y="26"/>
                  <a:pt x="83" y="28"/>
                  <a:pt x="80" y="28"/>
                </a:cubicBezTo>
                <a:close/>
                <a:moveTo>
                  <a:pt x="93" y="41"/>
                </a:moveTo>
                <a:cubicBezTo>
                  <a:pt x="91" y="41"/>
                  <a:pt x="91" y="41"/>
                  <a:pt x="91" y="41"/>
                </a:cubicBezTo>
                <a:cubicBezTo>
                  <a:pt x="89" y="41"/>
                  <a:pt x="87" y="39"/>
                  <a:pt x="87" y="37"/>
                </a:cubicBezTo>
                <a:cubicBezTo>
                  <a:pt x="87" y="35"/>
                  <a:pt x="89" y="33"/>
                  <a:pt x="91" y="33"/>
                </a:cubicBezTo>
                <a:cubicBezTo>
                  <a:pt x="93" y="33"/>
                  <a:pt x="93" y="33"/>
                  <a:pt x="93" y="33"/>
                </a:cubicBezTo>
                <a:cubicBezTo>
                  <a:pt x="95" y="33"/>
                  <a:pt x="97" y="35"/>
                  <a:pt x="97" y="37"/>
                </a:cubicBezTo>
                <a:cubicBezTo>
                  <a:pt x="97" y="39"/>
                  <a:pt x="95" y="41"/>
                  <a:pt x="93" y="41"/>
                </a:cubicBezTo>
                <a:close/>
                <a:moveTo>
                  <a:pt x="93" y="28"/>
                </a:moveTo>
                <a:cubicBezTo>
                  <a:pt x="91" y="28"/>
                  <a:pt x="91" y="28"/>
                  <a:pt x="91" y="28"/>
                </a:cubicBezTo>
                <a:cubicBezTo>
                  <a:pt x="89" y="28"/>
                  <a:pt x="87" y="26"/>
                  <a:pt x="87" y="24"/>
                </a:cubicBezTo>
                <a:cubicBezTo>
                  <a:pt x="87" y="22"/>
                  <a:pt x="89" y="20"/>
                  <a:pt x="91" y="20"/>
                </a:cubicBezTo>
                <a:cubicBezTo>
                  <a:pt x="93" y="20"/>
                  <a:pt x="93" y="20"/>
                  <a:pt x="93" y="20"/>
                </a:cubicBezTo>
                <a:cubicBezTo>
                  <a:pt x="95" y="20"/>
                  <a:pt x="97" y="22"/>
                  <a:pt x="97" y="24"/>
                </a:cubicBezTo>
                <a:cubicBezTo>
                  <a:pt x="97" y="26"/>
                  <a:pt x="95" y="28"/>
                  <a:pt x="93" y="28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6" name="Freeform 196"/>
          <p:cNvSpPr>
            <a:spLocks noEditPoints="1"/>
          </p:cNvSpPr>
          <p:nvPr/>
        </p:nvSpPr>
        <p:spPr bwMode="auto">
          <a:xfrm>
            <a:off x="5975350" y="5194300"/>
            <a:ext cx="493713" cy="298450"/>
          </a:xfrm>
          <a:custGeom>
            <a:avLst/>
            <a:gdLst>
              <a:gd name="T0" fmla="*/ 2147483647 w 90"/>
              <a:gd name="T1" fmla="*/ 2147483647 h 54"/>
              <a:gd name="T2" fmla="*/ 2147483647 w 90"/>
              <a:gd name="T3" fmla="*/ 2147483647 h 54"/>
              <a:gd name="T4" fmla="*/ 2147483647 w 90"/>
              <a:gd name="T5" fmla="*/ 2147483647 h 54"/>
              <a:gd name="T6" fmla="*/ 2147483647 w 90"/>
              <a:gd name="T7" fmla="*/ 2147483647 h 54"/>
              <a:gd name="T8" fmla="*/ 2147483647 w 90"/>
              <a:gd name="T9" fmla="*/ 2147483647 h 54"/>
              <a:gd name="T10" fmla="*/ 2147483647 w 90"/>
              <a:gd name="T11" fmla="*/ 2147483647 h 54"/>
              <a:gd name="T12" fmla="*/ 2147483647 w 90"/>
              <a:gd name="T13" fmla="*/ 2147483647 h 54"/>
              <a:gd name="T14" fmla="*/ 2147483647 w 90"/>
              <a:gd name="T15" fmla="*/ 2147483647 h 54"/>
              <a:gd name="T16" fmla="*/ 2147483647 w 90"/>
              <a:gd name="T17" fmla="*/ 2147483647 h 54"/>
              <a:gd name="T18" fmla="*/ 2147483647 w 90"/>
              <a:gd name="T19" fmla="*/ 2147483647 h 54"/>
              <a:gd name="T20" fmla="*/ 2147483647 w 90"/>
              <a:gd name="T21" fmla="*/ 2147483647 h 54"/>
              <a:gd name="T22" fmla="*/ 2147483647 w 90"/>
              <a:gd name="T23" fmla="*/ 2147483647 h 54"/>
              <a:gd name="T24" fmla="*/ 2147483647 w 90"/>
              <a:gd name="T25" fmla="*/ 2147483647 h 54"/>
              <a:gd name="T26" fmla="*/ 2147483647 w 90"/>
              <a:gd name="T27" fmla="*/ 2147483647 h 54"/>
              <a:gd name="T28" fmla="*/ 2147483647 w 90"/>
              <a:gd name="T29" fmla="*/ 2147483647 h 54"/>
              <a:gd name="T30" fmla="*/ 2147483647 w 90"/>
              <a:gd name="T31" fmla="*/ 2147483647 h 54"/>
              <a:gd name="T32" fmla="*/ 2147483647 w 90"/>
              <a:gd name="T33" fmla="*/ 0 h 54"/>
              <a:gd name="T34" fmla="*/ 0 w 90"/>
              <a:gd name="T35" fmla="*/ 0 h 54"/>
              <a:gd name="T36" fmla="*/ 2147483647 w 90"/>
              <a:gd name="T37" fmla="*/ 2147483647 h 54"/>
              <a:gd name="T38" fmla="*/ 2147483647 w 90"/>
              <a:gd name="T39" fmla="*/ 0 h 54"/>
              <a:gd name="T40" fmla="*/ 2147483647 w 90"/>
              <a:gd name="T41" fmla="*/ 0 h 54"/>
              <a:gd name="T42" fmla="*/ 2147483647 w 90"/>
              <a:gd name="T43" fmla="*/ 0 h 54"/>
              <a:gd name="T44" fmla="*/ 2147483647 w 90"/>
              <a:gd name="T45" fmla="*/ 2147483647 h 54"/>
              <a:gd name="T46" fmla="*/ 2147483647 w 90"/>
              <a:gd name="T47" fmla="*/ 0 h 5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90" h="54">
                <a:moveTo>
                  <a:pt x="60" y="54"/>
                </a:moveTo>
                <a:cubicBezTo>
                  <a:pt x="45" y="29"/>
                  <a:pt x="45" y="29"/>
                  <a:pt x="45" y="29"/>
                </a:cubicBezTo>
                <a:cubicBezTo>
                  <a:pt x="31" y="54"/>
                  <a:pt x="31" y="54"/>
                  <a:pt x="31" y="54"/>
                </a:cubicBezTo>
                <a:lnTo>
                  <a:pt x="60" y="54"/>
                </a:lnTo>
                <a:close/>
                <a:moveTo>
                  <a:pt x="10" y="17"/>
                </a:moveTo>
                <a:cubicBezTo>
                  <a:pt x="9" y="17"/>
                  <a:pt x="8" y="18"/>
                  <a:pt x="8" y="19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8"/>
                  <a:pt x="9" y="29"/>
                  <a:pt x="10" y="29"/>
                </a:cubicBezTo>
                <a:cubicBezTo>
                  <a:pt x="45" y="29"/>
                  <a:pt x="45" y="29"/>
                  <a:pt x="45" y="29"/>
                </a:cubicBezTo>
                <a:cubicBezTo>
                  <a:pt x="81" y="29"/>
                  <a:pt x="81" y="29"/>
                  <a:pt x="81" y="29"/>
                </a:cubicBezTo>
                <a:cubicBezTo>
                  <a:pt x="82" y="29"/>
                  <a:pt x="83" y="28"/>
                  <a:pt x="83" y="27"/>
                </a:cubicBezTo>
                <a:cubicBezTo>
                  <a:pt x="83" y="19"/>
                  <a:pt x="83" y="19"/>
                  <a:pt x="83" y="19"/>
                </a:cubicBezTo>
                <a:cubicBezTo>
                  <a:pt x="83" y="18"/>
                  <a:pt x="82" y="17"/>
                  <a:pt x="81" y="17"/>
                </a:cubicBezTo>
                <a:cubicBezTo>
                  <a:pt x="73" y="17"/>
                  <a:pt x="73" y="17"/>
                  <a:pt x="73" y="17"/>
                </a:cubicBezTo>
                <a:cubicBezTo>
                  <a:pt x="18" y="17"/>
                  <a:pt x="18" y="17"/>
                  <a:pt x="18" y="17"/>
                </a:cubicBezTo>
                <a:lnTo>
                  <a:pt x="10" y="17"/>
                </a:lnTo>
                <a:close/>
                <a:moveTo>
                  <a:pt x="34" y="0"/>
                </a:moveTo>
                <a:cubicBezTo>
                  <a:pt x="0" y="0"/>
                  <a:pt x="0" y="0"/>
                  <a:pt x="0" y="0"/>
                </a:cubicBezTo>
                <a:cubicBezTo>
                  <a:pt x="1" y="10"/>
                  <a:pt x="8" y="17"/>
                  <a:pt x="18" y="17"/>
                </a:cubicBezTo>
                <a:cubicBezTo>
                  <a:pt x="27" y="17"/>
                  <a:pt x="35" y="9"/>
                  <a:pt x="34" y="0"/>
                </a:cubicBezTo>
                <a:close/>
                <a:moveTo>
                  <a:pt x="90" y="0"/>
                </a:moveTo>
                <a:cubicBezTo>
                  <a:pt x="56" y="0"/>
                  <a:pt x="56" y="0"/>
                  <a:pt x="56" y="0"/>
                </a:cubicBezTo>
                <a:cubicBezTo>
                  <a:pt x="56" y="9"/>
                  <a:pt x="64" y="17"/>
                  <a:pt x="73" y="17"/>
                </a:cubicBezTo>
                <a:cubicBezTo>
                  <a:pt x="82" y="17"/>
                  <a:pt x="90" y="10"/>
                  <a:pt x="90" y="0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7" name="Freeform 197"/>
          <p:cNvSpPr>
            <a:spLocks noEditPoints="1"/>
          </p:cNvSpPr>
          <p:nvPr/>
        </p:nvSpPr>
        <p:spPr bwMode="auto">
          <a:xfrm>
            <a:off x="6988175" y="5087938"/>
            <a:ext cx="406400" cy="511175"/>
          </a:xfrm>
          <a:custGeom>
            <a:avLst/>
            <a:gdLst>
              <a:gd name="T0" fmla="*/ 2147483647 w 74"/>
              <a:gd name="T1" fmla="*/ 2147483647 h 93"/>
              <a:gd name="T2" fmla="*/ 2147483647 w 74"/>
              <a:gd name="T3" fmla="*/ 2147483647 h 93"/>
              <a:gd name="T4" fmla="*/ 2147483647 w 74"/>
              <a:gd name="T5" fmla="*/ 2147483647 h 93"/>
              <a:gd name="T6" fmla="*/ 2147483647 w 74"/>
              <a:gd name="T7" fmla="*/ 2147483647 h 93"/>
              <a:gd name="T8" fmla="*/ 2147483647 w 74"/>
              <a:gd name="T9" fmla="*/ 2147483647 h 93"/>
              <a:gd name="T10" fmla="*/ 2147483647 w 74"/>
              <a:gd name="T11" fmla="*/ 2147483647 h 93"/>
              <a:gd name="T12" fmla="*/ 2147483647 w 74"/>
              <a:gd name="T13" fmla="*/ 2147483647 h 93"/>
              <a:gd name="T14" fmla="*/ 2147483647 w 74"/>
              <a:gd name="T15" fmla="*/ 2147483647 h 93"/>
              <a:gd name="T16" fmla="*/ 2147483647 w 74"/>
              <a:gd name="T17" fmla="*/ 2147483647 h 93"/>
              <a:gd name="T18" fmla="*/ 2147483647 w 74"/>
              <a:gd name="T19" fmla="*/ 2147483647 h 93"/>
              <a:gd name="T20" fmla="*/ 2147483647 w 74"/>
              <a:gd name="T21" fmla="*/ 2147483647 h 93"/>
              <a:gd name="T22" fmla="*/ 2147483647 w 74"/>
              <a:gd name="T23" fmla="*/ 2147483647 h 93"/>
              <a:gd name="T24" fmla="*/ 2147483647 w 74"/>
              <a:gd name="T25" fmla="*/ 2147483647 h 93"/>
              <a:gd name="T26" fmla="*/ 2147483647 w 74"/>
              <a:gd name="T27" fmla="*/ 2147483647 h 93"/>
              <a:gd name="T28" fmla="*/ 2147483647 w 74"/>
              <a:gd name="T29" fmla="*/ 2147483647 h 93"/>
              <a:gd name="T30" fmla="*/ 2147483647 w 74"/>
              <a:gd name="T31" fmla="*/ 2147483647 h 93"/>
              <a:gd name="T32" fmla="*/ 2147483647 w 74"/>
              <a:gd name="T33" fmla="*/ 2147483647 h 93"/>
              <a:gd name="T34" fmla="*/ 2147483647 w 74"/>
              <a:gd name="T35" fmla="*/ 2147483647 h 93"/>
              <a:gd name="T36" fmla="*/ 2147483647 w 74"/>
              <a:gd name="T37" fmla="*/ 2147483647 h 93"/>
              <a:gd name="T38" fmla="*/ 2147483647 w 74"/>
              <a:gd name="T39" fmla="*/ 2147483647 h 93"/>
              <a:gd name="T40" fmla="*/ 2147483647 w 74"/>
              <a:gd name="T41" fmla="*/ 2147483647 h 93"/>
              <a:gd name="T42" fmla="*/ 2147483647 w 74"/>
              <a:gd name="T43" fmla="*/ 2147483647 h 93"/>
              <a:gd name="T44" fmla="*/ 2147483647 w 74"/>
              <a:gd name="T45" fmla="*/ 2147483647 h 93"/>
              <a:gd name="T46" fmla="*/ 2147483647 w 74"/>
              <a:gd name="T47" fmla="*/ 2147483647 h 93"/>
              <a:gd name="T48" fmla="*/ 2147483647 w 74"/>
              <a:gd name="T49" fmla="*/ 2147483647 h 93"/>
              <a:gd name="T50" fmla="*/ 2147483647 w 74"/>
              <a:gd name="T51" fmla="*/ 2147483647 h 93"/>
              <a:gd name="T52" fmla="*/ 2147483647 w 74"/>
              <a:gd name="T53" fmla="*/ 2147483647 h 93"/>
              <a:gd name="T54" fmla="*/ 2147483647 w 74"/>
              <a:gd name="T55" fmla="*/ 2147483647 h 93"/>
              <a:gd name="T56" fmla="*/ 2147483647 w 74"/>
              <a:gd name="T57" fmla="*/ 2147483647 h 93"/>
              <a:gd name="T58" fmla="*/ 2147483647 w 74"/>
              <a:gd name="T59" fmla="*/ 2147483647 h 93"/>
              <a:gd name="T60" fmla="*/ 2147483647 w 74"/>
              <a:gd name="T61" fmla="*/ 2147483647 h 93"/>
              <a:gd name="T62" fmla="*/ 2147483647 w 74"/>
              <a:gd name="T63" fmla="*/ 2147483647 h 93"/>
              <a:gd name="T64" fmla="*/ 2147483647 w 74"/>
              <a:gd name="T65" fmla="*/ 2147483647 h 93"/>
              <a:gd name="T66" fmla="*/ 2147483647 w 74"/>
              <a:gd name="T67" fmla="*/ 2147483647 h 93"/>
              <a:gd name="T68" fmla="*/ 2147483647 w 74"/>
              <a:gd name="T69" fmla="*/ 2147483647 h 93"/>
              <a:gd name="T70" fmla="*/ 2147483647 w 74"/>
              <a:gd name="T71" fmla="*/ 0 h 93"/>
              <a:gd name="T72" fmla="*/ 2147483647 w 74"/>
              <a:gd name="T73" fmla="*/ 2147483647 h 93"/>
              <a:gd name="T74" fmla="*/ 2147483647 w 74"/>
              <a:gd name="T75" fmla="*/ 2147483647 h 93"/>
              <a:gd name="T76" fmla="*/ 2147483647 w 74"/>
              <a:gd name="T77" fmla="*/ 2147483647 h 93"/>
              <a:gd name="T78" fmla="*/ 2147483647 w 74"/>
              <a:gd name="T79" fmla="*/ 2147483647 h 93"/>
              <a:gd name="T80" fmla="*/ 2147483647 w 74"/>
              <a:gd name="T81" fmla="*/ 2147483647 h 93"/>
              <a:gd name="T82" fmla="*/ 2147483647 w 74"/>
              <a:gd name="T83" fmla="*/ 2147483647 h 93"/>
              <a:gd name="T84" fmla="*/ 2147483647 w 74"/>
              <a:gd name="T85" fmla="*/ 2147483647 h 93"/>
              <a:gd name="T86" fmla="*/ 2147483647 w 74"/>
              <a:gd name="T87" fmla="*/ 2147483647 h 93"/>
              <a:gd name="T88" fmla="*/ 2147483647 w 74"/>
              <a:gd name="T89" fmla="*/ 2147483647 h 93"/>
              <a:gd name="T90" fmla="*/ 2147483647 w 74"/>
              <a:gd name="T91" fmla="*/ 2147483647 h 93"/>
              <a:gd name="T92" fmla="*/ 2147483647 w 74"/>
              <a:gd name="T93" fmla="*/ 2147483647 h 93"/>
              <a:gd name="T94" fmla="*/ 2147483647 w 74"/>
              <a:gd name="T95" fmla="*/ 2147483647 h 93"/>
              <a:gd name="T96" fmla="*/ 2147483647 w 74"/>
              <a:gd name="T97" fmla="*/ 2147483647 h 93"/>
              <a:gd name="T98" fmla="*/ 2147483647 w 74"/>
              <a:gd name="T99" fmla="*/ 2147483647 h 93"/>
              <a:gd name="T100" fmla="*/ 2147483647 w 74"/>
              <a:gd name="T101" fmla="*/ 2147483647 h 93"/>
              <a:gd name="T102" fmla="*/ 2147483647 w 74"/>
              <a:gd name="T103" fmla="*/ 2147483647 h 93"/>
              <a:gd name="T104" fmla="*/ 2147483647 w 74"/>
              <a:gd name="T105" fmla="*/ 2147483647 h 93"/>
              <a:gd name="T106" fmla="*/ 2147483647 w 74"/>
              <a:gd name="T107" fmla="*/ 2147483647 h 93"/>
              <a:gd name="T108" fmla="*/ 2147483647 w 74"/>
              <a:gd name="T109" fmla="*/ 2147483647 h 93"/>
              <a:gd name="T110" fmla="*/ 2147483647 w 74"/>
              <a:gd name="T111" fmla="*/ 2147483647 h 93"/>
              <a:gd name="T112" fmla="*/ 2147483647 w 74"/>
              <a:gd name="T113" fmla="*/ 2147483647 h 93"/>
              <a:gd name="T114" fmla="*/ 2147483647 w 74"/>
              <a:gd name="T115" fmla="*/ 2147483647 h 93"/>
              <a:gd name="T116" fmla="*/ 2147483647 w 74"/>
              <a:gd name="T117" fmla="*/ 2147483647 h 93"/>
              <a:gd name="T118" fmla="*/ 2147483647 w 74"/>
              <a:gd name="T119" fmla="*/ 2147483647 h 9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74" h="93">
                <a:moveTo>
                  <a:pt x="38" y="34"/>
                </a:moveTo>
                <a:cubicBezTo>
                  <a:pt x="35" y="34"/>
                  <a:pt x="35" y="34"/>
                  <a:pt x="35" y="34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5"/>
                  <a:pt x="35" y="35"/>
                  <a:pt x="35" y="35"/>
                </a:cubicBezTo>
                <a:cubicBezTo>
                  <a:pt x="35" y="35"/>
                  <a:pt x="35" y="36"/>
                  <a:pt x="35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38" y="36"/>
                  <a:pt x="38" y="35"/>
                  <a:pt x="38" y="35"/>
                </a:cubicBezTo>
                <a:cubicBezTo>
                  <a:pt x="38" y="34"/>
                  <a:pt x="38" y="34"/>
                  <a:pt x="38" y="34"/>
                </a:cubicBezTo>
                <a:cubicBezTo>
                  <a:pt x="38" y="34"/>
                  <a:pt x="38" y="34"/>
                  <a:pt x="38" y="34"/>
                </a:cubicBezTo>
                <a:close/>
                <a:moveTo>
                  <a:pt x="65" y="53"/>
                </a:moveTo>
                <a:cubicBezTo>
                  <a:pt x="66" y="53"/>
                  <a:pt x="66" y="52"/>
                  <a:pt x="66" y="52"/>
                </a:cubicBezTo>
                <a:cubicBezTo>
                  <a:pt x="66" y="51"/>
                  <a:pt x="66" y="51"/>
                  <a:pt x="66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4" y="51"/>
                  <a:pt x="64" y="51"/>
                  <a:pt x="64" y="51"/>
                </a:cubicBezTo>
                <a:cubicBezTo>
                  <a:pt x="64" y="51"/>
                  <a:pt x="64" y="51"/>
                  <a:pt x="63" y="51"/>
                </a:cubicBezTo>
                <a:cubicBezTo>
                  <a:pt x="63" y="51"/>
                  <a:pt x="63" y="52"/>
                  <a:pt x="63" y="52"/>
                </a:cubicBezTo>
                <a:cubicBezTo>
                  <a:pt x="64" y="52"/>
                  <a:pt x="64" y="52"/>
                  <a:pt x="64" y="52"/>
                </a:cubicBezTo>
                <a:cubicBezTo>
                  <a:pt x="64" y="52"/>
                  <a:pt x="64" y="52"/>
                  <a:pt x="64" y="51"/>
                </a:cubicBezTo>
                <a:cubicBezTo>
                  <a:pt x="64" y="51"/>
                  <a:pt x="64" y="51"/>
                  <a:pt x="65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52"/>
                  <a:pt x="65" y="52"/>
                  <a:pt x="65" y="52"/>
                </a:cubicBezTo>
                <a:cubicBezTo>
                  <a:pt x="65" y="52"/>
                  <a:pt x="65" y="52"/>
                  <a:pt x="65" y="52"/>
                </a:cubicBezTo>
                <a:cubicBezTo>
                  <a:pt x="65" y="52"/>
                  <a:pt x="65" y="52"/>
                  <a:pt x="64" y="52"/>
                </a:cubicBezTo>
                <a:cubicBezTo>
                  <a:pt x="64" y="53"/>
                  <a:pt x="64" y="53"/>
                  <a:pt x="64" y="53"/>
                </a:cubicBezTo>
                <a:cubicBezTo>
                  <a:pt x="64" y="53"/>
                  <a:pt x="65" y="53"/>
                  <a:pt x="65" y="53"/>
                </a:cubicBezTo>
                <a:cubicBezTo>
                  <a:pt x="65" y="53"/>
                  <a:pt x="65" y="53"/>
                  <a:pt x="65" y="53"/>
                </a:cubicBezTo>
                <a:cubicBezTo>
                  <a:pt x="65" y="53"/>
                  <a:pt x="65" y="54"/>
                  <a:pt x="65" y="54"/>
                </a:cubicBezTo>
                <a:cubicBezTo>
                  <a:pt x="65" y="54"/>
                  <a:pt x="65" y="54"/>
                  <a:pt x="65" y="54"/>
                </a:cubicBezTo>
                <a:cubicBezTo>
                  <a:pt x="65" y="55"/>
                  <a:pt x="65" y="55"/>
                  <a:pt x="65" y="55"/>
                </a:cubicBezTo>
                <a:cubicBezTo>
                  <a:pt x="64" y="55"/>
                  <a:pt x="64" y="55"/>
                  <a:pt x="64" y="54"/>
                </a:cubicBezTo>
                <a:cubicBezTo>
                  <a:pt x="64" y="54"/>
                  <a:pt x="64" y="54"/>
                  <a:pt x="64" y="54"/>
                </a:cubicBezTo>
                <a:cubicBezTo>
                  <a:pt x="63" y="54"/>
                  <a:pt x="63" y="54"/>
                  <a:pt x="63" y="54"/>
                </a:cubicBezTo>
                <a:cubicBezTo>
                  <a:pt x="63" y="54"/>
                  <a:pt x="63" y="55"/>
                  <a:pt x="64" y="55"/>
                </a:cubicBezTo>
                <a:cubicBezTo>
                  <a:pt x="64" y="55"/>
                  <a:pt x="64" y="55"/>
                  <a:pt x="65" y="55"/>
                </a:cubicBezTo>
                <a:cubicBezTo>
                  <a:pt x="65" y="55"/>
                  <a:pt x="65" y="55"/>
                  <a:pt x="66" y="55"/>
                </a:cubicBezTo>
                <a:cubicBezTo>
                  <a:pt x="66" y="55"/>
                  <a:pt x="66" y="54"/>
                  <a:pt x="66" y="54"/>
                </a:cubicBezTo>
                <a:cubicBezTo>
                  <a:pt x="66" y="54"/>
                  <a:pt x="66" y="53"/>
                  <a:pt x="66" y="53"/>
                </a:cubicBezTo>
                <a:cubicBezTo>
                  <a:pt x="66" y="53"/>
                  <a:pt x="66" y="53"/>
                  <a:pt x="65" y="53"/>
                </a:cubicBezTo>
                <a:close/>
                <a:moveTo>
                  <a:pt x="38" y="39"/>
                </a:moveTo>
                <a:cubicBezTo>
                  <a:pt x="35" y="39"/>
                  <a:pt x="35" y="39"/>
                  <a:pt x="35" y="39"/>
                </a:cubicBezTo>
                <a:cubicBezTo>
                  <a:pt x="35" y="39"/>
                  <a:pt x="35" y="39"/>
                  <a:pt x="35" y="39"/>
                </a:cubicBezTo>
                <a:cubicBezTo>
                  <a:pt x="35" y="41"/>
                  <a:pt x="35" y="41"/>
                  <a:pt x="35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close/>
                <a:moveTo>
                  <a:pt x="39" y="38"/>
                </a:moveTo>
                <a:cubicBezTo>
                  <a:pt x="51" y="38"/>
                  <a:pt x="51" y="38"/>
                  <a:pt x="51" y="38"/>
                </a:cubicBezTo>
                <a:cubicBezTo>
                  <a:pt x="51" y="38"/>
                  <a:pt x="51" y="38"/>
                  <a:pt x="51" y="38"/>
                </a:cubicBezTo>
                <a:cubicBezTo>
                  <a:pt x="39" y="38"/>
                  <a:pt x="39" y="38"/>
                  <a:pt x="39" y="38"/>
                </a:cubicBezTo>
                <a:close/>
                <a:moveTo>
                  <a:pt x="39" y="43"/>
                </a:moveTo>
                <a:cubicBezTo>
                  <a:pt x="51" y="43"/>
                  <a:pt x="51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9" y="43"/>
                  <a:pt x="39" y="43"/>
                  <a:pt x="39" y="43"/>
                </a:cubicBezTo>
                <a:close/>
                <a:moveTo>
                  <a:pt x="39" y="41"/>
                </a:moveTo>
                <a:cubicBezTo>
                  <a:pt x="51" y="41"/>
                  <a:pt x="51" y="41"/>
                  <a:pt x="51" y="41"/>
                </a:cubicBezTo>
                <a:cubicBezTo>
                  <a:pt x="51" y="41"/>
                  <a:pt x="51" y="41"/>
                  <a:pt x="51" y="41"/>
                </a:cubicBezTo>
                <a:cubicBezTo>
                  <a:pt x="39" y="41"/>
                  <a:pt x="39" y="41"/>
                  <a:pt x="39" y="41"/>
                </a:cubicBezTo>
                <a:close/>
                <a:moveTo>
                  <a:pt x="65" y="61"/>
                </a:moveTo>
                <a:cubicBezTo>
                  <a:pt x="65" y="61"/>
                  <a:pt x="64" y="61"/>
                  <a:pt x="64" y="62"/>
                </a:cubicBezTo>
                <a:cubicBezTo>
                  <a:pt x="64" y="61"/>
                  <a:pt x="64" y="61"/>
                  <a:pt x="64" y="60"/>
                </a:cubicBezTo>
                <a:cubicBezTo>
                  <a:pt x="64" y="60"/>
                  <a:pt x="65" y="60"/>
                  <a:pt x="65" y="60"/>
                </a:cubicBezTo>
                <a:cubicBezTo>
                  <a:pt x="65" y="60"/>
                  <a:pt x="65" y="60"/>
                  <a:pt x="65" y="60"/>
                </a:cubicBezTo>
                <a:cubicBezTo>
                  <a:pt x="65" y="60"/>
                  <a:pt x="65" y="61"/>
                  <a:pt x="65" y="61"/>
                </a:cubicBezTo>
                <a:cubicBezTo>
                  <a:pt x="66" y="61"/>
                  <a:pt x="66" y="61"/>
                  <a:pt x="66" y="61"/>
                </a:cubicBezTo>
                <a:cubicBezTo>
                  <a:pt x="66" y="60"/>
                  <a:pt x="66" y="60"/>
                  <a:pt x="66" y="60"/>
                </a:cubicBezTo>
                <a:cubicBezTo>
                  <a:pt x="65" y="60"/>
                  <a:pt x="65" y="59"/>
                  <a:pt x="65" y="59"/>
                </a:cubicBezTo>
                <a:cubicBezTo>
                  <a:pt x="64" y="59"/>
                  <a:pt x="64" y="60"/>
                  <a:pt x="64" y="60"/>
                </a:cubicBezTo>
                <a:cubicBezTo>
                  <a:pt x="63" y="60"/>
                  <a:pt x="63" y="61"/>
                  <a:pt x="63" y="62"/>
                </a:cubicBezTo>
                <a:cubicBezTo>
                  <a:pt x="63" y="63"/>
                  <a:pt x="63" y="63"/>
                  <a:pt x="64" y="64"/>
                </a:cubicBezTo>
                <a:cubicBezTo>
                  <a:pt x="64" y="64"/>
                  <a:pt x="64" y="64"/>
                  <a:pt x="65" y="64"/>
                </a:cubicBezTo>
                <a:cubicBezTo>
                  <a:pt x="65" y="64"/>
                  <a:pt x="66" y="64"/>
                  <a:pt x="66" y="64"/>
                </a:cubicBezTo>
                <a:cubicBezTo>
                  <a:pt x="66" y="64"/>
                  <a:pt x="66" y="63"/>
                  <a:pt x="66" y="63"/>
                </a:cubicBezTo>
                <a:cubicBezTo>
                  <a:pt x="66" y="62"/>
                  <a:pt x="66" y="62"/>
                  <a:pt x="66" y="62"/>
                </a:cubicBezTo>
                <a:cubicBezTo>
                  <a:pt x="66" y="61"/>
                  <a:pt x="65" y="61"/>
                  <a:pt x="65" y="61"/>
                </a:cubicBezTo>
                <a:close/>
                <a:moveTo>
                  <a:pt x="65" y="63"/>
                </a:moveTo>
                <a:cubicBezTo>
                  <a:pt x="65" y="63"/>
                  <a:pt x="65" y="64"/>
                  <a:pt x="65" y="64"/>
                </a:cubicBezTo>
                <a:cubicBezTo>
                  <a:pt x="65" y="64"/>
                  <a:pt x="64" y="63"/>
                  <a:pt x="64" y="63"/>
                </a:cubicBezTo>
                <a:cubicBezTo>
                  <a:pt x="64" y="63"/>
                  <a:pt x="64" y="63"/>
                  <a:pt x="64" y="63"/>
                </a:cubicBezTo>
                <a:cubicBezTo>
                  <a:pt x="64" y="62"/>
                  <a:pt x="64" y="62"/>
                  <a:pt x="64" y="62"/>
                </a:cubicBezTo>
                <a:cubicBezTo>
                  <a:pt x="64" y="62"/>
                  <a:pt x="65" y="62"/>
                  <a:pt x="65" y="62"/>
                </a:cubicBezTo>
                <a:cubicBezTo>
                  <a:pt x="65" y="62"/>
                  <a:pt x="65" y="62"/>
                  <a:pt x="65" y="62"/>
                </a:cubicBezTo>
                <a:cubicBezTo>
                  <a:pt x="65" y="62"/>
                  <a:pt x="65" y="62"/>
                  <a:pt x="65" y="63"/>
                </a:cubicBezTo>
                <a:cubicBezTo>
                  <a:pt x="65" y="63"/>
                  <a:pt x="65" y="63"/>
                  <a:pt x="65" y="63"/>
                </a:cubicBezTo>
                <a:close/>
                <a:moveTo>
                  <a:pt x="38" y="31"/>
                </a:moveTo>
                <a:cubicBezTo>
                  <a:pt x="35" y="31"/>
                  <a:pt x="35" y="31"/>
                  <a:pt x="35" y="31"/>
                </a:cubicBezTo>
                <a:cubicBezTo>
                  <a:pt x="35" y="31"/>
                  <a:pt x="35" y="31"/>
                  <a:pt x="35" y="31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8" y="33"/>
                  <a:pt x="38" y="33"/>
                  <a:pt x="38" y="33"/>
                </a:cubicBezTo>
                <a:cubicBezTo>
                  <a:pt x="38" y="33"/>
                  <a:pt x="38" y="33"/>
                  <a:pt x="38" y="33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1"/>
                  <a:pt x="38" y="31"/>
                  <a:pt x="38" y="31"/>
                </a:cubicBezTo>
                <a:close/>
                <a:moveTo>
                  <a:pt x="38" y="26"/>
                </a:moveTo>
                <a:cubicBezTo>
                  <a:pt x="35" y="26"/>
                  <a:pt x="35" y="26"/>
                  <a:pt x="35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8"/>
                  <a:pt x="35" y="28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8" y="27"/>
                  <a:pt x="38" y="27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lose/>
                <a:moveTo>
                  <a:pt x="38" y="29"/>
                </a:moveTo>
                <a:cubicBezTo>
                  <a:pt x="35" y="29"/>
                  <a:pt x="35" y="29"/>
                  <a:pt x="35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9"/>
                  <a:pt x="38" y="29"/>
                  <a:pt x="38" y="29"/>
                </a:cubicBezTo>
                <a:close/>
                <a:moveTo>
                  <a:pt x="38" y="42"/>
                </a:moveTo>
                <a:cubicBezTo>
                  <a:pt x="35" y="42"/>
                  <a:pt x="35" y="42"/>
                  <a:pt x="35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3"/>
                  <a:pt x="35" y="43"/>
                  <a:pt x="35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38" y="42"/>
                  <a:pt x="38" y="42"/>
                  <a:pt x="38" y="42"/>
                </a:cubicBezTo>
                <a:cubicBezTo>
                  <a:pt x="38" y="42"/>
                  <a:pt x="38" y="42"/>
                  <a:pt x="38" y="42"/>
                </a:cubicBezTo>
                <a:close/>
                <a:moveTo>
                  <a:pt x="39" y="51"/>
                </a:moveTo>
                <a:cubicBezTo>
                  <a:pt x="39" y="52"/>
                  <a:pt x="38" y="52"/>
                  <a:pt x="38" y="52"/>
                </a:cubicBezTo>
                <a:cubicBezTo>
                  <a:pt x="38" y="53"/>
                  <a:pt x="38" y="53"/>
                  <a:pt x="38" y="53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5"/>
                  <a:pt x="39" y="55"/>
                  <a:pt x="39" y="55"/>
                </a:cubicBezTo>
                <a:cubicBezTo>
                  <a:pt x="40" y="55"/>
                  <a:pt x="40" y="55"/>
                  <a:pt x="40" y="55"/>
                </a:cubicBezTo>
                <a:cubicBezTo>
                  <a:pt x="40" y="51"/>
                  <a:pt x="40" y="51"/>
                  <a:pt x="40" y="51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51"/>
                  <a:pt x="39" y="51"/>
                  <a:pt x="39" y="51"/>
                </a:cubicBezTo>
                <a:close/>
                <a:moveTo>
                  <a:pt x="40" y="60"/>
                </a:moveTo>
                <a:cubicBezTo>
                  <a:pt x="39" y="60"/>
                  <a:pt x="39" y="60"/>
                  <a:pt x="39" y="60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9" y="63"/>
                  <a:pt x="39" y="63"/>
                  <a:pt x="39" y="63"/>
                </a:cubicBezTo>
                <a:cubicBezTo>
                  <a:pt x="39" y="64"/>
                  <a:pt x="39" y="64"/>
                  <a:pt x="39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63"/>
                  <a:pt x="40" y="63"/>
                  <a:pt x="40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0" y="63"/>
                  <a:pt x="40" y="63"/>
                  <a:pt x="40" y="63"/>
                </a:cubicBezTo>
                <a:lnTo>
                  <a:pt x="40" y="60"/>
                </a:lnTo>
                <a:close/>
                <a:moveTo>
                  <a:pt x="39" y="63"/>
                </a:moveTo>
                <a:cubicBezTo>
                  <a:pt x="38" y="63"/>
                  <a:pt x="38" y="63"/>
                  <a:pt x="38" y="63"/>
                </a:cubicBezTo>
                <a:cubicBezTo>
                  <a:pt x="39" y="61"/>
                  <a:pt x="39" y="61"/>
                  <a:pt x="39" y="61"/>
                </a:cubicBezTo>
                <a:lnTo>
                  <a:pt x="39" y="63"/>
                </a:lnTo>
                <a:close/>
                <a:moveTo>
                  <a:pt x="65" y="68"/>
                </a:moveTo>
                <a:cubicBezTo>
                  <a:pt x="64" y="68"/>
                  <a:pt x="64" y="69"/>
                  <a:pt x="64" y="69"/>
                </a:cubicBezTo>
                <a:cubicBezTo>
                  <a:pt x="63" y="69"/>
                  <a:pt x="63" y="70"/>
                  <a:pt x="63" y="70"/>
                </a:cubicBezTo>
                <a:cubicBezTo>
                  <a:pt x="63" y="70"/>
                  <a:pt x="63" y="71"/>
                  <a:pt x="63" y="71"/>
                </a:cubicBezTo>
                <a:cubicBezTo>
                  <a:pt x="64" y="71"/>
                  <a:pt x="64" y="72"/>
                  <a:pt x="64" y="72"/>
                </a:cubicBezTo>
                <a:cubicBezTo>
                  <a:pt x="65" y="72"/>
                  <a:pt x="65" y="71"/>
                  <a:pt x="65" y="71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2"/>
                  <a:pt x="64" y="72"/>
                  <a:pt x="64" y="72"/>
                </a:cubicBezTo>
                <a:cubicBezTo>
                  <a:pt x="63" y="72"/>
                  <a:pt x="63" y="72"/>
                  <a:pt x="63" y="72"/>
                </a:cubicBezTo>
                <a:cubicBezTo>
                  <a:pt x="63" y="72"/>
                  <a:pt x="63" y="73"/>
                  <a:pt x="64" y="73"/>
                </a:cubicBezTo>
                <a:cubicBezTo>
                  <a:pt x="64" y="73"/>
                  <a:pt x="64" y="73"/>
                  <a:pt x="65" y="73"/>
                </a:cubicBezTo>
                <a:cubicBezTo>
                  <a:pt x="65" y="73"/>
                  <a:pt x="65" y="73"/>
                  <a:pt x="66" y="73"/>
                </a:cubicBezTo>
                <a:cubicBezTo>
                  <a:pt x="66" y="72"/>
                  <a:pt x="66" y="72"/>
                  <a:pt x="66" y="71"/>
                </a:cubicBezTo>
                <a:cubicBezTo>
                  <a:pt x="66" y="70"/>
                  <a:pt x="66" y="69"/>
                  <a:pt x="66" y="69"/>
                </a:cubicBezTo>
                <a:cubicBezTo>
                  <a:pt x="65" y="69"/>
                  <a:pt x="65" y="68"/>
                  <a:pt x="65" y="68"/>
                </a:cubicBezTo>
                <a:close/>
                <a:moveTo>
                  <a:pt x="65" y="71"/>
                </a:moveTo>
                <a:cubicBezTo>
                  <a:pt x="65" y="71"/>
                  <a:pt x="65" y="71"/>
                  <a:pt x="65" y="71"/>
                </a:cubicBezTo>
                <a:cubicBezTo>
                  <a:pt x="64" y="71"/>
                  <a:pt x="64" y="71"/>
                  <a:pt x="64" y="71"/>
                </a:cubicBezTo>
                <a:cubicBezTo>
                  <a:pt x="64" y="71"/>
                  <a:pt x="64" y="70"/>
                  <a:pt x="64" y="70"/>
                </a:cubicBezTo>
                <a:cubicBezTo>
                  <a:pt x="64" y="70"/>
                  <a:pt x="64" y="69"/>
                  <a:pt x="64" y="69"/>
                </a:cubicBezTo>
                <a:cubicBezTo>
                  <a:pt x="64" y="69"/>
                  <a:pt x="64" y="69"/>
                  <a:pt x="65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65" y="70"/>
                  <a:pt x="65" y="70"/>
                  <a:pt x="65" y="70"/>
                </a:cubicBezTo>
                <a:cubicBezTo>
                  <a:pt x="65" y="70"/>
                  <a:pt x="65" y="71"/>
                  <a:pt x="65" y="71"/>
                </a:cubicBezTo>
                <a:close/>
                <a:moveTo>
                  <a:pt x="52" y="77"/>
                </a:moveTo>
                <a:cubicBezTo>
                  <a:pt x="51" y="77"/>
                  <a:pt x="51" y="78"/>
                  <a:pt x="51" y="78"/>
                </a:cubicBezTo>
                <a:cubicBezTo>
                  <a:pt x="51" y="78"/>
                  <a:pt x="50" y="79"/>
                  <a:pt x="50" y="80"/>
                </a:cubicBezTo>
                <a:cubicBezTo>
                  <a:pt x="50" y="81"/>
                  <a:pt x="51" y="81"/>
                  <a:pt x="51" y="82"/>
                </a:cubicBezTo>
                <a:cubicBezTo>
                  <a:pt x="51" y="82"/>
                  <a:pt x="51" y="82"/>
                  <a:pt x="52" y="82"/>
                </a:cubicBezTo>
                <a:cubicBezTo>
                  <a:pt x="52" y="82"/>
                  <a:pt x="53" y="82"/>
                  <a:pt x="53" y="82"/>
                </a:cubicBezTo>
                <a:cubicBezTo>
                  <a:pt x="53" y="81"/>
                  <a:pt x="53" y="81"/>
                  <a:pt x="53" y="80"/>
                </a:cubicBezTo>
                <a:cubicBezTo>
                  <a:pt x="53" y="79"/>
                  <a:pt x="53" y="78"/>
                  <a:pt x="53" y="78"/>
                </a:cubicBezTo>
                <a:cubicBezTo>
                  <a:pt x="53" y="78"/>
                  <a:pt x="52" y="77"/>
                  <a:pt x="52" y="77"/>
                </a:cubicBezTo>
                <a:close/>
                <a:moveTo>
                  <a:pt x="52" y="81"/>
                </a:moveTo>
                <a:cubicBezTo>
                  <a:pt x="52" y="81"/>
                  <a:pt x="52" y="81"/>
                  <a:pt x="52" y="81"/>
                </a:cubicBezTo>
                <a:cubicBezTo>
                  <a:pt x="52" y="81"/>
                  <a:pt x="52" y="81"/>
                  <a:pt x="52" y="81"/>
                </a:cubicBezTo>
                <a:cubicBezTo>
                  <a:pt x="52" y="81"/>
                  <a:pt x="52" y="81"/>
                  <a:pt x="52" y="81"/>
                </a:cubicBezTo>
                <a:cubicBezTo>
                  <a:pt x="52" y="81"/>
                  <a:pt x="51" y="81"/>
                  <a:pt x="51" y="81"/>
                </a:cubicBezTo>
                <a:cubicBezTo>
                  <a:pt x="51" y="81"/>
                  <a:pt x="51" y="80"/>
                  <a:pt x="51" y="80"/>
                </a:cubicBezTo>
                <a:cubicBezTo>
                  <a:pt x="51" y="79"/>
                  <a:pt x="51" y="79"/>
                  <a:pt x="51" y="79"/>
                </a:cubicBezTo>
                <a:cubicBezTo>
                  <a:pt x="51" y="78"/>
                  <a:pt x="52" y="78"/>
                  <a:pt x="52" y="78"/>
                </a:cubicBezTo>
                <a:cubicBezTo>
                  <a:pt x="52" y="78"/>
                  <a:pt x="52" y="78"/>
                  <a:pt x="52" y="78"/>
                </a:cubicBezTo>
                <a:cubicBezTo>
                  <a:pt x="52" y="78"/>
                  <a:pt x="52" y="78"/>
                  <a:pt x="52" y="78"/>
                </a:cubicBezTo>
                <a:cubicBezTo>
                  <a:pt x="52" y="78"/>
                  <a:pt x="52" y="78"/>
                  <a:pt x="52" y="79"/>
                </a:cubicBezTo>
                <a:cubicBezTo>
                  <a:pt x="52" y="79"/>
                  <a:pt x="52" y="79"/>
                  <a:pt x="52" y="80"/>
                </a:cubicBezTo>
                <a:cubicBezTo>
                  <a:pt x="52" y="80"/>
                  <a:pt x="52" y="81"/>
                  <a:pt x="52" y="81"/>
                </a:cubicBezTo>
                <a:close/>
                <a:moveTo>
                  <a:pt x="38" y="69"/>
                </a:moveTo>
                <a:cubicBezTo>
                  <a:pt x="40" y="69"/>
                  <a:pt x="40" y="69"/>
                  <a:pt x="40" y="69"/>
                </a:cubicBezTo>
                <a:cubicBezTo>
                  <a:pt x="39" y="70"/>
                  <a:pt x="39" y="70"/>
                  <a:pt x="39" y="71"/>
                </a:cubicBezTo>
                <a:cubicBezTo>
                  <a:pt x="38" y="72"/>
                  <a:pt x="38" y="72"/>
                  <a:pt x="38" y="73"/>
                </a:cubicBezTo>
                <a:cubicBezTo>
                  <a:pt x="39" y="73"/>
                  <a:pt x="39" y="73"/>
                  <a:pt x="39" y="73"/>
                </a:cubicBezTo>
                <a:cubicBezTo>
                  <a:pt x="39" y="73"/>
                  <a:pt x="39" y="72"/>
                  <a:pt x="39" y="72"/>
                </a:cubicBezTo>
                <a:cubicBezTo>
                  <a:pt x="39" y="71"/>
                  <a:pt x="40" y="71"/>
                  <a:pt x="40" y="70"/>
                </a:cubicBezTo>
                <a:cubicBezTo>
                  <a:pt x="40" y="70"/>
                  <a:pt x="40" y="69"/>
                  <a:pt x="41" y="69"/>
                </a:cubicBezTo>
                <a:cubicBezTo>
                  <a:pt x="41" y="69"/>
                  <a:pt x="41" y="69"/>
                  <a:pt x="41" y="69"/>
                </a:cubicBezTo>
                <a:cubicBezTo>
                  <a:pt x="38" y="69"/>
                  <a:pt x="38" y="69"/>
                  <a:pt x="38" y="69"/>
                </a:cubicBezTo>
                <a:close/>
                <a:moveTo>
                  <a:pt x="41" y="78"/>
                </a:moveTo>
                <a:cubicBezTo>
                  <a:pt x="40" y="77"/>
                  <a:pt x="40" y="77"/>
                  <a:pt x="40" y="77"/>
                </a:cubicBezTo>
                <a:cubicBezTo>
                  <a:pt x="39" y="79"/>
                  <a:pt x="39" y="79"/>
                  <a:pt x="39" y="79"/>
                </a:cubicBezTo>
                <a:cubicBezTo>
                  <a:pt x="38" y="77"/>
                  <a:pt x="38" y="77"/>
                  <a:pt x="38" y="77"/>
                </a:cubicBezTo>
                <a:cubicBezTo>
                  <a:pt x="38" y="78"/>
                  <a:pt x="38" y="78"/>
                  <a:pt x="38" y="78"/>
                </a:cubicBezTo>
                <a:cubicBezTo>
                  <a:pt x="38" y="79"/>
                  <a:pt x="38" y="79"/>
                  <a:pt x="38" y="79"/>
                </a:cubicBezTo>
                <a:cubicBezTo>
                  <a:pt x="37" y="79"/>
                  <a:pt x="37" y="79"/>
                  <a:pt x="37" y="79"/>
                </a:cubicBezTo>
                <a:cubicBezTo>
                  <a:pt x="37" y="80"/>
                  <a:pt x="37" y="80"/>
                  <a:pt x="37" y="80"/>
                </a:cubicBezTo>
                <a:cubicBezTo>
                  <a:pt x="38" y="80"/>
                  <a:pt x="38" y="80"/>
                  <a:pt x="38" y="80"/>
                </a:cubicBezTo>
                <a:cubicBezTo>
                  <a:pt x="38" y="82"/>
                  <a:pt x="38" y="82"/>
                  <a:pt x="38" y="82"/>
                </a:cubicBezTo>
                <a:cubicBezTo>
                  <a:pt x="38" y="82"/>
                  <a:pt x="38" y="82"/>
                  <a:pt x="38" y="82"/>
                </a:cubicBezTo>
                <a:cubicBezTo>
                  <a:pt x="39" y="81"/>
                  <a:pt x="39" y="81"/>
                  <a:pt x="39" y="81"/>
                </a:cubicBezTo>
                <a:cubicBezTo>
                  <a:pt x="40" y="82"/>
                  <a:pt x="40" y="82"/>
                  <a:pt x="40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0" y="80"/>
                  <a:pt x="40" y="80"/>
                  <a:pt x="40" y="80"/>
                </a:cubicBezTo>
                <a:cubicBezTo>
                  <a:pt x="42" y="80"/>
                  <a:pt x="42" y="80"/>
                  <a:pt x="42" y="80"/>
                </a:cubicBezTo>
                <a:cubicBezTo>
                  <a:pt x="42" y="79"/>
                  <a:pt x="42" y="79"/>
                  <a:pt x="42" y="79"/>
                </a:cubicBezTo>
                <a:cubicBezTo>
                  <a:pt x="40" y="79"/>
                  <a:pt x="40" y="79"/>
                  <a:pt x="40" y="79"/>
                </a:cubicBezTo>
                <a:lnTo>
                  <a:pt x="41" y="78"/>
                </a:lnTo>
                <a:close/>
                <a:moveTo>
                  <a:pt x="52" y="54"/>
                </a:moveTo>
                <a:cubicBezTo>
                  <a:pt x="53" y="53"/>
                  <a:pt x="53" y="53"/>
                  <a:pt x="53" y="53"/>
                </a:cubicBezTo>
                <a:cubicBezTo>
                  <a:pt x="53" y="53"/>
                  <a:pt x="53" y="53"/>
                  <a:pt x="53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52"/>
                  <a:pt x="53" y="51"/>
                  <a:pt x="53" y="51"/>
                </a:cubicBezTo>
                <a:cubicBezTo>
                  <a:pt x="53" y="51"/>
                  <a:pt x="52" y="51"/>
                  <a:pt x="52" y="51"/>
                </a:cubicBezTo>
                <a:cubicBezTo>
                  <a:pt x="52" y="51"/>
                  <a:pt x="51" y="51"/>
                  <a:pt x="51" y="51"/>
                </a:cubicBezTo>
                <a:cubicBezTo>
                  <a:pt x="51" y="51"/>
                  <a:pt x="50" y="52"/>
                  <a:pt x="50" y="52"/>
                </a:cubicBezTo>
                <a:cubicBezTo>
                  <a:pt x="51" y="52"/>
                  <a:pt x="51" y="52"/>
                  <a:pt x="51" y="52"/>
                </a:cubicBezTo>
                <a:cubicBezTo>
                  <a:pt x="51" y="52"/>
                  <a:pt x="51" y="52"/>
                  <a:pt x="52" y="52"/>
                </a:cubicBezTo>
                <a:cubicBezTo>
                  <a:pt x="52" y="51"/>
                  <a:pt x="52" y="51"/>
                  <a:pt x="52" y="51"/>
                </a:cubicBezTo>
                <a:cubicBezTo>
                  <a:pt x="52" y="51"/>
                  <a:pt x="52" y="51"/>
                  <a:pt x="52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52"/>
                  <a:pt x="53" y="52"/>
                  <a:pt x="52" y="53"/>
                </a:cubicBezTo>
                <a:cubicBezTo>
                  <a:pt x="52" y="53"/>
                  <a:pt x="52" y="53"/>
                  <a:pt x="52" y="53"/>
                </a:cubicBezTo>
                <a:cubicBezTo>
                  <a:pt x="51" y="54"/>
                  <a:pt x="51" y="54"/>
                  <a:pt x="51" y="54"/>
                </a:cubicBezTo>
                <a:cubicBezTo>
                  <a:pt x="50" y="55"/>
                  <a:pt x="50" y="55"/>
                  <a:pt x="50" y="55"/>
                </a:cubicBezTo>
                <a:cubicBezTo>
                  <a:pt x="53" y="55"/>
                  <a:pt x="53" y="55"/>
                  <a:pt x="53" y="55"/>
                </a:cubicBezTo>
                <a:cubicBezTo>
                  <a:pt x="53" y="54"/>
                  <a:pt x="53" y="54"/>
                  <a:pt x="53" y="54"/>
                </a:cubicBezTo>
                <a:cubicBezTo>
                  <a:pt x="52" y="54"/>
                  <a:pt x="52" y="54"/>
                  <a:pt x="52" y="54"/>
                </a:cubicBezTo>
                <a:cubicBezTo>
                  <a:pt x="52" y="54"/>
                  <a:pt x="52" y="54"/>
                  <a:pt x="52" y="54"/>
                </a:cubicBezTo>
                <a:cubicBezTo>
                  <a:pt x="52" y="54"/>
                  <a:pt x="52" y="54"/>
                  <a:pt x="52" y="54"/>
                </a:cubicBezTo>
                <a:close/>
                <a:moveTo>
                  <a:pt x="67" y="77"/>
                </a:moveTo>
                <a:cubicBezTo>
                  <a:pt x="66" y="77"/>
                  <a:pt x="66" y="77"/>
                  <a:pt x="66" y="77"/>
                </a:cubicBezTo>
                <a:cubicBezTo>
                  <a:pt x="66" y="78"/>
                  <a:pt x="66" y="78"/>
                  <a:pt x="66" y="78"/>
                </a:cubicBezTo>
                <a:cubicBezTo>
                  <a:pt x="64" y="78"/>
                  <a:pt x="64" y="78"/>
                  <a:pt x="64" y="78"/>
                </a:cubicBezTo>
                <a:cubicBezTo>
                  <a:pt x="64" y="77"/>
                  <a:pt x="64" y="77"/>
                  <a:pt x="64" y="77"/>
                </a:cubicBezTo>
                <a:cubicBezTo>
                  <a:pt x="63" y="77"/>
                  <a:pt x="63" y="77"/>
                  <a:pt x="63" y="77"/>
                </a:cubicBezTo>
                <a:cubicBezTo>
                  <a:pt x="63" y="78"/>
                  <a:pt x="63" y="78"/>
                  <a:pt x="63" y="78"/>
                </a:cubicBezTo>
                <a:cubicBezTo>
                  <a:pt x="62" y="78"/>
                  <a:pt x="62" y="78"/>
                  <a:pt x="62" y="78"/>
                </a:cubicBezTo>
                <a:cubicBezTo>
                  <a:pt x="62" y="79"/>
                  <a:pt x="62" y="79"/>
                  <a:pt x="62" y="79"/>
                </a:cubicBezTo>
                <a:cubicBezTo>
                  <a:pt x="63" y="79"/>
                  <a:pt x="63" y="79"/>
                  <a:pt x="63" y="79"/>
                </a:cubicBezTo>
                <a:cubicBezTo>
                  <a:pt x="63" y="81"/>
                  <a:pt x="63" y="81"/>
                  <a:pt x="63" y="81"/>
                </a:cubicBezTo>
                <a:cubicBezTo>
                  <a:pt x="62" y="81"/>
                  <a:pt x="62" y="81"/>
                  <a:pt x="62" y="81"/>
                </a:cubicBezTo>
                <a:cubicBezTo>
                  <a:pt x="62" y="82"/>
                  <a:pt x="62" y="82"/>
                  <a:pt x="62" y="82"/>
                </a:cubicBezTo>
                <a:cubicBezTo>
                  <a:pt x="63" y="82"/>
                  <a:pt x="63" y="82"/>
                  <a:pt x="63" y="82"/>
                </a:cubicBezTo>
                <a:cubicBezTo>
                  <a:pt x="63" y="82"/>
                  <a:pt x="63" y="82"/>
                  <a:pt x="63" y="82"/>
                </a:cubicBezTo>
                <a:cubicBezTo>
                  <a:pt x="64" y="82"/>
                  <a:pt x="64" y="82"/>
                  <a:pt x="64" y="82"/>
                </a:cubicBezTo>
                <a:cubicBezTo>
                  <a:pt x="64" y="82"/>
                  <a:pt x="64" y="82"/>
                  <a:pt x="64" y="82"/>
                </a:cubicBezTo>
                <a:cubicBezTo>
                  <a:pt x="66" y="82"/>
                  <a:pt x="66" y="82"/>
                  <a:pt x="66" y="82"/>
                </a:cubicBezTo>
                <a:cubicBezTo>
                  <a:pt x="66" y="82"/>
                  <a:pt x="66" y="82"/>
                  <a:pt x="66" y="82"/>
                </a:cubicBezTo>
                <a:cubicBezTo>
                  <a:pt x="67" y="82"/>
                  <a:pt x="67" y="82"/>
                  <a:pt x="67" y="82"/>
                </a:cubicBezTo>
                <a:cubicBezTo>
                  <a:pt x="67" y="82"/>
                  <a:pt x="67" y="82"/>
                  <a:pt x="67" y="82"/>
                </a:cubicBezTo>
                <a:cubicBezTo>
                  <a:pt x="67" y="82"/>
                  <a:pt x="67" y="82"/>
                  <a:pt x="67" y="82"/>
                </a:cubicBezTo>
                <a:cubicBezTo>
                  <a:pt x="67" y="81"/>
                  <a:pt x="67" y="81"/>
                  <a:pt x="67" y="81"/>
                </a:cubicBezTo>
                <a:cubicBezTo>
                  <a:pt x="67" y="81"/>
                  <a:pt x="67" y="81"/>
                  <a:pt x="67" y="81"/>
                </a:cubicBezTo>
                <a:cubicBezTo>
                  <a:pt x="67" y="79"/>
                  <a:pt x="67" y="79"/>
                  <a:pt x="67" y="79"/>
                </a:cubicBezTo>
                <a:cubicBezTo>
                  <a:pt x="67" y="79"/>
                  <a:pt x="67" y="79"/>
                  <a:pt x="67" y="79"/>
                </a:cubicBezTo>
                <a:cubicBezTo>
                  <a:pt x="67" y="78"/>
                  <a:pt x="67" y="78"/>
                  <a:pt x="67" y="78"/>
                </a:cubicBezTo>
                <a:cubicBezTo>
                  <a:pt x="67" y="78"/>
                  <a:pt x="67" y="78"/>
                  <a:pt x="67" y="78"/>
                </a:cubicBezTo>
                <a:lnTo>
                  <a:pt x="67" y="77"/>
                </a:lnTo>
                <a:close/>
                <a:moveTo>
                  <a:pt x="66" y="81"/>
                </a:moveTo>
                <a:cubicBezTo>
                  <a:pt x="64" y="81"/>
                  <a:pt x="64" y="81"/>
                  <a:pt x="64" y="81"/>
                </a:cubicBezTo>
                <a:cubicBezTo>
                  <a:pt x="64" y="79"/>
                  <a:pt x="64" y="79"/>
                  <a:pt x="64" y="79"/>
                </a:cubicBezTo>
                <a:cubicBezTo>
                  <a:pt x="66" y="79"/>
                  <a:pt x="66" y="79"/>
                  <a:pt x="66" y="79"/>
                </a:cubicBezTo>
                <a:lnTo>
                  <a:pt x="66" y="81"/>
                </a:lnTo>
                <a:close/>
                <a:moveTo>
                  <a:pt x="53" y="71"/>
                </a:moveTo>
                <a:cubicBezTo>
                  <a:pt x="53" y="71"/>
                  <a:pt x="53" y="70"/>
                  <a:pt x="53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53" y="69"/>
                  <a:pt x="53" y="69"/>
                  <a:pt x="53" y="69"/>
                </a:cubicBezTo>
                <a:cubicBezTo>
                  <a:pt x="53" y="69"/>
                  <a:pt x="52" y="68"/>
                  <a:pt x="52" y="68"/>
                </a:cubicBezTo>
                <a:cubicBezTo>
                  <a:pt x="51" y="68"/>
                  <a:pt x="51" y="69"/>
                  <a:pt x="51" y="69"/>
                </a:cubicBezTo>
                <a:cubicBezTo>
                  <a:pt x="51" y="69"/>
                  <a:pt x="50" y="69"/>
                  <a:pt x="50" y="70"/>
                </a:cubicBezTo>
                <a:cubicBezTo>
                  <a:pt x="50" y="70"/>
                  <a:pt x="51" y="70"/>
                  <a:pt x="51" y="70"/>
                </a:cubicBezTo>
                <a:cubicBezTo>
                  <a:pt x="51" y="70"/>
                  <a:pt x="51" y="71"/>
                  <a:pt x="51" y="71"/>
                </a:cubicBezTo>
                <a:cubicBezTo>
                  <a:pt x="51" y="71"/>
                  <a:pt x="51" y="71"/>
                  <a:pt x="51" y="71"/>
                </a:cubicBezTo>
                <a:cubicBezTo>
                  <a:pt x="50" y="71"/>
                  <a:pt x="50" y="72"/>
                  <a:pt x="50" y="72"/>
                </a:cubicBezTo>
                <a:cubicBezTo>
                  <a:pt x="50" y="72"/>
                  <a:pt x="51" y="73"/>
                  <a:pt x="51" y="73"/>
                </a:cubicBezTo>
                <a:cubicBezTo>
                  <a:pt x="51" y="73"/>
                  <a:pt x="51" y="73"/>
                  <a:pt x="52" y="73"/>
                </a:cubicBezTo>
                <a:cubicBezTo>
                  <a:pt x="52" y="73"/>
                  <a:pt x="53" y="73"/>
                  <a:pt x="53" y="73"/>
                </a:cubicBezTo>
                <a:cubicBezTo>
                  <a:pt x="53" y="73"/>
                  <a:pt x="53" y="72"/>
                  <a:pt x="53" y="72"/>
                </a:cubicBezTo>
                <a:cubicBezTo>
                  <a:pt x="53" y="71"/>
                  <a:pt x="53" y="71"/>
                  <a:pt x="53" y="71"/>
                </a:cubicBezTo>
                <a:cubicBezTo>
                  <a:pt x="53" y="71"/>
                  <a:pt x="53" y="71"/>
                  <a:pt x="53" y="71"/>
                </a:cubicBezTo>
                <a:close/>
                <a:moveTo>
                  <a:pt x="51" y="69"/>
                </a:moveTo>
                <a:cubicBezTo>
                  <a:pt x="52" y="69"/>
                  <a:pt x="52" y="69"/>
                  <a:pt x="52" y="69"/>
                </a:cubicBezTo>
                <a:cubicBezTo>
                  <a:pt x="52" y="69"/>
                  <a:pt x="52" y="69"/>
                  <a:pt x="52" y="69"/>
                </a:cubicBezTo>
                <a:cubicBezTo>
                  <a:pt x="52" y="69"/>
                  <a:pt x="52" y="70"/>
                  <a:pt x="52" y="70"/>
                </a:cubicBezTo>
                <a:cubicBezTo>
                  <a:pt x="52" y="70"/>
                  <a:pt x="52" y="70"/>
                  <a:pt x="52" y="70"/>
                </a:cubicBezTo>
                <a:cubicBezTo>
                  <a:pt x="52" y="70"/>
                  <a:pt x="52" y="70"/>
                  <a:pt x="52" y="70"/>
                </a:cubicBezTo>
                <a:cubicBezTo>
                  <a:pt x="52" y="70"/>
                  <a:pt x="52" y="70"/>
                  <a:pt x="51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1" y="69"/>
                  <a:pt x="51" y="69"/>
                </a:cubicBezTo>
                <a:close/>
                <a:moveTo>
                  <a:pt x="52" y="72"/>
                </a:moveTo>
                <a:cubicBezTo>
                  <a:pt x="52" y="72"/>
                  <a:pt x="52" y="72"/>
                  <a:pt x="52" y="72"/>
                </a:cubicBezTo>
                <a:cubicBezTo>
                  <a:pt x="52" y="72"/>
                  <a:pt x="52" y="72"/>
                  <a:pt x="51" y="72"/>
                </a:cubicBezTo>
                <a:cubicBezTo>
                  <a:pt x="51" y="72"/>
                  <a:pt x="51" y="72"/>
                  <a:pt x="51" y="72"/>
                </a:cubicBezTo>
                <a:cubicBezTo>
                  <a:pt x="51" y="72"/>
                  <a:pt x="51" y="71"/>
                  <a:pt x="51" y="71"/>
                </a:cubicBezTo>
                <a:cubicBezTo>
                  <a:pt x="52" y="71"/>
                  <a:pt x="52" y="71"/>
                  <a:pt x="52" y="71"/>
                </a:cubicBezTo>
                <a:cubicBezTo>
                  <a:pt x="52" y="71"/>
                  <a:pt x="52" y="71"/>
                  <a:pt x="52" y="71"/>
                </a:cubicBezTo>
                <a:cubicBezTo>
                  <a:pt x="52" y="71"/>
                  <a:pt x="53" y="72"/>
                  <a:pt x="53" y="72"/>
                </a:cubicBezTo>
                <a:cubicBezTo>
                  <a:pt x="53" y="72"/>
                  <a:pt x="52" y="72"/>
                  <a:pt x="52" y="72"/>
                </a:cubicBezTo>
                <a:close/>
                <a:moveTo>
                  <a:pt x="52" y="61"/>
                </a:moveTo>
                <a:cubicBezTo>
                  <a:pt x="52" y="61"/>
                  <a:pt x="52" y="61"/>
                  <a:pt x="51" y="61"/>
                </a:cubicBezTo>
                <a:cubicBezTo>
                  <a:pt x="52" y="60"/>
                  <a:pt x="52" y="60"/>
                  <a:pt x="52" y="60"/>
                </a:cubicBezTo>
                <a:cubicBezTo>
                  <a:pt x="53" y="60"/>
                  <a:pt x="53" y="60"/>
                  <a:pt x="53" y="60"/>
                </a:cubicBezTo>
                <a:cubicBezTo>
                  <a:pt x="53" y="60"/>
                  <a:pt x="53" y="60"/>
                  <a:pt x="53" y="60"/>
                </a:cubicBezTo>
                <a:cubicBezTo>
                  <a:pt x="51" y="60"/>
                  <a:pt x="51" y="60"/>
                  <a:pt x="51" y="60"/>
                </a:cubicBezTo>
                <a:cubicBezTo>
                  <a:pt x="50" y="62"/>
                  <a:pt x="50" y="62"/>
                  <a:pt x="50" y="62"/>
                </a:cubicBezTo>
                <a:cubicBezTo>
                  <a:pt x="51" y="62"/>
                  <a:pt x="51" y="62"/>
                  <a:pt x="51" y="62"/>
                </a:cubicBezTo>
                <a:cubicBezTo>
                  <a:pt x="51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3" y="62"/>
                  <a:pt x="53" y="63"/>
                </a:cubicBezTo>
                <a:cubicBezTo>
                  <a:pt x="53" y="63"/>
                  <a:pt x="52" y="63"/>
                  <a:pt x="52" y="63"/>
                </a:cubicBezTo>
                <a:cubicBezTo>
                  <a:pt x="52" y="63"/>
                  <a:pt x="52" y="64"/>
                  <a:pt x="52" y="64"/>
                </a:cubicBezTo>
                <a:cubicBezTo>
                  <a:pt x="52" y="64"/>
                  <a:pt x="52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50" y="63"/>
                  <a:pt x="51" y="64"/>
                  <a:pt x="51" y="64"/>
                </a:cubicBezTo>
                <a:cubicBezTo>
                  <a:pt x="51" y="64"/>
                  <a:pt x="51" y="64"/>
                  <a:pt x="52" y="64"/>
                </a:cubicBezTo>
                <a:cubicBezTo>
                  <a:pt x="52" y="64"/>
                  <a:pt x="53" y="64"/>
                  <a:pt x="53" y="64"/>
                </a:cubicBezTo>
                <a:cubicBezTo>
                  <a:pt x="53" y="63"/>
                  <a:pt x="53" y="63"/>
                  <a:pt x="53" y="63"/>
                </a:cubicBezTo>
                <a:cubicBezTo>
                  <a:pt x="53" y="62"/>
                  <a:pt x="53" y="62"/>
                  <a:pt x="53" y="61"/>
                </a:cubicBezTo>
                <a:cubicBezTo>
                  <a:pt x="53" y="61"/>
                  <a:pt x="52" y="61"/>
                  <a:pt x="52" y="61"/>
                </a:cubicBezTo>
                <a:close/>
                <a:moveTo>
                  <a:pt x="38" y="36"/>
                </a:moveTo>
                <a:cubicBezTo>
                  <a:pt x="35" y="36"/>
                  <a:pt x="35" y="36"/>
                  <a:pt x="35" y="36"/>
                </a:cubicBezTo>
                <a:cubicBezTo>
                  <a:pt x="35" y="36"/>
                  <a:pt x="35" y="37"/>
                  <a:pt x="35" y="37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38"/>
                  <a:pt x="35" y="38"/>
                  <a:pt x="35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37"/>
                  <a:pt x="38" y="37"/>
                  <a:pt x="38" y="37"/>
                </a:cubicBezTo>
                <a:cubicBezTo>
                  <a:pt x="38" y="37"/>
                  <a:pt x="38" y="36"/>
                  <a:pt x="38" y="36"/>
                </a:cubicBezTo>
                <a:close/>
                <a:moveTo>
                  <a:pt x="69" y="42"/>
                </a:moveTo>
                <a:cubicBezTo>
                  <a:pt x="66" y="42"/>
                  <a:pt x="66" y="42"/>
                  <a:pt x="66" y="42"/>
                </a:cubicBezTo>
                <a:cubicBezTo>
                  <a:pt x="66" y="42"/>
                  <a:pt x="66" y="42"/>
                  <a:pt x="66" y="42"/>
                </a:cubicBezTo>
                <a:cubicBezTo>
                  <a:pt x="66" y="43"/>
                  <a:pt x="66" y="43"/>
                  <a:pt x="66" y="43"/>
                </a:cubicBezTo>
                <a:cubicBezTo>
                  <a:pt x="66" y="43"/>
                  <a:pt x="66" y="43"/>
                  <a:pt x="66" y="43"/>
                </a:cubicBezTo>
                <a:cubicBezTo>
                  <a:pt x="69" y="43"/>
                  <a:pt x="69" y="43"/>
                  <a:pt x="69" y="43"/>
                </a:cubicBezTo>
                <a:cubicBezTo>
                  <a:pt x="69" y="43"/>
                  <a:pt x="69" y="43"/>
                  <a:pt x="69" y="43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2"/>
                  <a:pt x="69" y="42"/>
                  <a:pt x="69" y="42"/>
                </a:cubicBezTo>
                <a:close/>
                <a:moveTo>
                  <a:pt x="53" y="30"/>
                </a:moveTo>
                <a:cubicBezTo>
                  <a:pt x="65" y="30"/>
                  <a:pt x="65" y="30"/>
                  <a:pt x="65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53" y="30"/>
                  <a:pt x="53" y="30"/>
                  <a:pt x="53" y="30"/>
                </a:cubicBezTo>
                <a:close/>
                <a:moveTo>
                  <a:pt x="73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2"/>
                  <a:pt x="0" y="93"/>
                  <a:pt x="1" y="93"/>
                </a:cubicBezTo>
                <a:cubicBezTo>
                  <a:pt x="73" y="93"/>
                  <a:pt x="73" y="93"/>
                  <a:pt x="73" y="93"/>
                </a:cubicBezTo>
                <a:cubicBezTo>
                  <a:pt x="74" y="93"/>
                  <a:pt x="74" y="92"/>
                  <a:pt x="74" y="92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0"/>
                  <a:pt x="73" y="0"/>
                </a:cubicBezTo>
                <a:close/>
                <a:moveTo>
                  <a:pt x="30" y="82"/>
                </a:moveTo>
                <a:cubicBezTo>
                  <a:pt x="30" y="85"/>
                  <a:pt x="28" y="87"/>
                  <a:pt x="26" y="87"/>
                </a:cubicBezTo>
                <a:cubicBezTo>
                  <a:pt x="8" y="87"/>
                  <a:pt x="8" y="87"/>
                  <a:pt x="8" y="87"/>
                </a:cubicBezTo>
                <a:cubicBezTo>
                  <a:pt x="6" y="87"/>
                  <a:pt x="4" y="85"/>
                  <a:pt x="4" y="82"/>
                </a:cubicBezTo>
                <a:cubicBezTo>
                  <a:pt x="5" y="60"/>
                  <a:pt x="5" y="60"/>
                  <a:pt x="5" y="60"/>
                </a:cubicBezTo>
                <a:cubicBezTo>
                  <a:pt x="5" y="33"/>
                  <a:pt x="5" y="33"/>
                  <a:pt x="5" y="33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9"/>
                  <a:pt x="6" y="7"/>
                  <a:pt x="8" y="7"/>
                </a:cubicBezTo>
                <a:cubicBezTo>
                  <a:pt x="26" y="7"/>
                  <a:pt x="26" y="7"/>
                  <a:pt x="26" y="7"/>
                </a:cubicBezTo>
                <a:cubicBezTo>
                  <a:pt x="28" y="7"/>
                  <a:pt x="30" y="9"/>
                  <a:pt x="30" y="11"/>
                </a:cubicBezTo>
                <a:cubicBezTo>
                  <a:pt x="29" y="33"/>
                  <a:pt x="29" y="33"/>
                  <a:pt x="29" y="33"/>
                </a:cubicBezTo>
                <a:cubicBezTo>
                  <a:pt x="29" y="60"/>
                  <a:pt x="29" y="60"/>
                  <a:pt x="29" y="60"/>
                </a:cubicBezTo>
                <a:lnTo>
                  <a:pt x="30" y="82"/>
                </a:lnTo>
                <a:close/>
                <a:moveTo>
                  <a:pt x="45" y="81"/>
                </a:moveTo>
                <a:cubicBezTo>
                  <a:pt x="45" y="82"/>
                  <a:pt x="44" y="83"/>
                  <a:pt x="43" y="83"/>
                </a:cubicBezTo>
                <a:cubicBezTo>
                  <a:pt x="36" y="83"/>
                  <a:pt x="36" y="83"/>
                  <a:pt x="36" y="83"/>
                </a:cubicBezTo>
                <a:cubicBezTo>
                  <a:pt x="35" y="83"/>
                  <a:pt x="34" y="82"/>
                  <a:pt x="34" y="81"/>
                </a:cubicBezTo>
                <a:cubicBezTo>
                  <a:pt x="34" y="78"/>
                  <a:pt x="34" y="78"/>
                  <a:pt x="34" y="78"/>
                </a:cubicBezTo>
                <a:cubicBezTo>
                  <a:pt x="34" y="77"/>
                  <a:pt x="35" y="76"/>
                  <a:pt x="36" y="76"/>
                </a:cubicBezTo>
                <a:cubicBezTo>
                  <a:pt x="43" y="76"/>
                  <a:pt x="43" y="76"/>
                  <a:pt x="43" y="76"/>
                </a:cubicBezTo>
                <a:cubicBezTo>
                  <a:pt x="44" y="76"/>
                  <a:pt x="45" y="77"/>
                  <a:pt x="45" y="78"/>
                </a:cubicBezTo>
                <a:lnTo>
                  <a:pt x="45" y="81"/>
                </a:lnTo>
                <a:close/>
                <a:moveTo>
                  <a:pt x="45" y="72"/>
                </a:moveTo>
                <a:cubicBezTo>
                  <a:pt x="45" y="73"/>
                  <a:pt x="44" y="74"/>
                  <a:pt x="43" y="74"/>
                </a:cubicBezTo>
                <a:cubicBezTo>
                  <a:pt x="36" y="74"/>
                  <a:pt x="36" y="74"/>
                  <a:pt x="36" y="74"/>
                </a:cubicBezTo>
                <a:cubicBezTo>
                  <a:pt x="35" y="74"/>
                  <a:pt x="34" y="73"/>
                  <a:pt x="34" y="72"/>
                </a:cubicBezTo>
                <a:cubicBezTo>
                  <a:pt x="34" y="69"/>
                  <a:pt x="34" y="69"/>
                  <a:pt x="34" y="69"/>
                </a:cubicBezTo>
                <a:cubicBezTo>
                  <a:pt x="34" y="68"/>
                  <a:pt x="35" y="67"/>
                  <a:pt x="36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4" y="67"/>
                  <a:pt x="45" y="68"/>
                  <a:pt x="45" y="69"/>
                </a:cubicBezTo>
                <a:lnTo>
                  <a:pt x="45" y="72"/>
                </a:lnTo>
                <a:close/>
                <a:moveTo>
                  <a:pt x="45" y="63"/>
                </a:moveTo>
                <a:cubicBezTo>
                  <a:pt x="45" y="65"/>
                  <a:pt x="44" y="65"/>
                  <a:pt x="43" y="65"/>
                </a:cubicBezTo>
                <a:cubicBezTo>
                  <a:pt x="36" y="65"/>
                  <a:pt x="36" y="65"/>
                  <a:pt x="36" y="65"/>
                </a:cubicBezTo>
                <a:cubicBezTo>
                  <a:pt x="35" y="65"/>
                  <a:pt x="34" y="65"/>
                  <a:pt x="34" y="63"/>
                </a:cubicBezTo>
                <a:cubicBezTo>
                  <a:pt x="34" y="60"/>
                  <a:pt x="34" y="60"/>
                  <a:pt x="34" y="60"/>
                </a:cubicBezTo>
                <a:cubicBezTo>
                  <a:pt x="34" y="59"/>
                  <a:pt x="35" y="58"/>
                  <a:pt x="36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4" y="58"/>
                  <a:pt x="45" y="59"/>
                  <a:pt x="45" y="60"/>
                </a:cubicBezTo>
                <a:lnTo>
                  <a:pt x="45" y="63"/>
                </a:lnTo>
                <a:close/>
                <a:moveTo>
                  <a:pt x="45" y="54"/>
                </a:moveTo>
                <a:cubicBezTo>
                  <a:pt x="45" y="56"/>
                  <a:pt x="44" y="57"/>
                  <a:pt x="43" y="57"/>
                </a:cubicBezTo>
                <a:cubicBezTo>
                  <a:pt x="36" y="57"/>
                  <a:pt x="36" y="57"/>
                  <a:pt x="36" y="57"/>
                </a:cubicBezTo>
                <a:cubicBezTo>
                  <a:pt x="35" y="57"/>
                  <a:pt x="34" y="56"/>
                  <a:pt x="34" y="54"/>
                </a:cubicBezTo>
                <a:cubicBezTo>
                  <a:pt x="34" y="51"/>
                  <a:pt x="34" y="51"/>
                  <a:pt x="34" y="51"/>
                </a:cubicBezTo>
                <a:cubicBezTo>
                  <a:pt x="34" y="50"/>
                  <a:pt x="35" y="49"/>
                  <a:pt x="36" y="49"/>
                </a:cubicBezTo>
                <a:cubicBezTo>
                  <a:pt x="43" y="49"/>
                  <a:pt x="43" y="49"/>
                  <a:pt x="43" y="49"/>
                </a:cubicBezTo>
                <a:cubicBezTo>
                  <a:pt x="44" y="49"/>
                  <a:pt x="45" y="50"/>
                  <a:pt x="45" y="51"/>
                </a:cubicBezTo>
                <a:lnTo>
                  <a:pt x="45" y="54"/>
                </a:lnTo>
                <a:close/>
                <a:moveTo>
                  <a:pt x="57" y="81"/>
                </a:moveTo>
                <a:cubicBezTo>
                  <a:pt x="57" y="82"/>
                  <a:pt x="57" y="83"/>
                  <a:pt x="55" y="83"/>
                </a:cubicBezTo>
                <a:cubicBezTo>
                  <a:pt x="48" y="83"/>
                  <a:pt x="48" y="83"/>
                  <a:pt x="48" y="83"/>
                </a:cubicBezTo>
                <a:cubicBezTo>
                  <a:pt x="47" y="83"/>
                  <a:pt x="46" y="82"/>
                  <a:pt x="46" y="81"/>
                </a:cubicBezTo>
                <a:cubicBezTo>
                  <a:pt x="46" y="78"/>
                  <a:pt x="46" y="78"/>
                  <a:pt x="46" y="78"/>
                </a:cubicBezTo>
                <a:cubicBezTo>
                  <a:pt x="46" y="77"/>
                  <a:pt x="47" y="76"/>
                  <a:pt x="48" y="76"/>
                </a:cubicBezTo>
                <a:cubicBezTo>
                  <a:pt x="55" y="76"/>
                  <a:pt x="55" y="76"/>
                  <a:pt x="55" y="76"/>
                </a:cubicBezTo>
                <a:cubicBezTo>
                  <a:pt x="57" y="76"/>
                  <a:pt x="57" y="77"/>
                  <a:pt x="57" y="78"/>
                </a:cubicBezTo>
                <a:lnTo>
                  <a:pt x="57" y="81"/>
                </a:lnTo>
                <a:close/>
                <a:moveTo>
                  <a:pt x="57" y="72"/>
                </a:moveTo>
                <a:cubicBezTo>
                  <a:pt x="57" y="73"/>
                  <a:pt x="57" y="74"/>
                  <a:pt x="55" y="74"/>
                </a:cubicBezTo>
                <a:cubicBezTo>
                  <a:pt x="48" y="74"/>
                  <a:pt x="48" y="74"/>
                  <a:pt x="48" y="74"/>
                </a:cubicBezTo>
                <a:cubicBezTo>
                  <a:pt x="47" y="74"/>
                  <a:pt x="46" y="73"/>
                  <a:pt x="46" y="72"/>
                </a:cubicBezTo>
                <a:cubicBezTo>
                  <a:pt x="46" y="69"/>
                  <a:pt x="46" y="69"/>
                  <a:pt x="46" y="69"/>
                </a:cubicBezTo>
                <a:cubicBezTo>
                  <a:pt x="46" y="68"/>
                  <a:pt x="47" y="67"/>
                  <a:pt x="48" y="67"/>
                </a:cubicBezTo>
                <a:cubicBezTo>
                  <a:pt x="55" y="67"/>
                  <a:pt x="55" y="67"/>
                  <a:pt x="55" y="67"/>
                </a:cubicBezTo>
                <a:cubicBezTo>
                  <a:pt x="57" y="67"/>
                  <a:pt x="57" y="68"/>
                  <a:pt x="57" y="69"/>
                </a:cubicBezTo>
                <a:lnTo>
                  <a:pt x="57" y="72"/>
                </a:lnTo>
                <a:close/>
                <a:moveTo>
                  <a:pt x="57" y="63"/>
                </a:moveTo>
                <a:cubicBezTo>
                  <a:pt x="57" y="65"/>
                  <a:pt x="57" y="65"/>
                  <a:pt x="55" y="65"/>
                </a:cubicBezTo>
                <a:cubicBezTo>
                  <a:pt x="48" y="65"/>
                  <a:pt x="48" y="65"/>
                  <a:pt x="48" y="65"/>
                </a:cubicBezTo>
                <a:cubicBezTo>
                  <a:pt x="47" y="65"/>
                  <a:pt x="46" y="65"/>
                  <a:pt x="46" y="63"/>
                </a:cubicBezTo>
                <a:cubicBezTo>
                  <a:pt x="46" y="60"/>
                  <a:pt x="46" y="60"/>
                  <a:pt x="46" y="60"/>
                </a:cubicBezTo>
                <a:cubicBezTo>
                  <a:pt x="46" y="59"/>
                  <a:pt x="47" y="58"/>
                  <a:pt x="48" y="58"/>
                </a:cubicBezTo>
                <a:cubicBezTo>
                  <a:pt x="55" y="58"/>
                  <a:pt x="55" y="58"/>
                  <a:pt x="55" y="58"/>
                </a:cubicBezTo>
                <a:cubicBezTo>
                  <a:pt x="57" y="58"/>
                  <a:pt x="57" y="59"/>
                  <a:pt x="57" y="60"/>
                </a:cubicBezTo>
                <a:lnTo>
                  <a:pt x="57" y="63"/>
                </a:lnTo>
                <a:close/>
                <a:moveTo>
                  <a:pt x="57" y="54"/>
                </a:moveTo>
                <a:cubicBezTo>
                  <a:pt x="57" y="56"/>
                  <a:pt x="57" y="57"/>
                  <a:pt x="55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7" y="57"/>
                  <a:pt x="46" y="56"/>
                  <a:pt x="46" y="54"/>
                </a:cubicBezTo>
                <a:cubicBezTo>
                  <a:pt x="46" y="51"/>
                  <a:pt x="46" y="51"/>
                  <a:pt x="46" y="51"/>
                </a:cubicBezTo>
                <a:cubicBezTo>
                  <a:pt x="46" y="50"/>
                  <a:pt x="47" y="49"/>
                  <a:pt x="48" y="49"/>
                </a:cubicBezTo>
                <a:cubicBezTo>
                  <a:pt x="55" y="49"/>
                  <a:pt x="55" y="49"/>
                  <a:pt x="55" y="49"/>
                </a:cubicBezTo>
                <a:cubicBezTo>
                  <a:pt x="57" y="49"/>
                  <a:pt x="57" y="50"/>
                  <a:pt x="57" y="51"/>
                </a:cubicBezTo>
                <a:lnTo>
                  <a:pt x="57" y="54"/>
                </a:lnTo>
                <a:close/>
                <a:moveTo>
                  <a:pt x="70" y="81"/>
                </a:moveTo>
                <a:cubicBezTo>
                  <a:pt x="70" y="82"/>
                  <a:pt x="69" y="83"/>
                  <a:pt x="68" y="83"/>
                </a:cubicBezTo>
                <a:cubicBezTo>
                  <a:pt x="61" y="83"/>
                  <a:pt x="61" y="83"/>
                  <a:pt x="61" y="83"/>
                </a:cubicBezTo>
                <a:cubicBezTo>
                  <a:pt x="60" y="83"/>
                  <a:pt x="59" y="82"/>
                  <a:pt x="59" y="81"/>
                </a:cubicBezTo>
                <a:cubicBezTo>
                  <a:pt x="59" y="78"/>
                  <a:pt x="59" y="78"/>
                  <a:pt x="59" y="78"/>
                </a:cubicBezTo>
                <a:cubicBezTo>
                  <a:pt x="59" y="77"/>
                  <a:pt x="60" y="76"/>
                  <a:pt x="61" y="76"/>
                </a:cubicBezTo>
                <a:cubicBezTo>
                  <a:pt x="68" y="76"/>
                  <a:pt x="68" y="76"/>
                  <a:pt x="68" y="76"/>
                </a:cubicBezTo>
                <a:cubicBezTo>
                  <a:pt x="69" y="76"/>
                  <a:pt x="70" y="77"/>
                  <a:pt x="70" y="78"/>
                </a:cubicBezTo>
                <a:lnTo>
                  <a:pt x="70" y="81"/>
                </a:lnTo>
                <a:close/>
                <a:moveTo>
                  <a:pt x="70" y="72"/>
                </a:moveTo>
                <a:cubicBezTo>
                  <a:pt x="70" y="73"/>
                  <a:pt x="69" y="74"/>
                  <a:pt x="68" y="74"/>
                </a:cubicBezTo>
                <a:cubicBezTo>
                  <a:pt x="61" y="74"/>
                  <a:pt x="61" y="74"/>
                  <a:pt x="61" y="74"/>
                </a:cubicBezTo>
                <a:cubicBezTo>
                  <a:pt x="60" y="74"/>
                  <a:pt x="59" y="73"/>
                  <a:pt x="59" y="72"/>
                </a:cubicBezTo>
                <a:cubicBezTo>
                  <a:pt x="59" y="69"/>
                  <a:pt x="59" y="69"/>
                  <a:pt x="59" y="69"/>
                </a:cubicBezTo>
                <a:cubicBezTo>
                  <a:pt x="59" y="68"/>
                  <a:pt x="60" y="67"/>
                  <a:pt x="61" y="67"/>
                </a:cubicBezTo>
                <a:cubicBezTo>
                  <a:pt x="68" y="67"/>
                  <a:pt x="68" y="67"/>
                  <a:pt x="68" y="67"/>
                </a:cubicBezTo>
                <a:cubicBezTo>
                  <a:pt x="69" y="67"/>
                  <a:pt x="70" y="68"/>
                  <a:pt x="70" y="69"/>
                </a:cubicBezTo>
                <a:lnTo>
                  <a:pt x="70" y="72"/>
                </a:lnTo>
                <a:close/>
                <a:moveTo>
                  <a:pt x="70" y="63"/>
                </a:moveTo>
                <a:cubicBezTo>
                  <a:pt x="70" y="65"/>
                  <a:pt x="69" y="65"/>
                  <a:pt x="68" y="65"/>
                </a:cubicBezTo>
                <a:cubicBezTo>
                  <a:pt x="61" y="65"/>
                  <a:pt x="61" y="65"/>
                  <a:pt x="61" y="65"/>
                </a:cubicBezTo>
                <a:cubicBezTo>
                  <a:pt x="60" y="65"/>
                  <a:pt x="59" y="65"/>
                  <a:pt x="59" y="63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59"/>
                  <a:pt x="60" y="58"/>
                  <a:pt x="61" y="58"/>
                </a:cubicBezTo>
                <a:cubicBezTo>
                  <a:pt x="68" y="58"/>
                  <a:pt x="68" y="58"/>
                  <a:pt x="68" y="58"/>
                </a:cubicBezTo>
                <a:cubicBezTo>
                  <a:pt x="69" y="58"/>
                  <a:pt x="70" y="59"/>
                  <a:pt x="70" y="60"/>
                </a:cubicBezTo>
                <a:lnTo>
                  <a:pt x="70" y="63"/>
                </a:lnTo>
                <a:close/>
                <a:moveTo>
                  <a:pt x="70" y="54"/>
                </a:moveTo>
                <a:cubicBezTo>
                  <a:pt x="70" y="56"/>
                  <a:pt x="69" y="57"/>
                  <a:pt x="68" y="57"/>
                </a:cubicBezTo>
                <a:cubicBezTo>
                  <a:pt x="61" y="57"/>
                  <a:pt x="61" y="57"/>
                  <a:pt x="61" y="57"/>
                </a:cubicBezTo>
                <a:cubicBezTo>
                  <a:pt x="60" y="57"/>
                  <a:pt x="59" y="56"/>
                  <a:pt x="59" y="54"/>
                </a:cubicBezTo>
                <a:cubicBezTo>
                  <a:pt x="59" y="51"/>
                  <a:pt x="59" y="51"/>
                  <a:pt x="59" y="51"/>
                </a:cubicBezTo>
                <a:cubicBezTo>
                  <a:pt x="59" y="50"/>
                  <a:pt x="60" y="49"/>
                  <a:pt x="61" y="49"/>
                </a:cubicBezTo>
                <a:cubicBezTo>
                  <a:pt x="68" y="49"/>
                  <a:pt x="68" y="49"/>
                  <a:pt x="68" y="49"/>
                </a:cubicBezTo>
                <a:cubicBezTo>
                  <a:pt x="69" y="49"/>
                  <a:pt x="70" y="50"/>
                  <a:pt x="70" y="51"/>
                </a:cubicBezTo>
                <a:lnTo>
                  <a:pt x="70" y="54"/>
                </a:lnTo>
                <a:close/>
                <a:moveTo>
                  <a:pt x="70" y="44"/>
                </a:moveTo>
                <a:cubicBezTo>
                  <a:pt x="70" y="45"/>
                  <a:pt x="70" y="45"/>
                  <a:pt x="69" y="45"/>
                </a:cubicBezTo>
                <a:cubicBezTo>
                  <a:pt x="35" y="45"/>
                  <a:pt x="35" y="45"/>
                  <a:pt x="35" y="45"/>
                </a:cubicBezTo>
                <a:cubicBezTo>
                  <a:pt x="34" y="45"/>
                  <a:pt x="34" y="45"/>
                  <a:pt x="34" y="44"/>
                </a:cubicBezTo>
                <a:cubicBezTo>
                  <a:pt x="34" y="25"/>
                  <a:pt x="34" y="25"/>
                  <a:pt x="34" y="25"/>
                </a:cubicBezTo>
                <a:cubicBezTo>
                  <a:pt x="34" y="25"/>
                  <a:pt x="34" y="24"/>
                  <a:pt x="35" y="24"/>
                </a:cubicBezTo>
                <a:cubicBezTo>
                  <a:pt x="69" y="24"/>
                  <a:pt x="69" y="24"/>
                  <a:pt x="69" y="24"/>
                </a:cubicBezTo>
                <a:cubicBezTo>
                  <a:pt x="70" y="24"/>
                  <a:pt x="70" y="25"/>
                  <a:pt x="70" y="25"/>
                </a:cubicBezTo>
                <a:lnTo>
                  <a:pt x="70" y="44"/>
                </a:lnTo>
                <a:close/>
                <a:moveTo>
                  <a:pt x="70" y="19"/>
                </a:moveTo>
                <a:cubicBezTo>
                  <a:pt x="70" y="20"/>
                  <a:pt x="69" y="21"/>
                  <a:pt x="68" y="21"/>
                </a:cubicBezTo>
                <a:cubicBezTo>
                  <a:pt x="35" y="21"/>
                  <a:pt x="35" y="21"/>
                  <a:pt x="35" y="21"/>
                </a:cubicBezTo>
                <a:cubicBezTo>
                  <a:pt x="34" y="21"/>
                  <a:pt x="34" y="20"/>
                  <a:pt x="34" y="19"/>
                </a:cubicBezTo>
                <a:cubicBezTo>
                  <a:pt x="34" y="11"/>
                  <a:pt x="34" y="11"/>
                  <a:pt x="34" y="11"/>
                </a:cubicBezTo>
                <a:cubicBezTo>
                  <a:pt x="34" y="10"/>
                  <a:pt x="34" y="9"/>
                  <a:pt x="35" y="9"/>
                </a:cubicBezTo>
                <a:cubicBezTo>
                  <a:pt x="68" y="9"/>
                  <a:pt x="68" y="9"/>
                  <a:pt x="68" y="9"/>
                </a:cubicBezTo>
                <a:cubicBezTo>
                  <a:pt x="69" y="9"/>
                  <a:pt x="70" y="10"/>
                  <a:pt x="70" y="11"/>
                </a:cubicBezTo>
                <a:lnTo>
                  <a:pt x="70" y="19"/>
                </a:lnTo>
                <a:close/>
                <a:moveTo>
                  <a:pt x="69" y="36"/>
                </a:moveTo>
                <a:cubicBezTo>
                  <a:pt x="66" y="36"/>
                  <a:pt x="66" y="36"/>
                  <a:pt x="66" y="36"/>
                </a:cubicBezTo>
                <a:cubicBezTo>
                  <a:pt x="66" y="36"/>
                  <a:pt x="66" y="37"/>
                  <a:pt x="66" y="37"/>
                </a:cubicBezTo>
                <a:cubicBezTo>
                  <a:pt x="66" y="38"/>
                  <a:pt x="66" y="38"/>
                  <a:pt x="66" y="38"/>
                </a:cubicBezTo>
                <a:cubicBezTo>
                  <a:pt x="66" y="38"/>
                  <a:pt x="66" y="38"/>
                  <a:pt x="66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69" y="37"/>
                  <a:pt x="69" y="37"/>
                  <a:pt x="69" y="37"/>
                </a:cubicBezTo>
                <a:cubicBezTo>
                  <a:pt x="69" y="37"/>
                  <a:pt x="69" y="36"/>
                  <a:pt x="69" y="36"/>
                </a:cubicBezTo>
                <a:close/>
                <a:moveTo>
                  <a:pt x="53" y="28"/>
                </a:moveTo>
                <a:cubicBezTo>
                  <a:pt x="65" y="28"/>
                  <a:pt x="65" y="28"/>
                  <a:pt x="65" y="28"/>
                </a:cubicBezTo>
                <a:cubicBezTo>
                  <a:pt x="65" y="27"/>
                  <a:pt x="65" y="27"/>
                  <a:pt x="65" y="27"/>
                </a:cubicBezTo>
                <a:cubicBezTo>
                  <a:pt x="53" y="27"/>
                  <a:pt x="53" y="27"/>
                  <a:pt x="53" y="27"/>
                </a:cubicBezTo>
                <a:lnTo>
                  <a:pt x="53" y="28"/>
                </a:lnTo>
                <a:close/>
                <a:moveTo>
                  <a:pt x="69" y="29"/>
                </a:moveTo>
                <a:cubicBezTo>
                  <a:pt x="66" y="29"/>
                  <a:pt x="66" y="29"/>
                  <a:pt x="66" y="29"/>
                </a:cubicBezTo>
                <a:cubicBezTo>
                  <a:pt x="66" y="29"/>
                  <a:pt x="66" y="29"/>
                  <a:pt x="66" y="29"/>
                </a:cubicBezTo>
                <a:cubicBezTo>
                  <a:pt x="66" y="30"/>
                  <a:pt x="66" y="30"/>
                  <a:pt x="66" y="30"/>
                </a:cubicBezTo>
                <a:cubicBezTo>
                  <a:pt x="66" y="30"/>
                  <a:pt x="66" y="30"/>
                  <a:pt x="66" y="30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29"/>
                  <a:pt x="69" y="29"/>
                  <a:pt x="69" y="29"/>
                </a:cubicBezTo>
                <a:cubicBezTo>
                  <a:pt x="69" y="29"/>
                  <a:pt x="69" y="29"/>
                  <a:pt x="69" y="29"/>
                </a:cubicBezTo>
                <a:close/>
                <a:moveTo>
                  <a:pt x="39" y="36"/>
                </a:moveTo>
                <a:cubicBezTo>
                  <a:pt x="51" y="36"/>
                  <a:pt x="51" y="36"/>
                  <a:pt x="51" y="36"/>
                </a:cubicBezTo>
                <a:cubicBezTo>
                  <a:pt x="51" y="35"/>
                  <a:pt x="51" y="35"/>
                  <a:pt x="51" y="35"/>
                </a:cubicBezTo>
                <a:cubicBezTo>
                  <a:pt x="39" y="35"/>
                  <a:pt x="39" y="35"/>
                  <a:pt x="39" y="35"/>
                </a:cubicBezTo>
                <a:lnTo>
                  <a:pt x="39" y="36"/>
                </a:lnTo>
                <a:close/>
                <a:moveTo>
                  <a:pt x="69" y="31"/>
                </a:moveTo>
                <a:cubicBezTo>
                  <a:pt x="66" y="31"/>
                  <a:pt x="66" y="31"/>
                  <a:pt x="66" y="31"/>
                </a:cubicBezTo>
                <a:cubicBezTo>
                  <a:pt x="66" y="31"/>
                  <a:pt x="66" y="31"/>
                  <a:pt x="66" y="31"/>
                </a:cubicBezTo>
                <a:cubicBezTo>
                  <a:pt x="66" y="33"/>
                  <a:pt x="66" y="33"/>
                  <a:pt x="66" y="33"/>
                </a:cubicBezTo>
                <a:cubicBezTo>
                  <a:pt x="66" y="33"/>
                  <a:pt x="66" y="33"/>
                  <a:pt x="66" y="33"/>
                </a:cubicBezTo>
                <a:cubicBezTo>
                  <a:pt x="69" y="33"/>
                  <a:pt x="69" y="33"/>
                  <a:pt x="69" y="33"/>
                </a:cubicBezTo>
                <a:cubicBezTo>
                  <a:pt x="69" y="33"/>
                  <a:pt x="69" y="33"/>
                  <a:pt x="69" y="33"/>
                </a:cubicBezTo>
                <a:cubicBezTo>
                  <a:pt x="69" y="31"/>
                  <a:pt x="69" y="31"/>
                  <a:pt x="69" y="31"/>
                </a:cubicBezTo>
                <a:cubicBezTo>
                  <a:pt x="69" y="31"/>
                  <a:pt x="69" y="31"/>
                  <a:pt x="69" y="31"/>
                </a:cubicBezTo>
                <a:close/>
                <a:moveTo>
                  <a:pt x="69" y="26"/>
                </a:moveTo>
                <a:cubicBezTo>
                  <a:pt x="66" y="26"/>
                  <a:pt x="66" y="26"/>
                  <a:pt x="66" y="26"/>
                </a:cubicBezTo>
                <a:cubicBezTo>
                  <a:pt x="66" y="26"/>
                  <a:pt x="66" y="26"/>
                  <a:pt x="66" y="26"/>
                </a:cubicBezTo>
                <a:cubicBezTo>
                  <a:pt x="66" y="27"/>
                  <a:pt x="66" y="27"/>
                  <a:pt x="66" y="27"/>
                </a:cubicBezTo>
                <a:cubicBezTo>
                  <a:pt x="66" y="27"/>
                  <a:pt x="66" y="28"/>
                  <a:pt x="66" y="28"/>
                </a:cubicBezTo>
                <a:cubicBezTo>
                  <a:pt x="69" y="28"/>
                  <a:pt x="69" y="28"/>
                  <a:pt x="69" y="28"/>
                </a:cubicBezTo>
                <a:cubicBezTo>
                  <a:pt x="69" y="28"/>
                  <a:pt x="69" y="27"/>
                  <a:pt x="69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9" y="26"/>
                  <a:pt x="69" y="26"/>
                  <a:pt x="69" y="26"/>
                </a:cubicBezTo>
                <a:close/>
                <a:moveTo>
                  <a:pt x="69" y="34"/>
                </a:moveTo>
                <a:cubicBezTo>
                  <a:pt x="66" y="34"/>
                  <a:pt x="66" y="34"/>
                  <a:pt x="66" y="34"/>
                </a:cubicBezTo>
                <a:cubicBezTo>
                  <a:pt x="66" y="34"/>
                  <a:pt x="66" y="34"/>
                  <a:pt x="66" y="34"/>
                </a:cubicBezTo>
                <a:cubicBezTo>
                  <a:pt x="66" y="35"/>
                  <a:pt x="66" y="35"/>
                  <a:pt x="66" y="35"/>
                </a:cubicBezTo>
                <a:cubicBezTo>
                  <a:pt x="66" y="35"/>
                  <a:pt x="66" y="36"/>
                  <a:pt x="66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69" y="36"/>
                  <a:pt x="69" y="35"/>
                  <a:pt x="69" y="35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4"/>
                  <a:pt x="69" y="34"/>
                  <a:pt x="69" y="34"/>
                </a:cubicBezTo>
                <a:close/>
                <a:moveTo>
                  <a:pt x="69" y="39"/>
                </a:moveTo>
                <a:cubicBezTo>
                  <a:pt x="66" y="39"/>
                  <a:pt x="66" y="39"/>
                  <a:pt x="66" y="39"/>
                </a:cubicBezTo>
                <a:cubicBezTo>
                  <a:pt x="66" y="39"/>
                  <a:pt x="66" y="39"/>
                  <a:pt x="66" y="39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9" y="41"/>
                  <a:pt x="69" y="41"/>
                  <a:pt x="69" y="41"/>
                </a:cubicBezTo>
                <a:cubicBezTo>
                  <a:pt x="69" y="41"/>
                  <a:pt x="69" y="41"/>
                  <a:pt x="69" y="41"/>
                </a:cubicBezTo>
                <a:cubicBezTo>
                  <a:pt x="69" y="39"/>
                  <a:pt x="69" y="39"/>
                  <a:pt x="69" y="39"/>
                </a:cubicBezTo>
                <a:cubicBezTo>
                  <a:pt x="69" y="39"/>
                  <a:pt x="69" y="39"/>
                  <a:pt x="69" y="39"/>
                </a:cubicBezTo>
                <a:close/>
                <a:moveTo>
                  <a:pt x="53" y="38"/>
                </a:moveTo>
                <a:cubicBezTo>
                  <a:pt x="65" y="38"/>
                  <a:pt x="65" y="38"/>
                  <a:pt x="65" y="38"/>
                </a:cubicBezTo>
                <a:cubicBezTo>
                  <a:pt x="65" y="38"/>
                  <a:pt x="65" y="38"/>
                  <a:pt x="65" y="38"/>
                </a:cubicBezTo>
                <a:cubicBezTo>
                  <a:pt x="53" y="38"/>
                  <a:pt x="53" y="38"/>
                  <a:pt x="53" y="38"/>
                </a:cubicBezTo>
                <a:close/>
                <a:moveTo>
                  <a:pt x="39" y="30"/>
                </a:moveTo>
                <a:cubicBezTo>
                  <a:pt x="51" y="30"/>
                  <a:pt x="51" y="30"/>
                  <a:pt x="51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39" y="30"/>
                  <a:pt x="39" y="30"/>
                  <a:pt x="39" y="30"/>
                </a:cubicBezTo>
                <a:close/>
                <a:moveTo>
                  <a:pt x="53" y="41"/>
                </a:moveTo>
                <a:cubicBezTo>
                  <a:pt x="65" y="41"/>
                  <a:pt x="65" y="41"/>
                  <a:pt x="65" y="41"/>
                </a:cubicBezTo>
                <a:cubicBezTo>
                  <a:pt x="65" y="41"/>
                  <a:pt x="65" y="41"/>
                  <a:pt x="65" y="41"/>
                </a:cubicBezTo>
                <a:cubicBezTo>
                  <a:pt x="53" y="41"/>
                  <a:pt x="53" y="41"/>
                  <a:pt x="53" y="41"/>
                </a:cubicBezTo>
                <a:close/>
                <a:moveTo>
                  <a:pt x="39" y="28"/>
                </a:moveTo>
                <a:cubicBezTo>
                  <a:pt x="51" y="28"/>
                  <a:pt x="51" y="28"/>
                  <a:pt x="51" y="28"/>
                </a:cubicBezTo>
                <a:cubicBezTo>
                  <a:pt x="51" y="27"/>
                  <a:pt x="51" y="27"/>
                  <a:pt x="51" y="27"/>
                </a:cubicBezTo>
                <a:cubicBezTo>
                  <a:pt x="39" y="27"/>
                  <a:pt x="39" y="27"/>
                  <a:pt x="39" y="27"/>
                </a:cubicBezTo>
                <a:lnTo>
                  <a:pt x="39" y="28"/>
                </a:lnTo>
                <a:close/>
                <a:moveTo>
                  <a:pt x="53" y="43"/>
                </a:moveTo>
                <a:cubicBezTo>
                  <a:pt x="65" y="43"/>
                  <a:pt x="65" y="43"/>
                  <a:pt x="65" y="43"/>
                </a:cubicBezTo>
                <a:cubicBezTo>
                  <a:pt x="65" y="43"/>
                  <a:pt x="65" y="43"/>
                  <a:pt x="65" y="43"/>
                </a:cubicBezTo>
                <a:cubicBezTo>
                  <a:pt x="53" y="43"/>
                  <a:pt x="53" y="43"/>
                  <a:pt x="53" y="43"/>
                </a:cubicBezTo>
                <a:close/>
                <a:moveTo>
                  <a:pt x="39" y="33"/>
                </a:moveTo>
                <a:cubicBezTo>
                  <a:pt x="51" y="33"/>
                  <a:pt x="51" y="33"/>
                  <a:pt x="51" y="33"/>
                </a:cubicBezTo>
                <a:cubicBezTo>
                  <a:pt x="51" y="33"/>
                  <a:pt x="51" y="33"/>
                  <a:pt x="51" y="33"/>
                </a:cubicBezTo>
                <a:cubicBezTo>
                  <a:pt x="39" y="33"/>
                  <a:pt x="39" y="33"/>
                  <a:pt x="39" y="33"/>
                </a:cubicBezTo>
                <a:close/>
                <a:moveTo>
                  <a:pt x="53" y="36"/>
                </a:moveTo>
                <a:cubicBezTo>
                  <a:pt x="65" y="36"/>
                  <a:pt x="65" y="36"/>
                  <a:pt x="65" y="36"/>
                </a:cubicBezTo>
                <a:cubicBezTo>
                  <a:pt x="65" y="35"/>
                  <a:pt x="65" y="35"/>
                  <a:pt x="65" y="35"/>
                </a:cubicBezTo>
                <a:cubicBezTo>
                  <a:pt x="53" y="35"/>
                  <a:pt x="53" y="35"/>
                  <a:pt x="53" y="35"/>
                </a:cubicBezTo>
                <a:lnTo>
                  <a:pt x="53" y="36"/>
                </a:lnTo>
                <a:close/>
                <a:moveTo>
                  <a:pt x="53" y="33"/>
                </a:moveTo>
                <a:cubicBezTo>
                  <a:pt x="65" y="33"/>
                  <a:pt x="65" y="33"/>
                  <a:pt x="65" y="33"/>
                </a:cubicBezTo>
                <a:cubicBezTo>
                  <a:pt x="65" y="33"/>
                  <a:pt x="65" y="33"/>
                  <a:pt x="65" y="33"/>
                </a:cubicBezTo>
                <a:cubicBezTo>
                  <a:pt x="53" y="33"/>
                  <a:pt x="53" y="33"/>
                  <a:pt x="53" y="33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8" name="Freeform 198"/>
          <p:cNvSpPr>
            <a:spLocks noEditPoints="1"/>
          </p:cNvSpPr>
          <p:nvPr/>
        </p:nvSpPr>
        <p:spPr bwMode="auto">
          <a:xfrm>
            <a:off x="7912100" y="5087938"/>
            <a:ext cx="511175" cy="511175"/>
          </a:xfrm>
          <a:custGeom>
            <a:avLst/>
            <a:gdLst>
              <a:gd name="T0" fmla="*/ 0 w 93"/>
              <a:gd name="T1" fmla="*/ 2147483647 h 93"/>
              <a:gd name="T2" fmla="*/ 2147483647 w 93"/>
              <a:gd name="T3" fmla="*/ 2147483647 h 93"/>
              <a:gd name="T4" fmla="*/ 2147483647 w 93"/>
              <a:gd name="T5" fmla="*/ 2147483647 h 93"/>
              <a:gd name="T6" fmla="*/ 2147483647 w 93"/>
              <a:gd name="T7" fmla="*/ 2147483647 h 93"/>
              <a:gd name="T8" fmla="*/ 2147483647 w 93"/>
              <a:gd name="T9" fmla="*/ 2147483647 h 93"/>
              <a:gd name="T10" fmla="*/ 2147483647 w 93"/>
              <a:gd name="T11" fmla="*/ 2147483647 h 93"/>
              <a:gd name="T12" fmla="*/ 2147483647 w 93"/>
              <a:gd name="T13" fmla="*/ 2147483647 h 93"/>
              <a:gd name="T14" fmla="*/ 2147483647 w 93"/>
              <a:gd name="T15" fmla="*/ 2147483647 h 93"/>
              <a:gd name="T16" fmla="*/ 2147483647 w 93"/>
              <a:gd name="T17" fmla="*/ 2147483647 h 93"/>
              <a:gd name="T18" fmla="*/ 2147483647 w 93"/>
              <a:gd name="T19" fmla="*/ 2147483647 h 93"/>
              <a:gd name="T20" fmla="*/ 2147483647 w 93"/>
              <a:gd name="T21" fmla="*/ 2147483647 h 93"/>
              <a:gd name="T22" fmla="*/ 2147483647 w 93"/>
              <a:gd name="T23" fmla="*/ 2147483647 h 93"/>
              <a:gd name="T24" fmla="*/ 2147483647 w 93"/>
              <a:gd name="T25" fmla="*/ 2147483647 h 93"/>
              <a:gd name="T26" fmla="*/ 2147483647 w 93"/>
              <a:gd name="T27" fmla="*/ 2147483647 h 93"/>
              <a:gd name="T28" fmla="*/ 2147483647 w 93"/>
              <a:gd name="T29" fmla="*/ 2147483647 h 93"/>
              <a:gd name="T30" fmla="*/ 2147483647 w 93"/>
              <a:gd name="T31" fmla="*/ 2147483647 h 93"/>
              <a:gd name="T32" fmla="*/ 2147483647 w 93"/>
              <a:gd name="T33" fmla="*/ 2147483647 h 93"/>
              <a:gd name="T34" fmla="*/ 2147483647 w 93"/>
              <a:gd name="T35" fmla="*/ 2147483647 h 93"/>
              <a:gd name="T36" fmla="*/ 2147483647 w 93"/>
              <a:gd name="T37" fmla="*/ 2147483647 h 93"/>
              <a:gd name="T38" fmla="*/ 2147483647 w 93"/>
              <a:gd name="T39" fmla="*/ 2147483647 h 93"/>
              <a:gd name="T40" fmla="*/ 2147483647 w 93"/>
              <a:gd name="T41" fmla="*/ 2147483647 h 93"/>
              <a:gd name="T42" fmla="*/ 2147483647 w 93"/>
              <a:gd name="T43" fmla="*/ 2147483647 h 93"/>
              <a:gd name="T44" fmla="*/ 2147483647 w 93"/>
              <a:gd name="T45" fmla="*/ 2147483647 h 93"/>
              <a:gd name="T46" fmla="*/ 2147483647 w 93"/>
              <a:gd name="T47" fmla="*/ 2147483647 h 93"/>
              <a:gd name="T48" fmla="*/ 2147483647 w 93"/>
              <a:gd name="T49" fmla="*/ 2147483647 h 93"/>
              <a:gd name="T50" fmla="*/ 2147483647 w 93"/>
              <a:gd name="T51" fmla="*/ 2147483647 h 93"/>
              <a:gd name="T52" fmla="*/ 2147483647 w 93"/>
              <a:gd name="T53" fmla="*/ 2147483647 h 93"/>
              <a:gd name="T54" fmla="*/ 2147483647 w 93"/>
              <a:gd name="T55" fmla="*/ 2147483647 h 93"/>
              <a:gd name="T56" fmla="*/ 2147483647 w 93"/>
              <a:gd name="T57" fmla="*/ 2147483647 h 93"/>
              <a:gd name="T58" fmla="*/ 2147483647 w 93"/>
              <a:gd name="T59" fmla="*/ 2147483647 h 93"/>
              <a:gd name="T60" fmla="*/ 2147483647 w 93"/>
              <a:gd name="T61" fmla="*/ 2147483647 h 93"/>
              <a:gd name="T62" fmla="*/ 2147483647 w 93"/>
              <a:gd name="T63" fmla="*/ 2147483647 h 93"/>
              <a:gd name="T64" fmla="*/ 2147483647 w 93"/>
              <a:gd name="T65" fmla="*/ 2147483647 h 93"/>
              <a:gd name="T66" fmla="*/ 2147483647 w 93"/>
              <a:gd name="T67" fmla="*/ 2147483647 h 93"/>
              <a:gd name="T68" fmla="*/ 2147483647 w 93"/>
              <a:gd name="T69" fmla="*/ 2147483647 h 93"/>
              <a:gd name="T70" fmla="*/ 2147483647 w 93"/>
              <a:gd name="T71" fmla="*/ 2147483647 h 93"/>
              <a:gd name="T72" fmla="*/ 2147483647 w 93"/>
              <a:gd name="T73" fmla="*/ 2147483647 h 93"/>
              <a:gd name="T74" fmla="*/ 2147483647 w 93"/>
              <a:gd name="T75" fmla="*/ 2147483647 h 93"/>
              <a:gd name="T76" fmla="*/ 2147483647 w 93"/>
              <a:gd name="T77" fmla="*/ 2147483647 h 93"/>
              <a:gd name="T78" fmla="*/ 2147483647 w 93"/>
              <a:gd name="T79" fmla="*/ 2147483647 h 93"/>
              <a:gd name="T80" fmla="*/ 2147483647 w 93"/>
              <a:gd name="T81" fmla="*/ 2147483647 h 93"/>
              <a:gd name="T82" fmla="*/ 2147483647 w 93"/>
              <a:gd name="T83" fmla="*/ 2147483647 h 93"/>
              <a:gd name="T84" fmla="*/ 2147483647 w 93"/>
              <a:gd name="T85" fmla="*/ 2147483647 h 93"/>
              <a:gd name="T86" fmla="*/ 2147483647 w 93"/>
              <a:gd name="T87" fmla="*/ 2147483647 h 93"/>
              <a:gd name="T88" fmla="*/ 2147483647 w 93"/>
              <a:gd name="T89" fmla="*/ 2147483647 h 9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93" h="93">
                <a:moveTo>
                  <a:pt x="46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72"/>
                  <a:pt x="21" y="93"/>
                  <a:pt x="46" y="93"/>
                </a:cubicBezTo>
                <a:cubicBezTo>
                  <a:pt x="72" y="93"/>
                  <a:pt x="93" y="72"/>
                  <a:pt x="93" y="47"/>
                </a:cubicBezTo>
                <a:cubicBezTo>
                  <a:pt x="93" y="21"/>
                  <a:pt x="72" y="0"/>
                  <a:pt x="46" y="0"/>
                </a:cubicBezTo>
                <a:close/>
                <a:moveTo>
                  <a:pt x="46" y="88"/>
                </a:moveTo>
                <a:cubicBezTo>
                  <a:pt x="23" y="88"/>
                  <a:pt x="4" y="70"/>
                  <a:pt x="4" y="47"/>
                </a:cubicBezTo>
                <a:cubicBezTo>
                  <a:pt x="4" y="23"/>
                  <a:pt x="23" y="5"/>
                  <a:pt x="46" y="5"/>
                </a:cubicBezTo>
                <a:cubicBezTo>
                  <a:pt x="69" y="5"/>
                  <a:pt x="88" y="23"/>
                  <a:pt x="88" y="47"/>
                </a:cubicBezTo>
                <a:cubicBezTo>
                  <a:pt x="88" y="70"/>
                  <a:pt x="69" y="88"/>
                  <a:pt x="46" y="88"/>
                </a:cubicBezTo>
                <a:close/>
                <a:moveTo>
                  <a:pt x="46" y="16"/>
                </a:moveTo>
                <a:cubicBezTo>
                  <a:pt x="49" y="16"/>
                  <a:pt x="51" y="14"/>
                  <a:pt x="51" y="11"/>
                </a:cubicBezTo>
                <a:cubicBezTo>
                  <a:pt x="51" y="9"/>
                  <a:pt x="49" y="7"/>
                  <a:pt x="46" y="7"/>
                </a:cubicBezTo>
                <a:cubicBezTo>
                  <a:pt x="44" y="7"/>
                  <a:pt x="42" y="9"/>
                  <a:pt x="42" y="11"/>
                </a:cubicBezTo>
                <a:cubicBezTo>
                  <a:pt x="42" y="14"/>
                  <a:pt x="44" y="16"/>
                  <a:pt x="46" y="16"/>
                </a:cubicBezTo>
                <a:close/>
                <a:moveTo>
                  <a:pt x="31" y="20"/>
                </a:moveTo>
                <a:cubicBezTo>
                  <a:pt x="33" y="19"/>
                  <a:pt x="34" y="16"/>
                  <a:pt x="32" y="14"/>
                </a:cubicBezTo>
                <a:cubicBezTo>
                  <a:pt x="31" y="12"/>
                  <a:pt x="29" y="11"/>
                  <a:pt x="27" y="12"/>
                </a:cubicBezTo>
                <a:cubicBezTo>
                  <a:pt x="24" y="13"/>
                  <a:pt x="24" y="16"/>
                  <a:pt x="25" y="18"/>
                </a:cubicBezTo>
                <a:cubicBezTo>
                  <a:pt x="26" y="20"/>
                  <a:pt x="29" y="21"/>
                  <a:pt x="31" y="20"/>
                </a:cubicBezTo>
                <a:close/>
                <a:moveTo>
                  <a:pt x="14" y="33"/>
                </a:moveTo>
                <a:cubicBezTo>
                  <a:pt x="16" y="34"/>
                  <a:pt x="18" y="33"/>
                  <a:pt x="19" y="31"/>
                </a:cubicBezTo>
                <a:cubicBezTo>
                  <a:pt x="21" y="29"/>
                  <a:pt x="20" y="26"/>
                  <a:pt x="18" y="25"/>
                </a:cubicBezTo>
                <a:cubicBezTo>
                  <a:pt x="16" y="24"/>
                  <a:pt x="13" y="25"/>
                  <a:pt x="12" y="27"/>
                </a:cubicBezTo>
                <a:cubicBezTo>
                  <a:pt x="11" y="29"/>
                  <a:pt x="12" y="31"/>
                  <a:pt x="14" y="33"/>
                </a:cubicBezTo>
                <a:close/>
                <a:moveTo>
                  <a:pt x="15" y="47"/>
                </a:moveTo>
                <a:cubicBezTo>
                  <a:pt x="15" y="44"/>
                  <a:pt x="13" y="42"/>
                  <a:pt x="11" y="42"/>
                </a:cubicBezTo>
                <a:cubicBezTo>
                  <a:pt x="9" y="42"/>
                  <a:pt x="7" y="44"/>
                  <a:pt x="7" y="47"/>
                </a:cubicBezTo>
                <a:cubicBezTo>
                  <a:pt x="7" y="49"/>
                  <a:pt x="9" y="51"/>
                  <a:pt x="11" y="51"/>
                </a:cubicBezTo>
                <a:cubicBezTo>
                  <a:pt x="13" y="51"/>
                  <a:pt x="15" y="49"/>
                  <a:pt x="15" y="47"/>
                </a:cubicBezTo>
                <a:close/>
                <a:moveTo>
                  <a:pt x="14" y="61"/>
                </a:moveTo>
                <a:cubicBezTo>
                  <a:pt x="12" y="62"/>
                  <a:pt x="11" y="64"/>
                  <a:pt x="12" y="66"/>
                </a:cubicBezTo>
                <a:cubicBezTo>
                  <a:pt x="13" y="68"/>
                  <a:pt x="16" y="69"/>
                  <a:pt x="18" y="68"/>
                </a:cubicBezTo>
                <a:cubicBezTo>
                  <a:pt x="20" y="67"/>
                  <a:pt x="21" y="64"/>
                  <a:pt x="19" y="62"/>
                </a:cubicBezTo>
                <a:cubicBezTo>
                  <a:pt x="18" y="60"/>
                  <a:pt x="16" y="59"/>
                  <a:pt x="14" y="61"/>
                </a:cubicBezTo>
                <a:close/>
                <a:moveTo>
                  <a:pt x="31" y="73"/>
                </a:moveTo>
                <a:cubicBezTo>
                  <a:pt x="29" y="72"/>
                  <a:pt x="26" y="73"/>
                  <a:pt x="25" y="75"/>
                </a:cubicBezTo>
                <a:cubicBezTo>
                  <a:pt x="24" y="77"/>
                  <a:pt x="24" y="80"/>
                  <a:pt x="27" y="81"/>
                </a:cubicBezTo>
                <a:cubicBezTo>
                  <a:pt x="29" y="82"/>
                  <a:pt x="31" y="81"/>
                  <a:pt x="32" y="79"/>
                </a:cubicBezTo>
                <a:cubicBezTo>
                  <a:pt x="34" y="77"/>
                  <a:pt x="33" y="75"/>
                  <a:pt x="31" y="73"/>
                </a:cubicBezTo>
                <a:close/>
                <a:moveTo>
                  <a:pt x="46" y="78"/>
                </a:moveTo>
                <a:cubicBezTo>
                  <a:pt x="44" y="78"/>
                  <a:pt x="42" y="80"/>
                  <a:pt x="42" y="82"/>
                </a:cubicBezTo>
                <a:cubicBezTo>
                  <a:pt x="42" y="84"/>
                  <a:pt x="44" y="86"/>
                  <a:pt x="46" y="86"/>
                </a:cubicBezTo>
                <a:cubicBezTo>
                  <a:pt x="49" y="86"/>
                  <a:pt x="51" y="84"/>
                  <a:pt x="51" y="82"/>
                </a:cubicBezTo>
                <a:cubicBezTo>
                  <a:pt x="51" y="80"/>
                  <a:pt x="49" y="78"/>
                  <a:pt x="46" y="78"/>
                </a:cubicBezTo>
                <a:close/>
                <a:moveTo>
                  <a:pt x="62" y="73"/>
                </a:moveTo>
                <a:cubicBezTo>
                  <a:pt x="60" y="75"/>
                  <a:pt x="59" y="77"/>
                  <a:pt x="60" y="79"/>
                </a:cubicBezTo>
                <a:cubicBezTo>
                  <a:pt x="61" y="81"/>
                  <a:pt x="64" y="82"/>
                  <a:pt x="66" y="81"/>
                </a:cubicBezTo>
                <a:cubicBezTo>
                  <a:pt x="68" y="80"/>
                  <a:pt x="69" y="77"/>
                  <a:pt x="68" y="75"/>
                </a:cubicBezTo>
                <a:cubicBezTo>
                  <a:pt x="67" y="73"/>
                  <a:pt x="64" y="72"/>
                  <a:pt x="62" y="73"/>
                </a:cubicBezTo>
                <a:close/>
                <a:moveTo>
                  <a:pt x="79" y="61"/>
                </a:moveTo>
                <a:cubicBezTo>
                  <a:pt x="77" y="59"/>
                  <a:pt x="74" y="60"/>
                  <a:pt x="73" y="62"/>
                </a:cubicBezTo>
                <a:cubicBezTo>
                  <a:pt x="72" y="64"/>
                  <a:pt x="73" y="67"/>
                  <a:pt x="75" y="68"/>
                </a:cubicBezTo>
                <a:cubicBezTo>
                  <a:pt x="77" y="69"/>
                  <a:pt x="79" y="68"/>
                  <a:pt x="81" y="66"/>
                </a:cubicBezTo>
                <a:cubicBezTo>
                  <a:pt x="82" y="64"/>
                  <a:pt x="81" y="62"/>
                  <a:pt x="79" y="61"/>
                </a:cubicBezTo>
                <a:close/>
                <a:moveTo>
                  <a:pt x="82" y="42"/>
                </a:moveTo>
                <a:cubicBezTo>
                  <a:pt x="79" y="42"/>
                  <a:pt x="77" y="44"/>
                  <a:pt x="77" y="47"/>
                </a:cubicBezTo>
                <a:cubicBezTo>
                  <a:pt x="77" y="49"/>
                  <a:pt x="79" y="51"/>
                  <a:pt x="82" y="51"/>
                </a:cubicBezTo>
                <a:cubicBezTo>
                  <a:pt x="84" y="51"/>
                  <a:pt x="86" y="49"/>
                  <a:pt x="86" y="47"/>
                </a:cubicBezTo>
                <a:cubicBezTo>
                  <a:pt x="86" y="44"/>
                  <a:pt x="84" y="42"/>
                  <a:pt x="82" y="42"/>
                </a:cubicBezTo>
                <a:close/>
                <a:moveTo>
                  <a:pt x="79" y="33"/>
                </a:moveTo>
                <a:cubicBezTo>
                  <a:pt x="81" y="31"/>
                  <a:pt x="82" y="29"/>
                  <a:pt x="81" y="27"/>
                </a:cubicBezTo>
                <a:cubicBezTo>
                  <a:pt x="79" y="25"/>
                  <a:pt x="77" y="24"/>
                  <a:pt x="75" y="25"/>
                </a:cubicBezTo>
                <a:cubicBezTo>
                  <a:pt x="73" y="26"/>
                  <a:pt x="72" y="29"/>
                  <a:pt x="73" y="31"/>
                </a:cubicBezTo>
                <a:cubicBezTo>
                  <a:pt x="74" y="33"/>
                  <a:pt x="77" y="34"/>
                  <a:pt x="79" y="33"/>
                </a:cubicBezTo>
                <a:close/>
                <a:moveTo>
                  <a:pt x="62" y="20"/>
                </a:moveTo>
                <a:cubicBezTo>
                  <a:pt x="64" y="21"/>
                  <a:pt x="67" y="20"/>
                  <a:pt x="68" y="18"/>
                </a:cubicBezTo>
                <a:cubicBezTo>
                  <a:pt x="69" y="16"/>
                  <a:pt x="68" y="13"/>
                  <a:pt x="66" y="12"/>
                </a:cubicBezTo>
                <a:cubicBezTo>
                  <a:pt x="64" y="11"/>
                  <a:pt x="61" y="12"/>
                  <a:pt x="60" y="14"/>
                </a:cubicBezTo>
                <a:cubicBezTo>
                  <a:pt x="59" y="16"/>
                  <a:pt x="60" y="19"/>
                  <a:pt x="62" y="20"/>
                </a:cubicBezTo>
                <a:close/>
                <a:moveTo>
                  <a:pt x="59" y="44"/>
                </a:moveTo>
                <a:cubicBezTo>
                  <a:pt x="53" y="44"/>
                  <a:pt x="52" y="45"/>
                  <a:pt x="52" y="47"/>
                </a:cubicBezTo>
                <a:cubicBezTo>
                  <a:pt x="52" y="48"/>
                  <a:pt x="53" y="49"/>
                  <a:pt x="59" y="49"/>
                </a:cubicBezTo>
                <a:cubicBezTo>
                  <a:pt x="65" y="49"/>
                  <a:pt x="70" y="48"/>
                  <a:pt x="70" y="47"/>
                </a:cubicBezTo>
                <a:cubicBezTo>
                  <a:pt x="70" y="45"/>
                  <a:pt x="65" y="44"/>
                  <a:pt x="59" y="44"/>
                </a:cubicBezTo>
                <a:close/>
                <a:moveTo>
                  <a:pt x="61" y="72"/>
                </a:moveTo>
                <a:cubicBezTo>
                  <a:pt x="62" y="72"/>
                  <a:pt x="59" y="65"/>
                  <a:pt x="55" y="58"/>
                </a:cubicBezTo>
                <a:cubicBezTo>
                  <a:pt x="51" y="51"/>
                  <a:pt x="50" y="51"/>
                  <a:pt x="49" y="52"/>
                </a:cubicBezTo>
                <a:cubicBezTo>
                  <a:pt x="48" y="52"/>
                  <a:pt x="48" y="53"/>
                  <a:pt x="52" y="60"/>
                </a:cubicBezTo>
                <a:cubicBezTo>
                  <a:pt x="56" y="67"/>
                  <a:pt x="60" y="73"/>
                  <a:pt x="61" y="72"/>
                </a:cubicBezTo>
                <a:close/>
                <a:moveTo>
                  <a:pt x="45" y="41"/>
                </a:moveTo>
                <a:cubicBezTo>
                  <a:pt x="45" y="41"/>
                  <a:pt x="45" y="40"/>
                  <a:pt x="41" y="29"/>
                </a:cubicBezTo>
                <a:cubicBezTo>
                  <a:pt x="38" y="17"/>
                  <a:pt x="35" y="8"/>
                  <a:pt x="34" y="8"/>
                </a:cubicBezTo>
                <a:cubicBezTo>
                  <a:pt x="34" y="8"/>
                  <a:pt x="37" y="17"/>
                  <a:pt x="40" y="29"/>
                </a:cubicBezTo>
                <a:cubicBezTo>
                  <a:pt x="44" y="40"/>
                  <a:pt x="44" y="41"/>
                  <a:pt x="45" y="41"/>
                </a:cubicBezTo>
                <a:close/>
                <a:moveTo>
                  <a:pt x="46" y="43"/>
                </a:moveTo>
                <a:cubicBezTo>
                  <a:pt x="44" y="43"/>
                  <a:pt x="43" y="45"/>
                  <a:pt x="43" y="47"/>
                </a:cubicBezTo>
                <a:cubicBezTo>
                  <a:pt x="43" y="49"/>
                  <a:pt x="44" y="50"/>
                  <a:pt x="46" y="50"/>
                </a:cubicBezTo>
                <a:cubicBezTo>
                  <a:pt x="48" y="50"/>
                  <a:pt x="50" y="49"/>
                  <a:pt x="50" y="47"/>
                </a:cubicBezTo>
                <a:cubicBezTo>
                  <a:pt x="50" y="45"/>
                  <a:pt x="48" y="43"/>
                  <a:pt x="46" y="43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9" name="Freeform 411"/>
          <p:cNvSpPr>
            <a:spLocks noEditPoints="1"/>
          </p:cNvSpPr>
          <p:nvPr/>
        </p:nvSpPr>
        <p:spPr bwMode="auto">
          <a:xfrm>
            <a:off x="4003675" y="2657475"/>
            <a:ext cx="533400" cy="461963"/>
          </a:xfrm>
          <a:custGeom>
            <a:avLst/>
            <a:gdLst>
              <a:gd name="T0" fmla="*/ 2147483647 w 97"/>
              <a:gd name="T1" fmla="*/ 2147483647 h 84"/>
              <a:gd name="T2" fmla="*/ 2147483647 w 97"/>
              <a:gd name="T3" fmla="*/ 2147483647 h 84"/>
              <a:gd name="T4" fmla="*/ 2147483647 w 97"/>
              <a:gd name="T5" fmla="*/ 2147483647 h 84"/>
              <a:gd name="T6" fmla="*/ 0 w 97"/>
              <a:gd name="T7" fmla="*/ 2147483647 h 84"/>
              <a:gd name="T8" fmla="*/ 2147483647 w 97"/>
              <a:gd name="T9" fmla="*/ 2147483647 h 84"/>
              <a:gd name="T10" fmla="*/ 2147483647 w 97"/>
              <a:gd name="T11" fmla="*/ 2147483647 h 84"/>
              <a:gd name="T12" fmla="*/ 2147483647 w 97"/>
              <a:gd name="T13" fmla="*/ 2147483647 h 84"/>
              <a:gd name="T14" fmla="*/ 2147483647 w 97"/>
              <a:gd name="T15" fmla="*/ 2147483647 h 84"/>
              <a:gd name="T16" fmla="*/ 2147483647 w 97"/>
              <a:gd name="T17" fmla="*/ 2147483647 h 84"/>
              <a:gd name="T18" fmla="*/ 2147483647 w 97"/>
              <a:gd name="T19" fmla="*/ 2147483647 h 84"/>
              <a:gd name="T20" fmla="*/ 2147483647 w 97"/>
              <a:gd name="T21" fmla="*/ 0 h 84"/>
              <a:gd name="T22" fmla="*/ 2147483647 w 97"/>
              <a:gd name="T23" fmla="*/ 0 h 84"/>
              <a:gd name="T24" fmla="*/ 2147483647 w 97"/>
              <a:gd name="T25" fmla="*/ 2147483647 h 84"/>
              <a:gd name="T26" fmla="*/ 2147483647 w 97"/>
              <a:gd name="T27" fmla="*/ 2147483647 h 84"/>
              <a:gd name="T28" fmla="*/ 2147483647 w 97"/>
              <a:gd name="T29" fmla="*/ 2147483647 h 84"/>
              <a:gd name="T30" fmla="*/ 2147483647 w 97"/>
              <a:gd name="T31" fmla="*/ 2147483647 h 84"/>
              <a:gd name="T32" fmla="*/ 2147483647 w 97"/>
              <a:gd name="T33" fmla="*/ 2147483647 h 84"/>
              <a:gd name="T34" fmla="*/ 2147483647 w 97"/>
              <a:gd name="T35" fmla="*/ 2147483647 h 84"/>
              <a:gd name="T36" fmla="*/ 2147483647 w 97"/>
              <a:gd name="T37" fmla="*/ 2147483647 h 84"/>
              <a:gd name="T38" fmla="*/ 2147483647 w 97"/>
              <a:gd name="T39" fmla="*/ 2147483647 h 84"/>
              <a:gd name="T40" fmla="*/ 2147483647 w 97"/>
              <a:gd name="T41" fmla="*/ 2147483647 h 84"/>
              <a:gd name="T42" fmla="*/ 2147483647 w 97"/>
              <a:gd name="T43" fmla="*/ 2147483647 h 84"/>
              <a:gd name="T44" fmla="*/ 2147483647 w 97"/>
              <a:gd name="T45" fmla="*/ 2147483647 h 84"/>
              <a:gd name="T46" fmla="*/ 2147483647 w 97"/>
              <a:gd name="T47" fmla="*/ 2147483647 h 84"/>
              <a:gd name="T48" fmla="*/ 2147483647 w 97"/>
              <a:gd name="T49" fmla="*/ 2147483647 h 84"/>
              <a:gd name="T50" fmla="*/ 2147483647 w 97"/>
              <a:gd name="T51" fmla="*/ 2147483647 h 84"/>
              <a:gd name="T52" fmla="*/ 2147483647 w 97"/>
              <a:gd name="T53" fmla="*/ 2147483647 h 84"/>
              <a:gd name="T54" fmla="*/ 2147483647 w 97"/>
              <a:gd name="T55" fmla="*/ 2147483647 h 84"/>
              <a:gd name="T56" fmla="*/ 2147483647 w 97"/>
              <a:gd name="T57" fmla="*/ 2147483647 h 8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97" h="84">
                <a:moveTo>
                  <a:pt x="53" y="31"/>
                </a:moveTo>
                <a:cubicBezTo>
                  <a:pt x="28" y="31"/>
                  <a:pt x="28" y="31"/>
                  <a:pt x="28" y="31"/>
                </a:cubicBezTo>
                <a:cubicBezTo>
                  <a:pt x="28" y="17"/>
                  <a:pt x="28" y="17"/>
                  <a:pt x="28" y="17"/>
                </a:cubicBezTo>
                <a:cubicBezTo>
                  <a:pt x="0" y="42"/>
                  <a:pt x="0" y="42"/>
                  <a:pt x="0" y="4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54"/>
                  <a:pt x="28" y="54"/>
                  <a:pt x="28" y="54"/>
                </a:cubicBezTo>
                <a:cubicBezTo>
                  <a:pt x="53" y="54"/>
                  <a:pt x="53" y="54"/>
                  <a:pt x="53" y="54"/>
                </a:cubicBezTo>
                <a:lnTo>
                  <a:pt x="53" y="31"/>
                </a:lnTo>
                <a:close/>
                <a:moveTo>
                  <a:pt x="97" y="76"/>
                </a:moveTo>
                <a:cubicBezTo>
                  <a:pt x="97" y="8"/>
                  <a:pt x="97" y="8"/>
                  <a:pt x="97" y="8"/>
                </a:cubicBezTo>
                <a:cubicBezTo>
                  <a:pt x="97" y="3"/>
                  <a:pt x="93" y="0"/>
                  <a:pt x="88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38" y="0"/>
                  <a:pt x="34" y="3"/>
                  <a:pt x="34" y="8"/>
                </a:cubicBezTo>
                <a:cubicBezTo>
                  <a:pt x="34" y="28"/>
                  <a:pt x="34" y="28"/>
                  <a:pt x="34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6"/>
                  <a:pt x="41" y="5"/>
                  <a:pt x="43" y="5"/>
                </a:cubicBezTo>
                <a:cubicBezTo>
                  <a:pt x="88" y="5"/>
                  <a:pt x="88" y="5"/>
                  <a:pt x="88" y="5"/>
                </a:cubicBezTo>
                <a:cubicBezTo>
                  <a:pt x="91" y="5"/>
                  <a:pt x="92" y="6"/>
                  <a:pt x="92" y="8"/>
                </a:cubicBezTo>
                <a:cubicBezTo>
                  <a:pt x="92" y="76"/>
                  <a:pt x="92" y="76"/>
                  <a:pt x="92" y="76"/>
                </a:cubicBezTo>
                <a:cubicBezTo>
                  <a:pt x="92" y="77"/>
                  <a:pt x="91" y="79"/>
                  <a:pt x="88" y="79"/>
                </a:cubicBezTo>
                <a:cubicBezTo>
                  <a:pt x="43" y="79"/>
                  <a:pt x="43" y="79"/>
                  <a:pt x="43" y="79"/>
                </a:cubicBezTo>
                <a:cubicBezTo>
                  <a:pt x="41" y="79"/>
                  <a:pt x="39" y="77"/>
                  <a:pt x="39" y="76"/>
                </a:cubicBezTo>
                <a:cubicBezTo>
                  <a:pt x="39" y="57"/>
                  <a:pt x="39" y="57"/>
                  <a:pt x="39" y="57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76"/>
                  <a:pt x="34" y="76"/>
                  <a:pt x="34" y="76"/>
                </a:cubicBezTo>
                <a:cubicBezTo>
                  <a:pt x="34" y="80"/>
                  <a:pt x="38" y="84"/>
                  <a:pt x="43" y="84"/>
                </a:cubicBezTo>
                <a:cubicBezTo>
                  <a:pt x="88" y="84"/>
                  <a:pt x="88" y="84"/>
                  <a:pt x="88" y="84"/>
                </a:cubicBezTo>
                <a:cubicBezTo>
                  <a:pt x="93" y="84"/>
                  <a:pt x="97" y="80"/>
                  <a:pt x="97" y="76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0" name="Freeform 413"/>
          <p:cNvSpPr>
            <a:spLocks noEditPoints="1"/>
          </p:cNvSpPr>
          <p:nvPr/>
        </p:nvSpPr>
        <p:spPr bwMode="auto">
          <a:xfrm>
            <a:off x="1852613" y="2816225"/>
            <a:ext cx="669925" cy="144463"/>
          </a:xfrm>
          <a:custGeom>
            <a:avLst/>
            <a:gdLst>
              <a:gd name="T0" fmla="*/ 2147483647 w 122"/>
              <a:gd name="T1" fmla="*/ 2147483647 h 26"/>
              <a:gd name="T2" fmla="*/ 2147483647 w 122"/>
              <a:gd name="T3" fmla="*/ 2147483647 h 26"/>
              <a:gd name="T4" fmla="*/ 2147483647 w 122"/>
              <a:gd name="T5" fmla="*/ 2147483647 h 26"/>
              <a:gd name="T6" fmla="*/ 2147483647 w 122"/>
              <a:gd name="T7" fmla="*/ 2147483647 h 26"/>
              <a:gd name="T8" fmla="*/ 2147483647 w 122"/>
              <a:gd name="T9" fmla="*/ 2147483647 h 26"/>
              <a:gd name="T10" fmla="*/ 2147483647 w 122"/>
              <a:gd name="T11" fmla="*/ 2147483647 h 26"/>
              <a:gd name="T12" fmla="*/ 2147483647 w 122"/>
              <a:gd name="T13" fmla="*/ 2147483647 h 26"/>
              <a:gd name="T14" fmla="*/ 2147483647 w 122"/>
              <a:gd name="T15" fmla="*/ 2147483647 h 26"/>
              <a:gd name="T16" fmla="*/ 2147483647 w 122"/>
              <a:gd name="T17" fmla="*/ 2147483647 h 26"/>
              <a:gd name="T18" fmla="*/ 2147483647 w 122"/>
              <a:gd name="T19" fmla="*/ 2147483647 h 26"/>
              <a:gd name="T20" fmla="*/ 2147483647 w 122"/>
              <a:gd name="T21" fmla="*/ 2147483647 h 26"/>
              <a:gd name="T22" fmla="*/ 2147483647 w 122"/>
              <a:gd name="T23" fmla="*/ 2147483647 h 26"/>
              <a:gd name="T24" fmla="*/ 2147483647 w 122"/>
              <a:gd name="T25" fmla="*/ 0 h 26"/>
              <a:gd name="T26" fmla="*/ 2147483647 w 122"/>
              <a:gd name="T27" fmla="*/ 2147483647 h 26"/>
              <a:gd name="T28" fmla="*/ 2147483647 w 122"/>
              <a:gd name="T29" fmla="*/ 2147483647 h 26"/>
              <a:gd name="T30" fmla="*/ 2147483647 w 122"/>
              <a:gd name="T31" fmla="*/ 2147483647 h 26"/>
              <a:gd name="T32" fmla="*/ 2147483647 w 122"/>
              <a:gd name="T33" fmla="*/ 2147483647 h 26"/>
              <a:gd name="T34" fmla="*/ 2147483647 w 122"/>
              <a:gd name="T35" fmla="*/ 2147483647 h 26"/>
              <a:gd name="T36" fmla="*/ 2147483647 w 122"/>
              <a:gd name="T37" fmla="*/ 2147483647 h 26"/>
              <a:gd name="T38" fmla="*/ 2147483647 w 122"/>
              <a:gd name="T39" fmla="*/ 2147483647 h 26"/>
              <a:gd name="T40" fmla="*/ 2147483647 w 122"/>
              <a:gd name="T41" fmla="*/ 2147483647 h 26"/>
              <a:gd name="T42" fmla="*/ 2147483647 w 122"/>
              <a:gd name="T43" fmla="*/ 2147483647 h 26"/>
              <a:gd name="T44" fmla="*/ 2147483647 w 122"/>
              <a:gd name="T45" fmla="*/ 2147483647 h 26"/>
              <a:gd name="T46" fmla="*/ 2147483647 w 122"/>
              <a:gd name="T47" fmla="*/ 2147483647 h 26"/>
              <a:gd name="T48" fmla="*/ 2147483647 w 122"/>
              <a:gd name="T49" fmla="*/ 2147483647 h 26"/>
              <a:gd name="T50" fmla="*/ 2147483647 w 122"/>
              <a:gd name="T51" fmla="*/ 2147483647 h 26"/>
              <a:gd name="T52" fmla="*/ 2147483647 w 122"/>
              <a:gd name="T53" fmla="*/ 2147483647 h 26"/>
              <a:gd name="T54" fmla="*/ 2147483647 w 122"/>
              <a:gd name="T55" fmla="*/ 2147483647 h 26"/>
              <a:gd name="T56" fmla="*/ 2147483647 w 122"/>
              <a:gd name="T57" fmla="*/ 2147483647 h 26"/>
              <a:gd name="T58" fmla="*/ 2147483647 w 122"/>
              <a:gd name="T59" fmla="*/ 2147483647 h 26"/>
              <a:gd name="T60" fmla="*/ 2147483647 w 122"/>
              <a:gd name="T61" fmla="*/ 2147483647 h 26"/>
              <a:gd name="T62" fmla="*/ 2147483647 w 122"/>
              <a:gd name="T63" fmla="*/ 2147483647 h 26"/>
              <a:gd name="T64" fmla="*/ 2147483647 w 122"/>
              <a:gd name="T65" fmla="*/ 2147483647 h 26"/>
              <a:gd name="T66" fmla="*/ 2147483647 w 122"/>
              <a:gd name="T67" fmla="*/ 2147483647 h 26"/>
              <a:gd name="T68" fmla="*/ 2147483647 w 122"/>
              <a:gd name="T69" fmla="*/ 2147483647 h 26"/>
              <a:gd name="T70" fmla="*/ 2147483647 w 122"/>
              <a:gd name="T71" fmla="*/ 2147483647 h 26"/>
              <a:gd name="T72" fmla="*/ 2147483647 w 122"/>
              <a:gd name="T73" fmla="*/ 2147483647 h 26"/>
              <a:gd name="T74" fmla="*/ 2147483647 w 122"/>
              <a:gd name="T75" fmla="*/ 2147483647 h 26"/>
              <a:gd name="T76" fmla="*/ 2147483647 w 122"/>
              <a:gd name="T77" fmla="*/ 2147483647 h 26"/>
              <a:gd name="T78" fmla="*/ 2147483647 w 122"/>
              <a:gd name="T79" fmla="*/ 2147483647 h 26"/>
              <a:gd name="T80" fmla="*/ 2147483647 w 122"/>
              <a:gd name="T81" fmla="*/ 2147483647 h 2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22" h="26">
                <a:moveTo>
                  <a:pt x="70" y="9"/>
                </a:moveTo>
                <a:cubicBezTo>
                  <a:pt x="63" y="1"/>
                  <a:pt x="63" y="1"/>
                  <a:pt x="63" y="1"/>
                </a:cubicBezTo>
                <a:cubicBezTo>
                  <a:pt x="62" y="6"/>
                  <a:pt x="62" y="6"/>
                  <a:pt x="62" y="6"/>
                </a:cubicBezTo>
                <a:cubicBezTo>
                  <a:pt x="62" y="6"/>
                  <a:pt x="62" y="6"/>
                  <a:pt x="62" y="6"/>
                </a:cubicBezTo>
                <a:cubicBezTo>
                  <a:pt x="63" y="2"/>
                  <a:pt x="63" y="2"/>
                  <a:pt x="63" y="2"/>
                </a:cubicBezTo>
                <a:cubicBezTo>
                  <a:pt x="69" y="9"/>
                  <a:pt x="69" y="9"/>
                  <a:pt x="69" y="9"/>
                </a:cubicBezTo>
                <a:cubicBezTo>
                  <a:pt x="62" y="9"/>
                  <a:pt x="62" y="9"/>
                  <a:pt x="62" y="9"/>
                </a:cubicBezTo>
                <a:cubicBezTo>
                  <a:pt x="62" y="7"/>
                  <a:pt x="62" y="7"/>
                  <a:pt x="62" y="7"/>
                </a:cubicBezTo>
                <a:cubicBezTo>
                  <a:pt x="62" y="7"/>
                  <a:pt x="62" y="7"/>
                  <a:pt x="62" y="7"/>
                </a:cubicBezTo>
                <a:cubicBezTo>
                  <a:pt x="61" y="9"/>
                  <a:pt x="61" y="9"/>
                  <a:pt x="61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5"/>
                  <a:pt x="43" y="5"/>
                </a:cubicBezTo>
                <a:cubicBezTo>
                  <a:pt x="40" y="5"/>
                  <a:pt x="37" y="0"/>
                  <a:pt x="32" y="0"/>
                </a:cubicBezTo>
                <a:cubicBezTo>
                  <a:pt x="27" y="0"/>
                  <a:pt x="16" y="0"/>
                  <a:pt x="23" y="4"/>
                </a:cubicBezTo>
                <a:cubicBezTo>
                  <a:pt x="23" y="4"/>
                  <a:pt x="22" y="6"/>
                  <a:pt x="23" y="6"/>
                </a:cubicBezTo>
                <a:cubicBezTo>
                  <a:pt x="23" y="6"/>
                  <a:pt x="0" y="5"/>
                  <a:pt x="4" y="9"/>
                </a:cubicBezTo>
                <a:cubicBezTo>
                  <a:pt x="4" y="9"/>
                  <a:pt x="4" y="15"/>
                  <a:pt x="17" y="16"/>
                </a:cubicBezTo>
                <a:cubicBezTo>
                  <a:pt x="20" y="16"/>
                  <a:pt x="20" y="19"/>
                  <a:pt x="21" y="19"/>
                </a:cubicBezTo>
                <a:cubicBezTo>
                  <a:pt x="22" y="20"/>
                  <a:pt x="25" y="19"/>
                  <a:pt x="26" y="21"/>
                </a:cubicBezTo>
                <a:cubicBezTo>
                  <a:pt x="27" y="23"/>
                  <a:pt x="62" y="26"/>
                  <a:pt x="80" y="24"/>
                </a:cubicBezTo>
                <a:cubicBezTo>
                  <a:pt x="97" y="23"/>
                  <a:pt x="122" y="9"/>
                  <a:pt x="122" y="9"/>
                </a:cubicBezTo>
                <a:lnTo>
                  <a:pt x="70" y="9"/>
                </a:lnTo>
                <a:close/>
                <a:moveTo>
                  <a:pt x="60" y="6"/>
                </a:moveTo>
                <a:cubicBezTo>
                  <a:pt x="61" y="4"/>
                  <a:pt x="61" y="4"/>
                  <a:pt x="61" y="4"/>
                </a:cubicBezTo>
                <a:cubicBezTo>
                  <a:pt x="61" y="3"/>
                  <a:pt x="61" y="3"/>
                  <a:pt x="61" y="3"/>
                </a:cubicBezTo>
                <a:cubicBezTo>
                  <a:pt x="60" y="3"/>
                  <a:pt x="60" y="3"/>
                  <a:pt x="60" y="3"/>
                </a:cubicBezTo>
                <a:cubicBezTo>
                  <a:pt x="59" y="9"/>
                  <a:pt x="59" y="9"/>
                  <a:pt x="59" y="9"/>
                </a:cubicBezTo>
                <a:cubicBezTo>
                  <a:pt x="58" y="9"/>
                  <a:pt x="59" y="9"/>
                  <a:pt x="59" y="9"/>
                </a:cubicBezTo>
                <a:cubicBezTo>
                  <a:pt x="59" y="9"/>
                  <a:pt x="59" y="9"/>
                  <a:pt x="59" y="9"/>
                </a:cubicBezTo>
                <a:cubicBezTo>
                  <a:pt x="59" y="9"/>
                  <a:pt x="59" y="9"/>
                  <a:pt x="59" y="9"/>
                </a:cubicBezTo>
                <a:cubicBezTo>
                  <a:pt x="60" y="7"/>
                  <a:pt x="60" y="7"/>
                  <a:pt x="60" y="7"/>
                </a:cubicBezTo>
                <a:cubicBezTo>
                  <a:pt x="62" y="7"/>
                  <a:pt x="62" y="7"/>
                  <a:pt x="62" y="7"/>
                </a:cubicBezTo>
                <a:cubicBezTo>
                  <a:pt x="62" y="6"/>
                  <a:pt x="62" y="6"/>
                  <a:pt x="62" y="6"/>
                </a:cubicBezTo>
                <a:lnTo>
                  <a:pt x="60" y="6"/>
                </a:lnTo>
                <a:close/>
                <a:moveTo>
                  <a:pt x="64" y="8"/>
                </a:moveTo>
                <a:cubicBezTo>
                  <a:pt x="64" y="8"/>
                  <a:pt x="64" y="8"/>
                  <a:pt x="64" y="8"/>
                </a:cubicBezTo>
                <a:cubicBezTo>
                  <a:pt x="65" y="8"/>
                  <a:pt x="65" y="8"/>
                  <a:pt x="65" y="8"/>
                </a:cubicBezTo>
                <a:cubicBezTo>
                  <a:pt x="65" y="8"/>
                  <a:pt x="65" y="7"/>
                  <a:pt x="65" y="7"/>
                </a:cubicBezTo>
                <a:cubicBezTo>
                  <a:pt x="62" y="6"/>
                  <a:pt x="62" y="6"/>
                  <a:pt x="62" y="6"/>
                </a:cubicBezTo>
                <a:cubicBezTo>
                  <a:pt x="62" y="7"/>
                  <a:pt x="62" y="7"/>
                  <a:pt x="62" y="7"/>
                </a:cubicBezTo>
                <a:lnTo>
                  <a:pt x="64" y="8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1" name="Freeform 414"/>
          <p:cNvSpPr>
            <a:spLocks/>
          </p:cNvSpPr>
          <p:nvPr/>
        </p:nvSpPr>
        <p:spPr bwMode="auto">
          <a:xfrm>
            <a:off x="804863" y="2609850"/>
            <a:ext cx="538162" cy="557213"/>
          </a:xfrm>
          <a:custGeom>
            <a:avLst/>
            <a:gdLst>
              <a:gd name="T0" fmla="*/ 2147483647 w 98"/>
              <a:gd name="T1" fmla="*/ 2147483647 h 101"/>
              <a:gd name="T2" fmla="*/ 2147483647 w 98"/>
              <a:gd name="T3" fmla="*/ 0 h 101"/>
              <a:gd name="T4" fmla="*/ 2147483647 w 98"/>
              <a:gd name="T5" fmla="*/ 2147483647 h 101"/>
              <a:gd name="T6" fmla="*/ 2147483647 w 98"/>
              <a:gd name="T7" fmla="*/ 2147483647 h 101"/>
              <a:gd name="T8" fmla="*/ 2147483647 w 98"/>
              <a:gd name="T9" fmla="*/ 0 h 101"/>
              <a:gd name="T10" fmla="*/ 2147483647 w 98"/>
              <a:gd name="T11" fmla="*/ 2147483647 h 101"/>
              <a:gd name="T12" fmla="*/ 0 w 98"/>
              <a:gd name="T13" fmla="*/ 2147483647 h 101"/>
              <a:gd name="T14" fmla="*/ 2147483647 w 98"/>
              <a:gd name="T15" fmla="*/ 2147483647 h 101"/>
              <a:gd name="T16" fmla="*/ 2147483647 w 98"/>
              <a:gd name="T17" fmla="*/ 2147483647 h 101"/>
              <a:gd name="T18" fmla="*/ 2147483647 w 98"/>
              <a:gd name="T19" fmla="*/ 2147483647 h 10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8" h="101">
                <a:moveTo>
                  <a:pt x="78" y="72"/>
                </a:moveTo>
                <a:cubicBezTo>
                  <a:pt x="98" y="37"/>
                  <a:pt x="41" y="0"/>
                  <a:pt x="41" y="0"/>
                </a:cubicBezTo>
                <a:cubicBezTo>
                  <a:pt x="59" y="17"/>
                  <a:pt x="49" y="54"/>
                  <a:pt x="43" y="72"/>
                </a:cubicBezTo>
                <a:cubicBezTo>
                  <a:pt x="39" y="72"/>
                  <a:pt x="39" y="72"/>
                  <a:pt x="39" y="72"/>
                </a:cubicBezTo>
                <a:cubicBezTo>
                  <a:pt x="55" y="31"/>
                  <a:pt x="41" y="0"/>
                  <a:pt x="41" y="0"/>
                </a:cubicBezTo>
                <a:cubicBezTo>
                  <a:pt x="49" y="18"/>
                  <a:pt x="33" y="55"/>
                  <a:pt x="25" y="72"/>
                </a:cubicBezTo>
                <a:cubicBezTo>
                  <a:pt x="11" y="72"/>
                  <a:pt x="0" y="72"/>
                  <a:pt x="0" y="72"/>
                </a:cubicBezTo>
                <a:cubicBezTo>
                  <a:pt x="0" y="72"/>
                  <a:pt x="8" y="96"/>
                  <a:pt x="31" y="99"/>
                </a:cubicBezTo>
                <a:cubicBezTo>
                  <a:pt x="53" y="101"/>
                  <a:pt x="85" y="91"/>
                  <a:pt x="98" y="72"/>
                </a:cubicBezTo>
                <a:lnTo>
                  <a:pt x="78" y="72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2" name="Freeform 417"/>
          <p:cNvSpPr>
            <a:spLocks noEditPoints="1"/>
          </p:cNvSpPr>
          <p:nvPr/>
        </p:nvSpPr>
        <p:spPr bwMode="auto">
          <a:xfrm>
            <a:off x="3032125" y="2673350"/>
            <a:ext cx="461963" cy="430213"/>
          </a:xfrm>
          <a:custGeom>
            <a:avLst/>
            <a:gdLst>
              <a:gd name="T0" fmla="*/ 2147483647 w 84"/>
              <a:gd name="T1" fmla="*/ 0 h 78"/>
              <a:gd name="T2" fmla="*/ 0 w 84"/>
              <a:gd name="T3" fmla="*/ 2147483647 h 78"/>
              <a:gd name="T4" fmla="*/ 2147483647 w 84"/>
              <a:gd name="T5" fmla="*/ 2147483647 h 78"/>
              <a:gd name="T6" fmla="*/ 2147483647 w 84"/>
              <a:gd name="T7" fmla="*/ 2147483647 h 78"/>
              <a:gd name="T8" fmla="*/ 2147483647 w 84"/>
              <a:gd name="T9" fmla="*/ 2147483647 h 78"/>
              <a:gd name="T10" fmla="*/ 2147483647 w 84"/>
              <a:gd name="T11" fmla="*/ 2147483647 h 78"/>
              <a:gd name="T12" fmla="*/ 2147483647 w 84"/>
              <a:gd name="T13" fmla="*/ 2147483647 h 78"/>
              <a:gd name="T14" fmla="*/ 2147483647 w 84"/>
              <a:gd name="T15" fmla="*/ 2147483647 h 78"/>
              <a:gd name="T16" fmla="*/ 2147483647 w 84"/>
              <a:gd name="T17" fmla="*/ 2147483647 h 78"/>
              <a:gd name="T18" fmla="*/ 2147483647 w 84"/>
              <a:gd name="T19" fmla="*/ 2147483647 h 78"/>
              <a:gd name="T20" fmla="*/ 2147483647 w 84"/>
              <a:gd name="T21" fmla="*/ 2147483647 h 78"/>
              <a:gd name="T22" fmla="*/ 2147483647 w 84"/>
              <a:gd name="T23" fmla="*/ 2147483647 h 78"/>
              <a:gd name="T24" fmla="*/ 2147483647 w 84"/>
              <a:gd name="T25" fmla="*/ 2147483647 h 78"/>
              <a:gd name="T26" fmla="*/ 2147483647 w 84"/>
              <a:gd name="T27" fmla="*/ 2147483647 h 78"/>
              <a:gd name="T28" fmla="*/ 2147483647 w 84"/>
              <a:gd name="T29" fmla="*/ 2147483647 h 78"/>
              <a:gd name="T30" fmla="*/ 2147483647 w 84"/>
              <a:gd name="T31" fmla="*/ 2147483647 h 78"/>
              <a:gd name="T32" fmla="*/ 2147483647 w 84"/>
              <a:gd name="T33" fmla="*/ 2147483647 h 78"/>
              <a:gd name="T34" fmla="*/ 2147483647 w 84"/>
              <a:gd name="T35" fmla="*/ 2147483647 h 78"/>
              <a:gd name="T36" fmla="*/ 2147483647 w 84"/>
              <a:gd name="T37" fmla="*/ 2147483647 h 78"/>
              <a:gd name="T38" fmla="*/ 2147483647 w 84"/>
              <a:gd name="T39" fmla="*/ 2147483647 h 78"/>
              <a:gd name="T40" fmla="*/ 2147483647 w 84"/>
              <a:gd name="T41" fmla="*/ 2147483647 h 78"/>
              <a:gd name="T42" fmla="*/ 2147483647 w 84"/>
              <a:gd name="T43" fmla="*/ 2147483647 h 78"/>
              <a:gd name="T44" fmla="*/ 2147483647 w 84"/>
              <a:gd name="T45" fmla="*/ 2147483647 h 78"/>
              <a:gd name="T46" fmla="*/ 2147483647 w 84"/>
              <a:gd name="T47" fmla="*/ 2147483647 h 78"/>
              <a:gd name="T48" fmla="*/ 2147483647 w 84"/>
              <a:gd name="T49" fmla="*/ 2147483647 h 78"/>
              <a:gd name="T50" fmla="*/ 2147483647 w 84"/>
              <a:gd name="T51" fmla="*/ 2147483647 h 78"/>
              <a:gd name="T52" fmla="*/ 2147483647 w 84"/>
              <a:gd name="T53" fmla="*/ 2147483647 h 78"/>
              <a:gd name="T54" fmla="*/ 2147483647 w 84"/>
              <a:gd name="T55" fmla="*/ 2147483647 h 78"/>
              <a:gd name="T56" fmla="*/ 2147483647 w 84"/>
              <a:gd name="T57" fmla="*/ 2147483647 h 78"/>
              <a:gd name="T58" fmla="*/ 2147483647 w 84"/>
              <a:gd name="T59" fmla="*/ 2147483647 h 78"/>
              <a:gd name="T60" fmla="*/ 2147483647 w 84"/>
              <a:gd name="T61" fmla="*/ 2147483647 h 78"/>
              <a:gd name="T62" fmla="*/ 2147483647 w 84"/>
              <a:gd name="T63" fmla="*/ 2147483647 h 78"/>
              <a:gd name="T64" fmla="*/ 2147483647 w 84"/>
              <a:gd name="T65" fmla="*/ 2147483647 h 78"/>
              <a:gd name="T66" fmla="*/ 2147483647 w 84"/>
              <a:gd name="T67" fmla="*/ 2147483647 h 78"/>
              <a:gd name="T68" fmla="*/ 2147483647 w 84"/>
              <a:gd name="T69" fmla="*/ 2147483647 h 7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84" h="78">
                <a:moveTo>
                  <a:pt x="83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77"/>
                  <a:pt x="0" y="78"/>
                  <a:pt x="1" y="78"/>
                </a:cubicBezTo>
                <a:cubicBezTo>
                  <a:pt x="10" y="78"/>
                  <a:pt x="10" y="78"/>
                  <a:pt x="10" y="78"/>
                </a:cubicBezTo>
                <a:cubicBezTo>
                  <a:pt x="11" y="78"/>
                  <a:pt x="11" y="77"/>
                  <a:pt x="11" y="77"/>
                </a:cubicBezTo>
                <a:cubicBezTo>
                  <a:pt x="11" y="11"/>
                  <a:pt x="11" y="11"/>
                  <a:pt x="11" y="11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13"/>
                  <a:pt x="18" y="13"/>
                  <a:pt x="17" y="13"/>
                </a:cubicBezTo>
                <a:cubicBezTo>
                  <a:pt x="17" y="14"/>
                  <a:pt x="17" y="14"/>
                  <a:pt x="17" y="15"/>
                </a:cubicBezTo>
                <a:cubicBezTo>
                  <a:pt x="17" y="15"/>
                  <a:pt x="17" y="16"/>
                  <a:pt x="17" y="16"/>
                </a:cubicBezTo>
                <a:cubicBezTo>
                  <a:pt x="18" y="16"/>
                  <a:pt x="18" y="17"/>
                  <a:pt x="18" y="17"/>
                </a:cubicBezTo>
                <a:cubicBezTo>
                  <a:pt x="18" y="18"/>
                  <a:pt x="18" y="18"/>
                  <a:pt x="18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8"/>
                  <a:pt x="13" y="19"/>
                  <a:pt x="13" y="20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7"/>
                  <a:pt x="14" y="38"/>
                  <a:pt x="15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70" y="38"/>
                  <a:pt x="71" y="37"/>
                  <a:pt x="71" y="36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19"/>
                  <a:pt x="70" y="18"/>
                  <a:pt x="69" y="18"/>
                </a:cubicBezTo>
                <a:cubicBezTo>
                  <a:pt x="66" y="18"/>
                  <a:pt x="66" y="18"/>
                  <a:pt x="66" y="18"/>
                </a:cubicBezTo>
                <a:cubicBezTo>
                  <a:pt x="66" y="17"/>
                  <a:pt x="66" y="17"/>
                  <a:pt x="66" y="17"/>
                </a:cubicBezTo>
                <a:cubicBezTo>
                  <a:pt x="66" y="17"/>
                  <a:pt x="66" y="16"/>
                  <a:pt x="67" y="16"/>
                </a:cubicBezTo>
                <a:cubicBezTo>
                  <a:pt x="67" y="16"/>
                  <a:pt x="67" y="15"/>
                  <a:pt x="67" y="15"/>
                </a:cubicBezTo>
                <a:cubicBezTo>
                  <a:pt x="67" y="14"/>
                  <a:pt x="67" y="14"/>
                  <a:pt x="67" y="13"/>
                </a:cubicBezTo>
                <a:cubicBezTo>
                  <a:pt x="66" y="13"/>
                  <a:pt x="66" y="13"/>
                  <a:pt x="66" y="12"/>
                </a:cubicBezTo>
                <a:cubicBezTo>
                  <a:pt x="66" y="11"/>
                  <a:pt x="66" y="11"/>
                  <a:pt x="66" y="11"/>
                </a:cubicBezTo>
                <a:cubicBezTo>
                  <a:pt x="73" y="11"/>
                  <a:pt x="73" y="11"/>
                  <a:pt x="73" y="11"/>
                </a:cubicBezTo>
                <a:cubicBezTo>
                  <a:pt x="73" y="77"/>
                  <a:pt x="73" y="77"/>
                  <a:pt x="73" y="77"/>
                </a:cubicBezTo>
                <a:cubicBezTo>
                  <a:pt x="73" y="77"/>
                  <a:pt x="73" y="78"/>
                  <a:pt x="74" y="78"/>
                </a:cubicBezTo>
                <a:cubicBezTo>
                  <a:pt x="83" y="78"/>
                  <a:pt x="83" y="78"/>
                  <a:pt x="83" y="78"/>
                </a:cubicBezTo>
                <a:cubicBezTo>
                  <a:pt x="84" y="78"/>
                  <a:pt x="84" y="77"/>
                  <a:pt x="84" y="77"/>
                </a:cubicBezTo>
                <a:cubicBezTo>
                  <a:pt x="84" y="1"/>
                  <a:pt x="84" y="1"/>
                  <a:pt x="84" y="1"/>
                </a:cubicBezTo>
                <a:cubicBezTo>
                  <a:pt x="84" y="0"/>
                  <a:pt x="84" y="0"/>
                  <a:pt x="83" y="0"/>
                </a:cubicBezTo>
                <a:close/>
                <a:moveTo>
                  <a:pt x="18" y="15"/>
                </a:move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4"/>
                  <a:pt x="19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lose/>
                <a:moveTo>
                  <a:pt x="66" y="15"/>
                </a:moveTo>
                <a:cubicBezTo>
                  <a:pt x="66" y="15"/>
                  <a:pt x="66" y="15"/>
                  <a:pt x="66" y="15"/>
                </a:cubicBezTo>
                <a:cubicBezTo>
                  <a:pt x="66" y="15"/>
                  <a:pt x="65" y="15"/>
                  <a:pt x="65" y="15"/>
                </a:cubicBezTo>
                <a:cubicBezTo>
                  <a:pt x="65" y="15"/>
                  <a:pt x="65" y="15"/>
                  <a:pt x="65" y="15"/>
                </a:cubicBezTo>
                <a:cubicBezTo>
                  <a:pt x="65" y="15"/>
                  <a:pt x="65" y="15"/>
                  <a:pt x="65" y="15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6" y="14"/>
                  <a:pt x="66" y="14"/>
                </a:cubicBezTo>
                <a:cubicBezTo>
                  <a:pt x="66" y="14"/>
                  <a:pt x="66" y="14"/>
                  <a:pt x="66" y="15"/>
                </a:cubicBezTo>
                <a:close/>
                <a:moveTo>
                  <a:pt x="65" y="12"/>
                </a:moveTo>
                <a:cubicBezTo>
                  <a:pt x="65" y="13"/>
                  <a:pt x="64" y="13"/>
                  <a:pt x="64" y="13"/>
                </a:cubicBezTo>
                <a:cubicBezTo>
                  <a:pt x="64" y="14"/>
                  <a:pt x="64" y="14"/>
                  <a:pt x="64" y="15"/>
                </a:cubicBezTo>
                <a:cubicBezTo>
                  <a:pt x="64" y="15"/>
                  <a:pt x="64" y="16"/>
                  <a:pt x="64" y="16"/>
                </a:cubicBezTo>
                <a:cubicBezTo>
                  <a:pt x="64" y="16"/>
                  <a:pt x="65" y="17"/>
                  <a:pt x="65" y="17"/>
                </a:cubicBezTo>
                <a:cubicBezTo>
                  <a:pt x="65" y="18"/>
                  <a:pt x="65" y="18"/>
                  <a:pt x="65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20" y="16"/>
                  <a:pt x="20" y="16"/>
                </a:cubicBezTo>
                <a:cubicBezTo>
                  <a:pt x="20" y="16"/>
                  <a:pt x="20" y="15"/>
                  <a:pt x="20" y="15"/>
                </a:cubicBezTo>
                <a:cubicBezTo>
                  <a:pt x="20" y="14"/>
                  <a:pt x="20" y="14"/>
                  <a:pt x="20" y="13"/>
                </a:cubicBezTo>
                <a:cubicBezTo>
                  <a:pt x="20" y="13"/>
                  <a:pt x="19" y="13"/>
                  <a:pt x="19" y="12"/>
                </a:cubicBezTo>
                <a:cubicBezTo>
                  <a:pt x="19" y="11"/>
                  <a:pt x="19" y="11"/>
                  <a:pt x="19" y="11"/>
                </a:cubicBezTo>
                <a:cubicBezTo>
                  <a:pt x="65" y="11"/>
                  <a:pt x="65" y="11"/>
                  <a:pt x="65" y="11"/>
                </a:cubicBezTo>
                <a:lnTo>
                  <a:pt x="65" y="12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3" name="Freeform 418"/>
          <p:cNvSpPr>
            <a:spLocks noEditPoints="1"/>
          </p:cNvSpPr>
          <p:nvPr/>
        </p:nvSpPr>
        <p:spPr bwMode="auto">
          <a:xfrm>
            <a:off x="5048250" y="2630488"/>
            <a:ext cx="274638" cy="515937"/>
          </a:xfrm>
          <a:custGeom>
            <a:avLst/>
            <a:gdLst>
              <a:gd name="T0" fmla="*/ 2147483647 w 50"/>
              <a:gd name="T1" fmla="*/ 2147483647 h 94"/>
              <a:gd name="T2" fmla="*/ 2147483647 w 50"/>
              <a:gd name="T3" fmla="*/ 2147483647 h 94"/>
              <a:gd name="T4" fmla="*/ 2147483647 w 50"/>
              <a:gd name="T5" fmla="*/ 2147483647 h 94"/>
              <a:gd name="T6" fmla="*/ 2147483647 w 50"/>
              <a:gd name="T7" fmla="*/ 2147483647 h 94"/>
              <a:gd name="T8" fmla="*/ 2147483647 w 50"/>
              <a:gd name="T9" fmla="*/ 2147483647 h 94"/>
              <a:gd name="T10" fmla="*/ 2147483647 w 50"/>
              <a:gd name="T11" fmla="*/ 2147483647 h 94"/>
              <a:gd name="T12" fmla="*/ 2147483647 w 50"/>
              <a:gd name="T13" fmla="*/ 2147483647 h 94"/>
              <a:gd name="T14" fmla="*/ 2147483647 w 50"/>
              <a:gd name="T15" fmla="*/ 2147483647 h 94"/>
              <a:gd name="T16" fmla="*/ 2147483647 w 50"/>
              <a:gd name="T17" fmla="*/ 2147483647 h 94"/>
              <a:gd name="T18" fmla="*/ 2147483647 w 50"/>
              <a:gd name="T19" fmla="*/ 2147483647 h 94"/>
              <a:gd name="T20" fmla="*/ 2147483647 w 50"/>
              <a:gd name="T21" fmla="*/ 2147483647 h 94"/>
              <a:gd name="T22" fmla="*/ 2147483647 w 50"/>
              <a:gd name="T23" fmla="*/ 2147483647 h 94"/>
              <a:gd name="T24" fmla="*/ 2147483647 w 50"/>
              <a:gd name="T25" fmla="*/ 2147483647 h 94"/>
              <a:gd name="T26" fmla="*/ 2147483647 w 50"/>
              <a:gd name="T27" fmla="*/ 2147483647 h 94"/>
              <a:gd name="T28" fmla="*/ 2147483647 w 50"/>
              <a:gd name="T29" fmla="*/ 2147483647 h 94"/>
              <a:gd name="T30" fmla="*/ 2147483647 w 50"/>
              <a:gd name="T31" fmla="*/ 2147483647 h 94"/>
              <a:gd name="T32" fmla="*/ 2147483647 w 50"/>
              <a:gd name="T33" fmla="*/ 2147483647 h 94"/>
              <a:gd name="T34" fmla="*/ 2147483647 w 50"/>
              <a:gd name="T35" fmla="*/ 2147483647 h 94"/>
              <a:gd name="T36" fmla="*/ 2147483647 w 50"/>
              <a:gd name="T37" fmla="*/ 2147483647 h 94"/>
              <a:gd name="T38" fmla="*/ 2147483647 w 50"/>
              <a:gd name="T39" fmla="*/ 2147483647 h 94"/>
              <a:gd name="T40" fmla="*/ 2147483647 w 50"/>
              <a:gd name="T41" fmla="*/ 2147483647 h 94"/>
              <a:gd name="T42" fmla="*/ 2147483647 w 50"/>
              <a:gd name="T43" fmla="*/ 2147483647 h 94"/>
              <a:gd name="T44" fmla="*/ 2147483647 w 50"/>
              <a:gd name="T45" fmla="*/ 2147483647 h 94"/>
              <a:gd name="T46" fmla="*/ 2147483647 w 50"/>
              <a:gd name="T47" fmla="*/ 2147483647 h 94"/>
              <a:gd name="T48" fmla="*/ 2147483647 w 50"/>
              <a:gd name="T49" fmla="*/ 2147483647 h 94"/>
              <a:gd name="T50" fmla="*/ 2147483647 w 50"/>
              <a:gd name="T51" fmla="*/ 2147483647 h 94"/>
              <a:gd name="T52" fmla="*/ 2147483647 w 50"/>
              <a:gd name="T53" fmla="*/ 2147483647 h 94"/>
              <a:gd name="T54" fmla="*/ 2147483647 w 50"/>
              <a:gd name="T55" fmla="*/ 2147483647 h 94"/>
              <a:gd name="T56" fmla="*/ 2147483647 w 50"/>
              <a:gd name="T57" fmla="*/ 2147483647 h 94"/>
              <a:gd name="T58" fmla="*/ 2147483647 w 50"/>
              <a:gd name="T59" fmla="*/ 2147483647 h 94"/>
              <a:gd name="T60" fmla="*/ 2147483647 w 50"/>
              <a:gd name="T61" fmla="*/ 2147483647 h 94"/>
              <a:gd name="T62" fmla="*/ 2147483647 w 50"/>
              <a:gd name="T63" fmla="*/ 2147483647 h 94"/>
              <a:gd name="T64" fmla="*/ 0 w 50"/>
              <a:gd name="T65" fmla="*/ 0 h 94"/>
              <a:gd name="T66" fmla="*/ 2147483647 w 50"/>
              <a:gd name="T67" fmla="*/ 2147483647 h 94"/>
              <a:gd name="T68" fmla="*/ 2147483647 w 50"/>
              <a:gd name="T69" fmla="*/ 2147483647 h 94"/>
              <a:gd name="T70" fmla="*/ 2147483647 w 50"/>
              <a:gd name="T71" fmla="*/ 2147483647 h 94"/>
              <a:gd name="T72" fmla="*/ 2147483647 w 50"/>
              <a:gd name="T73" fmla="*/ 2147483647 h 94"/>
              <a:gd name="T74" fmla="*/ 2147483647 w 50"/>
              <a:gd name="T75" fmla="*/ 2147483647 h 94"/>
              <a:gd name="T76" fmla="*/ 2147483647 w 50"/>
              <a:gd name="T77" fmla="*/ 2147483647 h 94"/>
              <a:gd name="T78" fmla="*/ 2147483647 w 50"/>
              <a:gd name="T79" fmla="*/ 2147483647 h 94"/>
              <a:gd name="T80" fmla="*/ 2147483647 w 50"/>
              <a:gd name="T81" fmla="*/ 2147483647 h 94"/>
              <a:gd name="T82" fmla="*/ 2147483647 w 50"/>
              <a:gd name="T83" fmla="*/ 2147483647 h 94"/>
              <a:gd name="T84" fmla="*/ 2147483647 w 50"/>
              <a:gd name="T85" fmla="*/ 2147483647 h 94"/>
              <a:gd name="T86" fmla="*/ 2147483647 w 50"/>
              <a:gd name="T87" fmla="*/ 2147483647 h 94"/>
              <a:gd name="T88" fmla="*/ 2147483647 w 50"/>
              <a:gd name="T89" fmla="*/ 2147483647 h 94"/>
              <a:gd name="T90" fmla="*/ 2147483647 w 50"/>
              <a:gd name="T91" fmla="*/ 2147483647 h 94"/>
              <a:gd name="T92" fmla="*/ 2147483647 w 50"/>
              <a:gd name="T93" fmla="*/ 2147483647 h 94"/>
              <a:gd name="T94" fmla="*/ 2147483647 w 50"/>
              <a:gd name="T95" fmla="*/ 2147483647 h 94"/>
              <a:gd name="T96" fmla="*/ 2147483647 w 50"/>
              <a:gd name="T97" fmla="*/ 2147483647 h 94"/>
              <a:gd name="T98" fmla="*/ 2147483647 w 50"/>
              <a:gd name="T99" fmla="*/ 2147483647 h 94"/>
              <a:gd name="T100" fmla="*/ 2147483647 w 50"/>
              <a:gd name="T101" fmla="*/ 2147483647 h 9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50" h="94">
                <a:moveTo>
                  <a:pt x="22" y="80"/>
                </a:moveTo>
                <a:cubicBezTo>
                  <a:pt x="22" y="80"/>
                  <a:pt x="21" y="80"/>
                  <a:pt x="21" y="81"/>
                </a:cubicBezTo>
                <a:cubicBezTo>
                  <a:pt x="21" y="82"/>
                  <a:pt x="22" y="82"/>
                  <a:pt x="22" y="82"/>
                </a:cubicBezTo>
                <a:cubicBezTo>
                  <a:pt x="23" y="82"/>
                  <a:pt x="23" y="82"/>
                  <a:pt x="23" y="81"/>
                </a:cubicBezTo>
                <a:cubicBezTo>
                  <a:pt x="23" y="80"/>
                  <a:pt x="23" y="80"/>
                  <a:pt x="22" y="80"/>
                </a:cubicBezTo>
                <a:close/>
                <a:moveTo>
                  <a:pt x="22" y="74"/>
                </a:moveTo>
                <a:cubicBezTo>
                  <a:pt x="22" y="74"/>
                  <a:pt x="21" y="75"/>
                  <a:pt x="21" y="75"/>
                </a:cubicBezTo>
                <a:cubicBezTo>
                  <a:pt x="21" y="76"/>
                  <a:pt x="22" y="76"/>
                  <a:pt x="22" y="76"/>
                </a:cubicBezTo>
                <a:cubicBezTo>
                  <a:pt x="23" y="76"/>
                  <a:pt x="23" y="76"/>
                  <a:pt x="23" y="75"/>
                </a:cubicBezTo>
                <a:cubicBezTo>
                  <a:pt x="23" y="75"/>
                  <a:pt x="23" y="74"/>
                  <a:pt x="22" y="74"/>
                </a:cubicBezTo>
                <a:close/>
                <a:moveTo>
                  <a:pt x="22" y="77"/>
                </a:moveTo>
                <a:cubicBezTo>
                  <a:pt x="22" y="77"/>
                  <a:pt x="21" y="78"/>
                  <a:pt x="21" y="78"/>
                </a:cubicBezTo>
                <a:cubicBezTo>
                  <a:pt x="21" y="79"/>
                  <a:pt x="22" y="79"/>
                  <a:pt x="22" y="79"/>
                </a:cubicBezTo>
                <a:cubicBezTo>
                  <a:pt x="23" y="79"/>
                  <a:pt x="23" y="79"/>
                  <a:pt x="23" y="78"/>
                </a:cubicBezTo>
                <a:cubicBezTo>
                  <a:pt x="23" y="78"/>
                  <a:pt x="23" y="77"/>
                  <a:pt x="22" y="77"/>
                </a:cubicBezTo>
                <a:close/>
                <a:moveTo>
                  <a:pt x="25" y="83"/>
                </a:moveTo>
                <a:cubicBezTo>
                  <a:pt x="24" y="83"/>
                  <a:pt x="24" y="83"/>
                  <a:pt x="24" y="84"/>
                </a:cubicBezTo>
                <a:cubicBezTo>
                  <a:pt x="24" y="85"/>
                  <a:pt x="24" y="85"/>
                  <a:pt x="25" y="85"/>
                </a:cubicBezTo>
                <a:cubicBezTo>
                  <a:pt x="25" y="85"/>
                  <a:pt x="26" y="85"/>
                  <a:pt x="26" y="84"/>
                </a:cubicBezTo>
                <a:cubicBezTo>
                  <a:pt x="26" y="83"/>
                  <a:pt x="25" y="83"/>
                  <a:pt x="25" y="83"/>
                </a:cubicBezTo>
                <a:close/>
                <a:moveTo>
                  <a:pt x="25" y="77"/>
                </a:moveTo>
                <a:cubicBezTo>
                  <a:pt x="24" y="77"/>
                  <a:pt x="24" y="78"/>
                  <a:pt x="24" y="78"/>
                </a:cubicBezTo>
                <a:cubicBezTo>
                  <a:pt x="24" y="79"/>
                  <a:pt x="24" y="79"/>
                  <a:pt x="25" y="79"/>
                </a:cubicBezTo>
                <a:cubicBezTo>
                  <a:pt x="25" y="79"/>
                  <a:pt x="26" y="79"/>
                  <a:pt x="26" y="78"/>
                </a:cubicBezTo>
                <a:cubicBezTo>
                  <a:pt x="26" y="78"/>
                  <a:pt x="25" y="77"/>
                  <a:pt x="25" y="77"/>
                </a:cubicBezTo>
                <a:close/>
                <a:moveTo>
                  <a:pt x="25" y="80"/>
                </a:moveTo>
                <a:cubicBezTo>
                  <a:pt x="24" y="80"/>
                  <a:pt x="24" y="80"/>
                  <a:pt x="24" y="81"/>
                </a:cubicBezTo>
                <a:cubicBezTo>
                  <a:pt x="24" y="82"/>
                  <a:pt x="24" y="82"/>
                  <a:pt x="25" y="82"/>
                </a:cubicBezTo>
                <a:cubicBezTo>
                  <a:pt x="25" y="82"/>
                  <a:pt x="26" y="82"/>
                  <a:pt x="26" y="81"/>
                </a:cubicBezTo>
                <a:cubicBezTo>
                  <a:pt x="26" y="80"/>
                  <a:pt x="25" y="80"/>
                  <a:pt x="25" y="80"/>
                </a:cubicBezTo>
                <a:close/>
                <a:moveTo>
                  <a:pt x="22" y="83"/>
                </a:moveTo>
                <a:cubicBezTo>
                  <a:pt x="22" y="83"/>
                  <a:pt x="21" y="83"/>
                  <a:pt x="21" y="84"/>
                </a:cubicBezTo>
                <a:cubicBezTo>
                  <a:pt x="21" y="85"/>
                  <a:pt x="22" y="85"/>
                  <a:pt x="22" y="85"/>
                </a:cubicBezTo>
                <a:cubicBezTo>
                  <a:pt x="23" y="85"/>
                  <a:pt x="23" y="85"/>
                  <a:pt x="23" y="84"/>
                </a:cubicBezTo>
                <a:cubicBezTo>
                  <a:pt x="23" y="83"/>
                  <a:pt x="23" y="83"/>
                  <a:pt x="22" y="83"/>
                </a:cubicBezTo>
                <a:close/>
                <a:moveTo>
                  <a:pt x="17" y="83"/>
                </a:moveTo>
                <a:cubicBezTo>
                  <a:pt x="16" y="83"/>
                  <a:pt x="16" y="83"/>
                  <a:pt x="16" y="84"/>
                </a:cubicBezTo>
                <a:cubicBezTo>
                  <a:pt x="16" y="85"/>
                  <a:pt x="16" y="85"/>
                  <a:pt x="17" y="85"/>
                </a:cubicBezTo>
                <a:cubicBezTo>
                  <a:pt x="18" y="85"/>
                  <a:pt x="18" y="85"/>
                  <a:pt x="18" y="84"/>
                </a:cubicBezTo>
                <a:cubicBezTo>
                  <a:pt x="18" y="83"/>
                  <a:pt x="18" y="83"/>
                  <a:pt x="17" y="83"/>
                </a:cubicBezTo>
                <a:close/>
                <a:moveTo>
                  <a:pt x="14" y="83"/>
                </a:moveTo>
                <a:cubicBezTo>
                  <a:pt x="14" y="83"/>
                  <a:pt x="13" y="83"/>
                  <a:pt x="13" y="84"/>
                </a:cubicBezTo>
                <a:cubicBezTo>
                  <a:pt x="13" y="85"/>
                  <a:pt x="14" y="85"/>
                  <a:pt x="14" y="85"/>
                </a:cubicBezTo>
                <a:cubicBezTo>
                  <a:pt x="15" y="85"/>
                  <a:pt x="15" y="85"/>
                  <a:pt x="15" y="84"/>
                </a:cubicBezTo>
                <a:cubicBezTo>
                  <a:pt x="15" y="83"/>
                  <a:pt x="15" y="83"/>
                  <a:pt x="14" y="83"/>
                </a:cubicBezTo>
                <a:close/>
                <a:moveTo>
                  <a:pt x="17" y="80"/>
                </a:moveTo>
                <a:cubicBezTo>
                  <a:pt x="16" y="80"/>
                  <a:pt x="16" y="80"/>
                  <a:pt x="16" y="81"/>
                </a:cubicBezTo>
                <a:cubicBezTo>
                  <a:pt x="16" y="82"/>
                  <a:pt x="16" y="82"/>
                  <a:pt x="17" y="82"/>
                </a:cubicBezTo>
                <a:cubicBezTo>
                  <a:pt x="18" y="82"/>
                  <a:pt x="18" y="82"/>
                  <a:pt x="18" y="81"/>
                </a:cubicBezTo>
                <a:cubicBezTo>
                  <a:pt x="18" y="80"/>
                  <a:pt x="18" y="80"/>
                  <a:pt x="17" y="80"/>
                </a:cubicBezTo>
                <a:close/>
                <a:moveTo>
                  <a:pt x="20" y="80"/>
                </a:moveTo>
                <a:cubicBezTo>
                  <a:pt x="19" y="80"/>
                  <a:pt x="19" y="80"/>
                  <a:pt x="19" y="81"/>
                </a:cubicBezTo>
                <a:cubicBezTo>
                  <a:pt x="19" y="82"/>
                  <a:pt x="19" y="82"/>
                  <a:pt x="20" y="82"/>
                </a:cubicBezTo>
                <a:cubicBezTo>
                  <a:pt x="20" y="82"/>
                  <a:pt x="21" y="82"/>
                  <a:pt x="21" y="81"/>
                </a:cubicBezTo>
                <a:cubicBezTo>
                  <a:pt x="21" y="80"/>
                  <a:pt x="20" y="80"/>
                  <a:pt x="20" y="80"/>
                </a:cubicBezTo>
                <a:close/>
                <a:moveTo>
                  <a:pt x="20" y="77"/>
                </a:moveTo>
                <a:cubicBezTo>
                  <a:pt x="19" y="77"/>
                  <a:pt x="19" y="78"/>
                  <a:pt x="19" y="78"/>
                </a:cubicBezTo>
                <a:cubicBezTo>
                  <a:pt x="19" y="79"/>
                  <a:pt x="19" y="79"/>
                  <a:pt x="20" y="79"/>
                </a:cubicBezTo>
                <a:cubicBezTo>
                  <a:pt x="20" y="79"/>
                  <a:pt x="21" y="79"/>
                  <a:pt x="21" y="78"/>
                </a:cubicBezTo>
                <a:cubicBezTo>
                  <a:pt x="21" y="78"/>
                  <a:pt x="20" y="77"/>
                  <a:pt x="20" y="77"/>
                </a:cubicBezTo>
                <a:close/>
                <a:moveTo>
                  <a:pt x="20" y="83"/>
                </a:moveTo>
                <a:cubicBezTo>
                  <a:pt x="19" y="83"/>
                  <a:pt x="19" y="83"/>
                  <a:pt x="19" y="84"/>
                </a:cubicBezTo>
                <a:cubicBezTo>
                  <a:pt x="19" y="85"/>
                  <a:pt x="19" y="85"/>
                  <a:pt x="20" y="85"/>
                </a:cubicBezTo>
                <a:cubicBezTo>
                  <a:pt x="20" y="85"/>
                  <a:pt x="21" y="85"/>
                  <a:pt x="21" y="84"/>
                </a:cubicBezTo>
                <a:cubicBezTo>
                  <a:pt x="21" y="83"/>
                  <a:pt x="20" y="83"/>
                  <a:pt x="20" y="83"/>
                </a:cubicBezTo>
                <a:close/>
                <a:moveTo>
                  <a:pt x="25" y="74"/>
                </a:moveTo>
                <a:cubicBezTo>
                  <a:pt x="24" y="74"/>
                  <a:pt x="24" y="75"/>
                  <a:pt x="24" y="75"/>
                </a:cubicBezTo>
                <a:cubicBezTo>
                  <a:pt x="24" y="76"/>
                  <a:pt x="24" y="76"/>
                  <a:pt x="25" y="76"/>
                </a:cubicBezTo>
                <a:cubicBezTo>
                  <a:pt x="25" y="76"/>
                  <a:pt x="26" y="76"/>
                  <a:pt x="26" y="75"/>
                </a:cubicBezTo>
                <a:cubicBezTo>
                  <a:pt x="26" y="75"/>
                  <a:pt x="25" y="74"/>
                  <a:pt x="25" y="74"/>
                </a:cubicBezTo>
                <a:close/>
                <a:moveTo>
                  <a:pt x="30" y="80"/>
                </a:moveTo>
                <a:cubicBezTo>
                  <a:pt x="30" y="80"/>
                  <a:pt x="29" y="80"/>
                  <a:pt x="29" y="81"/>
                </a:cubicBezTo>
                <a:cubicBezTo>
                  <a:pt x="29" y="82"/>
                  <a:pt x="30" y="82"/>
                  <a:pt x="30" y="82"/>
                </a:cubicBezTo>
                <a:cubicBezTo>
                  <a:pt x="31" y="82"/>
                  <a:pt x="31" y="82"/>
                  <a:pt x="31" y="81"/>
                </a:cubicBezTo>
                <a:cubicBezTo>
                  <a:pt x="31" y="80"/>
                  <a:pt x="31" y="80"/>
                  <a:pt x="30" y="80"/>
                </a:cubicBezTo>
                <a:close/>
                <a:moveTo>
                  <a:pt x="33" y="83"/>
                </a:moveTo>
                <a:cubicBezTo>
                  <a:pt x="32" y="83"/>
                  <a:pt x="32" y="83"/>
                  <a:pt x="32" y="84"/>
                </a:cubicBezTo>
                <a:cubicBezTo>
                  <a:pt x="32" y="85"/>
                  <a:pt x="32" y="85"/>
                  <a:pt x="33" y="85"/>
                </a:cubicBezTo>
                <a:cubicBezTo>
                  <a:pt x="33" y="85"/>
                  <a:pt x="34" y="85"/>
                  <a:pt x="34" y="84"/>
                </a:cubicBezTo>
                <a:cubicBezTo>
                  <a:pt x="34" y="83"/>
                  <a:pt x="33" y="83"/>
                  <a:pt x="33" y="83"/>
                </a:cubicBezTo>
                <a:close/>
                <a:moveTo>
                  <a:pt x="25" y="71"/>
                </a:moveTo>
                <a:cubicBezTo>
                  <a:pt x="24" y="71"/>
                  <a:pt x="24" y="72"/>
                  <a:pt x="24" y="72"/>
                </a:cubicBezTo>
                <a:cubicBezTo>
                  <a:pt x="24" y="73"/>
                  <a:pt x="24" y="73"/>
                  <a:pt x="25" y="73"/>
                </a:cubicBezTo>
                <a:cubicBezTo>
                  <a:pt x="25" y="73"/>
                  <a:pt x="26" y="73"/>
                  <a:pt x="26" y="72"/>
                </a:cubicBezTo>
                <a:cubicBezTo>
                  <a:pt x="26" y="72"/>
                  <a:pt x="25" y="71"/>
                  <a:pt x="25" y="71"/>
                </a:cubicBezTo>
                <a:close/>
                <a:moveTo>
                  <a:pt x="33" y="80"/>
                </a:moveTo>
                <a:cubicBezTo>
                  <a:pt x="32" y="80"/>
                  <a:pt x="32" y="80"/>
                  <a:pt x="32" y="81"/>
                </a:cubicBezTo>
                <a:cubicBezTo>
                  <a:pt x="32" y="82"/>
                  <a:pt x="32" y="82"/>
                  <a:pt x="33" y="82"/>
                </a:cubicBezTo>
                <a:cubicBezTo>
                  <a:pt x="33" y="82"/>
                  <a:pt x="34" y="82"/>
                  <a:pt x="34" y="81"/>
                </a:cubicBezTo>
                <a:cubicBezTo>
                  <a:pt x="34" y="80"/>
                  <a:pt x="33" y="80"/>
                  <a:pt x="33" y="80"/>
                </a:cubicBezTo>
                <a:close/>
                <a:moveTo>
                  <a:pt x="35" y="83"/>
                </a:moveTo>
                <a:cubicBezTo>
                  <a:pt x="35" y="83"/>
                  <a:pt x="34" y="83"/>
                  <a:pt x="34" y="84"/>
                </a:cubicBezTo>
                <a:cubicBezTo>
                  <a:pt x="34" y="85"/>
                  <a:pt x="35" y="85"/>
                  <a:pt x="35" y="85"/>
                </a:cubicBezTo>
                <a:cubicBezTo>
                  <a:pt x="36" y="85"/>
                  <a:pt x="36" y="85"/>
                  <a:pt x="36" y="84"/>
                </a:cubicBezTo>
                <a:cubicBezTo>
                  <a:pt x="36" y="83"/>
                  <a:pt x="36" y="83"/>
                  <a:pt x="35" y="83"/>
                </a:cubicBezTo>
                <a:close/>
                <a:moveTo>
                  <a:pt x="30" y="47"/>
                </a:moveTo>
                <a:cubicBezTo>
                  <a:pt x="30" y="43"/>
                  <a:pt x="39" y="29"/>
                  <a:pt x="43" y="22"/>
                </a:cubicBezTo>
                <a:cubicBezTo>
                  <a:pt x="50" y="11"/>
                  <a:pt x="50" y="0"/>
                  <a:pt x="5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11"/>
                  <a:pt x="7" y="22"/>
                </a:cubicBezTo>
                <a:cubicBezTo>
                  <a:pt x="11" y="29"/>
                  <a:pt x="20" y="43"/>
                  <a:pt x="20" y="47"/>
                </a:cubicBezTo>
                <a:cubicBezTo>
                  <a:pt x="20" y="51"/>
                  <a:pt x="11" y="66"/>
                  <a:pt x="7" y="72"/>
                </a:cubicBezTo>
                <a:cubicBezTo>
                  <a:pt x="0" y="83"/>
                  <a:pt x="0" y="94"/>
                  <a:pt x="0" y="94"/>
                </a:cubicBezTo>
                <a:cubicBezTo>
                  <a:pt x="50" y="94"/>
                  <a:pt x="50" y="94"/>
                  <a:pt x="50" y="94"/>
                </a:cubicBezTo>
                <a:cubicBezTo>
                  <a:pt x="50" y="94"/>
                  <a:pt x="50" y="83"/>
                  <a:pt x="43" y="72"/>
                </a:cubicBezTo>
                <a:cubicBezTo>
                  <a:pt x="39" y="66"/>
                  <a:pt x="30" y="51"/>
                  <a:pt x="30" y="47"/>
                </a:cubicBezTo>
                <a:close/>
                <a:moveTo>
                  <a:pt x="8" y="86"/>
                </a:moveTo>
                <a:cubicBezTo>
                  <a:pt x="9" y="83"/>
                  <a:pt x="10" y="78"/>
                  <a:pt x="13" y="74"/>
                </a:cubicBezTo>
                <a:cubicBezTo>
                  <a:pt x="15" y="71"/>
                  <a:pt x="18" y="67"/>
                  <a:pt x="21" y="63"/>
                </a:cubicBezTo>
                <a:cubicBezTo>
                  <a:pt x="22" y="61"/>
                  <a:pt x="23" y="60"/>
                  <a:pt x="24" y="58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4"/>
                  <a:pt x="21" y="32"/>
                  <a:pt x="20" y="30"/>
                </a:cubicBezTo>
                <a:cubicBezTo>
                  <a:pt x="17" y="26"/>
                  <a:pt x="14" y="23"/>
                  <a:pt x="13" y="21"/>
                </a:cubicBezTo>
                <a:cubicBezTo>
                  <a:pt x="11" y="17"/>
                  <a:pt x="9" y="13"/>
                  <a:pt x="9" y="10"/>
                </a:cubicBezTo>
                <a:cubicBezTo>
                  <a:pt x="9" y="9"/>
                  <a:pt x="8" y="8"/>
                  <a:pt x="8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1" y="11"/>
                  <a:pt x="40" y="16"/>
                  <a:pt x="37" y="21"/>
                </a:cubicBezTo>
                <a:cubicBezTo>
                  <a:pt x="35" y="23"/>
                  <a:pt x="32" y="27"/>
                  <a:pt x="29" y="31"/>
                </a:cubicBezTo>
                <a:cubicBezTo>
                  <a:pt x="28" y="33"/>
                  <a:pt x="27" y="35"/>
                  <a:pt x="26" y="36"/>
                </a:cubicBezTo>
                <a:cubicBezTo>
                  <a:pt x="26" y="58"/>
                  <a:pt x="26" y="58"/>
                  <a:pt x="26" y="58"/>
                </a:cubicBezTo>
                <a:cubicBezTo>
                  <a:pt x="27" y="60"/>
                  <a:pt x="29" y="62"/>
                  <a:pt x="30" y="65"/>
                </a:cubicBezTo>
                <a:cubicBezTo>
                  <a:pt x="33" y="68"/>
                  <a:pt x="35" y="72"/>
                  <a:pt x="37" y="74"/>
                </a:cubicBezTo>
                <a:cubicBezTo>
                  <a:pt x="39" y="78"/>
                  <a:pt x="40" y="82"/>
                  <a:pt x="41" y="85"/>
                </a:cubicBezTo>
                <a:cubicBezTo>
                  <a:pt x="41" y="85"/>
                  <a:pt x="41" y="86"/>
                  <a:pt x="42" y="86"/>
                </a:cubicBezTo>
                <a:lnTo>
                  <a:pt x="8" y="86"/>
                </a:lnTo>
                <a:close/>
                <a:moveTo>
                  <a:pt x="30" y="77"/>
                </a:moveTo>
                <a:cubicBezTo>
                  <a:pt x="30" y="77"/>
                  <a:pt x="29" y="78"/>
                  <a:pt x="29" y="78"/>
                </a:cubicBezTo>
                <a:cubicBezTo>
                  <a:pt x="29" y="79"/>
                  <a:pt x="30" y="79"/>
                  <a:pt x="30" y="79"/>
                </a:cubicBezTo>
                <a:cubicBezTo>
                  <a:pt x="31" y="79"/>
                  <a:pt x="31" y="79"/>
                  <a:pt x="31" y="78"/>
                </a:cubicBezTo>
                <a:cubicBezTo>
                  <a:pt x="31" y="78"/>
                  <a:pt x="31" y="77"/>
                  <a:pt x="30" y="77"/>
                </a:cubicBezTo>
                <a:close/>
                <a:moveTo>
                  <a:pt x="28" y="80"/>
                </a:moveTo>
                <a:cubicBezTo>
                  <a:pt x="27" y="80"/>
                  <a:pt x="27" y="80"/>
                  <a:pt x="27" y="81"/>
                </a:cubicBezTo>
                <a:cubicBezTo>
                  <a:pt x="27" y="82"/>
                  <a:pt x="27" y="82"/>
                  <a:pt x="28" y="82"/>
                </a:cubicBezTo>
                <a:cubicBezTo>
                  <a:pt x="28" y="82"/>
                  <a:pt x="29" y="82"/>
                  <a:pt x="29" y="81"/>
                </a:cubicBezTo>
                <a:cubicBezTo>
                  <a:pt x="29" y="80"/>
                  <a:pt x="28" y="80"/>
                  <a:pt x="28" y="80"/>
                </a:cubicBezTo>
                <a:close/>
                <a:moveTo>
                  <a:pt x="30" y="83"/>
                </a:moveTo>
                <a:cubicBezTo>
                  <a:pt x="30" y="83"/>
                  <a:pt x="29" y="83"/>
                  <a:pt x="29" y="84"/>
                </a:cubicBezTo>
                <a:cubicBezTo>
                  <a:pt x="29" y="85"/>
                  <a:pt x="30" y="85"/>
                  <a:pt x="30" y="85"/>
                </a:cubicBezTo>
                <a:cubicBezTo>
                  <a:pt x="31" y="85"/>
                  <a:pt x="31" y="85"/>
                  <a:pt x="31" y="84"/>
                </a:cubicBezTo>
                <a:cubicBezTo>
                  <a:pt x="31" y="83"/>
                  <a:pt x="31" y="83"/>
                  <a:pt x="30" y="83"/>
                </a:cubicBezTo>
                <a:close/>
                <a:moveTo>
                  <a:pt x="28" y="74"/>
                </a:moveTo>
                <a:cubicBezTo>
                  <a:pt x="27" y="74"/>
                  <a:pt x="27" y="75"/>
                  <a:pt x="27" y="75"/>
                </a:cubicBezTo>
                <a:cubicBezTo>
                  <a:pt x="27" y="76"/>
                  <a:pt x="27" y="76"/>
                  <a:pt x="28" y="76"/>
                </a:cubicBezTo>
                <a:cubicBezTo>
                  <a:pt x="28" y="76"/>
                  <a:pt x="29" y="76"/>
                  <a:pt x="29" y="75"/>
                </a:cubicBezTo>
                <a:cubicBezTo>
                  <a:pt x="29" y="75"/>
                  <a:pt x="28" y="74"/>
                  <a:pt x="28" y="74"/>
                </a:cubicBezTo>
                <a:close/>
                <a:moveTo>
                  <a:pt x="28" y="83"/>
                </a:moveTo>
                <a:cubicBezTo>
                  <a:pt x="27" y="83"/>
                  <a:pt x="27" y="83"/>
                  <a:pt x="27" y="84"/>
                </a:cubicBezTo>
                <a:cubicBezTo>
                  <a:pt x="27" y="85"/>
                  <a:pt x="27" y="85"/>
                  <a:pt x="28" y="85"/>
                </a:cubicBezTo>
                <a:cubicBezTo>
                  <a:pt x="28" y="85"/>
                  <a:pt x="29" y="85"/>
                  <a:pt x="29" y="84"/>
                </a:cubicBezTo>
                <a:cubicBezTo>
                  <a:pt x="29" y="83"/>
                  <a:pt x="28" y="83"/>
                  <a:pt x="28" y="83"/>
                </a:cubicBezTo>
                <a:close/>
                <a:moveTo>
                  <a:pt x="28" y="77"/>
                </a:moveTo>
                <a:cubicBezTo>
                  <a:pt x="27" y="77"/>
                  <a:pt x="27" y="78"/>
                  <a:pt x="27" y="78"/>
                </a:cubicBezTo>
                <a:cubicBezTo>
                  <a:pt x="27" y="79"/>
                  <a:pt x="27" y="79"/>
                  <a:pt x="28" y="79"/>
                </a:cubicBezTo>
                <a:cubicBezTo>
                  <a:pt x="28" y="79"/>
                  <a:pt x="29" y="79"/>
                  <a:pt x="29" y="78"/>
                </a:cubicBezTo>
                <a:cubicBezTo>
                  <a:pt x="29" y="78"/>
                  <a:pt x="28" y="77"/>
                  <a:pt x="28" y="77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4" name="Freeform 419"/>
          <p:cNvSpPr>
            <a:spLocks noEditPoints="1"/>
          </p:cNvSpPr>
          <p:nvPr/>
        </p:nvSpPr>
        <p:spPr bwMode="auto">
          <a:xfrm>
            <a:off x="5832475" y="2668588"/>
            <a:ext cx="446088" cy="439737"/>
          </a:xfrm>
          <a:custGeom>
            <a:avLst/>
            <a:gdLst>
              <a:gd name="T0" fmla="*/ 2147483647 w 81"/>
              <a:gd name="T1" fmla="*/ 0 h 80"/>
              <a:gd name="T2" fmla="*/ 2147483647 w 81"/>
              <a:gd name="T3" fmla="*/ 0 h 80"/>
              <a:gd name="T4" fmla="*/ 0 w 81"/>
              <a:gd name="T5" fmla="*/ 2147483647 h 80"/>
              <a:gd name="T6" fmla="*/ 0 w 81"/>
              <a:gd name="T7" fmla="*/ 2147483647 h 80"/>
              <a:gd name="T8" fmla="*/ 2147483647 w 81"/>
              <a:gd name="T9" fmla="*/ 2147483647 h 80"/>
              <a:gd name="T10" fmla="*/ 2147483647 w 81"/>
              <a:gd name="T11" fmla="*/ 2147483647 h 80"/>
              <a:gd name="T12" fmla="*/ 2147483647 w 81"/>
              <a:gd name="T13" fmla="*/ 0 h 80"/>
              <a:gd name="T14" fmla="*/ 0 w 81"/>
              <a:gd name="T15" fmla="*/ 2147483647 h 80"/>
              <a:gd name="T16" fmla="*/ 2147483647 w 81"/>
              <a:gd name="T17" fmla="*/ 2147483647 h 80"/>
              <a:gd name="T18" fmla="*/ 2147483647 w 81"/>
              <a:gd name="T19" fmla="*/ 2147483647 h 80"/>
              <a:gd name="T20" fmla="*/ 2147483647 w 81"/>
              <a:gd name="T21" fmla="*/ 2147483647 h 80"/>
              <a:gd name="T22" fmla="*/ 2147483647 w 81"/>
              <a:gd name="T23" fmla="*/ 2147483647 h 80"/>
              <a:gd name="T24" fmla="*/ 0 w 81"/>
              <a:gd name="T25" fmla="*/ 2147483647 h 80"/>
              <a:gd name="T26" fmla="*/ 0 w 81"/>
              <a:gd name="T27" fmla="*/ 2147483647 h 80"/>
              <a:gd name="T28" fmla="*/ 2147483647 w 81"/>
              <a:gd name="T29" fmla="*/ 2147483647 h 80"/>
              <a:gd name="T30" fmla="*/ 2147483647 w 81"/>
              <a:gd name="T31" fmla="*/ 2147483647 h 80"/>
              <a:gd name="T32" fmla="*/ 2147483647 w 81"/>
              <a:gd name="T33" fmla="*/ 2147483647 h 80"/>
              <a:gd name="T34" fmla="*/ 2147483647 w 81"/>
              <a:gd name="T35" fmla="*/ 2147483647 h 80"/>
              <a:gd name="T36" fmla="*/ 2147483647 w 81"/>
              <a:gd name="T37" fmla="*/ 2147483647 h 80"/>
              <a:gd name="T38" fmla="*/ 2147483647 w 81"/>
              <a:gd name="T39" fmla="*/ 2147483647 h 80"/>
              <a:gd name="T40" fmla="*/ 2147483647 w 81"/>
              <a:gd name="T41" fmla="*/ 2147483647 h 80"/>
              <a:gd name="T42" fmla="*/ 2147483647 w 81"/>
              <a:gd name="T43" fmla="*/ 2147483647 h 80"/>
              <a:gd name="T44" fmla="*/ 2147483647 w 81"/>
              <a:gd name="T45" fmla="*/ 2147483647 h 8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81" h="80">
                <a:moveTo>
                  <a:pt x="77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ubicBezTo>
                  <a:pt x="0" y="10"/>
                  <a:pt x="0" y="10"/>
                  <a:pt x="0" y="10"/>
                </a:cubicBezTo>
                <a:cubicBezTo>
                  <a:pt x="81" y="10"/>
                  <a:pt x="81" y="10"/>
                  <a:pt x="81" y="10"/>
                </a:cubicBezTo>
                <a:cubicBezTo>
                  <a:pt x="81" y="3"/>
                  <a:pt x="81" y="3"/>
                  <a:pt x="81" y="3"/>
                </a:cubicBezTo>
                <a:cubicBezTo>
                  <a:pt x="81" y="1"/>
                  <a:pt x="79" y="0"/>
                  <a:pt x="77" y="0"/>
                </a:cubicBezTo>
                <a:close/>
                <a:moveTo>
                  <a:pt x="0" y="77"/>
                </a:moveTo>
                <a:cubicBezTo>
                  <a:pt x="0" y="78"/>
                  <a:pt x="2" y="80"/>
                  <a:pt x="4" y="80"/>
                </a:cubicBezTo>
                <a:cubicBezTo>
                  <a:pt x="77" y="80"/>
                  <a:pt x="77" y="80"/>
                  <a:pt x="77" y="80"/>
                </a:cubicBezTo>
                <a:cubicBezTo>
                  <a:pt x="79" y="80"/>
                  <a:pt x="81" y="78"/>
                  <a:pt x="81" y="77"/>
                </a:cubicBezTo>
                <a:cubicBezTo>
                  <a:pt x="81" y="20"/>
                  <a:pt x="81" y="20"/>
                  <a:pt x="81" y="20"/>
                </a:cubicBezTo>
                <a:cubicBezTo>
                  <a:pt x="0" y="20"/>
                  <a:pt x="0" y="20"/>
                  <a:pt x="0" y="20"/>
                </a:cubicBezTo>
                <a:lnTo>
                  <a:pt x="0" y="77"/>
                </a:lnTo>
                <a:close/>
                <a:moveTo>
                  <a:pt x="34" y="39"/>
                </a:moveTo>
                <a:cubicBezTo>
                  <a:pt x="35" y="39"/>
                  <a:pt x="37" y="38"/>
                  <a:pt x="39" y="36"/>
                </a:cubicBezTo>
                <a:cubicBezTo>
                  <a:pt x="40" y="35"/>
                  <a:pt x="42" y="34"/>
                  <a:pt x="42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62"/>
                  <a:pt x="47" y="62"/>
                  <a:pt x="47" y="62"/>
                </a:cubicBezTo>
                <a:cubicBezTo>
                  <a:pt x="41" y="62"/>
                  <a:pt x="41" y="62"/>
                  <a:pt x="41" y="62"/>
                </a:cubicBezTo>
                <a:cubicBezTo>
                  <a:pt x="41" y="40"/>
                  <a:pt x="41" y="40"/>
                  <a:pt x="41" y="40"/>
                </a:cubicBezTo>
                <a:cubicBezTo>
                  <a:pt x="39" y="42"/>
                  <a:pt x="37" y="44"/>
                  <a:pt x="34" y="44"/>
                </a:cubicBezTo>
                <a:lnTo>
                  <a:pt x="34" y="39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5" name="Freeform 420"/>
          <p:cNvSpPr>
            <a:spLocks noEditPoints="1"/>
          </p:cNvSpPr>
          <p:nvPr/>
        </p:nvSpPr>
        <p:spPr bwMode="auto">
          <a:xfrm>
            <a:off x="6788150" y="2673350"/>
            <a:ext cx="544513" cy="430213"/>
          </a:xfrm>
          <a:custGeom>
            <a:avLst/>
            <a:gdLst>
              <a:gd name="T0" fmla="*/ 2147483647 w 99"/>
              <a:gd name="T1" fmla="*/ 2147483647 h 78"/>
              <a:gd name="T2" fmla="*/ 2147483647 w 99"/>
              <a:gd name="T3" fmla="*/ 2147483647 h 78"/>
              <a:gd name="T4" fmla="*/ 2147483647 w 99"/>
              <a:gd name="T5" fmla="*/ 2147483647 h 78"/>
              <a:gd name="T6" fmla="*/ 2147483647 w 99"/>
              <a:gd name="T7" fmla="*/ 2147483647 h 78"/>
              <a:gd name="T8" fmla="*/ 2147483647 w 99"/>
              <a:gd name="T9" fmla="*/ 2147483647 h 78"/>
              <a:gd name="T10" fmla="*/ 2147483647 w 99"/>
              <a:gd name="T11" fmla="*/ 2147483647 h 78"/>
              <a:gd name="T12" fmla="*/ 2147483647 w 99"/>
              <a:gd name="T13" fmla="*/ 2147483647 h 78"/>
              <a:gd name="T14" fmla="*/ 2147483647 w 99"/>
              <a:gd name="T15" fmla="*/ 2147483647 h 78"/>
              <a:gd name="T16" fmla="*/ 2147483647 w 99"/>
              <a:gd name="T17" fmla="*/ 2147483647 h 78"/>
              <a:gd name="T18" fmla="*/ 2147483647 w 99"/>
              <a:gd name="T19" fmla="*/ 2147483647 h 78"/>
              <a:gd name="T20" fmla="*/ 2147483647 w 99"/>
              <a:gd name="T21" fmla="*/ 2147483647 h 78"/>
              <a:gd name="T22" fmla="*/ 2147483647 w 99"/>
              <a:gd name="T23" fmla="*/ 2147483647 h 78"/>
              <a:gd name="T24" fmla="*/ 2147483647 w 99"/>
              <a:gd name="T25" fmla="*/ 2147483647 h 78"/>
              <a:gd name="T26" fmla="*/ 2147483647 w 99"/>
              <a:gd name="T27" fmla="*/ 2147483647 h 78"/>
              <a:gd name="T28" fmla="*/ 2147483647 w 99"/>
              <a:gd name="T29" fmla="*/ 2147483647 h 78"/>
              <a:gd name="T30" fmla="*/ 2147483647 w 99"/>
              <a:gd name="T31" fmla="*/ 2147483647 h 78"/>
              <a:gd name="T32" fmla="*/ 2147483647 w 99"/>
              <a:gd name="T33" fmla="*/ 2147483647 h 78"/>
              <a:gd name="T34" fmla="*/ 2147483647 w 99"/>
              <a:gd name="T35" fmla="*/ 2147483647 h 78"/>
              <a:gd name="T36" fmla="*/ 2147483647 w 99"/>
              <a:gd name="T37" fmla="*/ 2147483647 h 78"/>
              <a:gd name="T38" fmla="*/ 0 w 99"/>
              <a:gd name="T39" fmla="*/ 2147483647 h 78"/>
              <a:gd name="T40" fmla="*/ 2147483647 w 99"/>
              <a:gd name="T41" fmla="*/ 2147483647 h 78"/>
              <a:gd name="T42" fmla="*/ 2147483647 w 99"/>
              <a:gd name="T43" fmla="*/ 2147483647 h 78"/>
              <a:gd name="T44" fmla="*/ 2147483647 w 99"/>
              <a:gd name="T45" fmla="*/ 2147483647 h 78"/>
              <a:gd name="T46" fmla="*/ 2147483647 w 99"/>
              <a:gd name="T47" fmla="*/ 0 h 78"/>
              <a:gd name="T48" fmla="*/ 2147483647 w 99"/>
              <a:gd name="T49" fmla="*/ 2147483647 h 78"/>
              <a:gd name="T50" fmla="*/ 2147483647 w 99"/>
              <a:gd name="T51" fmla="*/ 0 h 78"/>
              <a:gd name="T52" fmla="*/ 2147483647 w 99"/>
              <a:gd name="T53" fmla="*/ 2147483647 h 78"/>
              <a:gd name="T54" fmla="*/ 2147483647 w 99"/>
              <a:gd name="T55" fmla="*/ 2147483647 h 78"/>
              <a:gd name="T56" fmla="*/ 2147483647 w 99"/>
              <a:gd name="T57" fmla="*/ 2147483647 h 78"/>
              <a:gd name="T58" fmla="*/ 2147483647 w 99"/>
              <a:gd name="T59" fmla="*/ 2147483647 h 78"/>
              <a:gd name="T60" fmla="*/ 2147483647 w 99"/>
              <a:gd name="T61" fmla="*/ 2147483647 h 78"/>
              <a:gd name="T62" fmla="*/ 2147483647 w 99"/>
              <a:gd name="T63" fmla="*/ 2147483647 h 78"/>
              <a:gd name="T64" fmla="*/ 2147483647 w 99"/>
              <a:gd name="T65" fmla="*/ 2147483647 h 78"/>
              <a:gd name="T66" fmla="*/ 2147483647 w 99"/>
              <a:gd name="T67" fmla="*/ 2147483647 h 78"/>
              <a:gd name="T68" fmla="*/ 2147483647 w 99"/>
              <a:gd name="T69" fmla="*/ 2147483647 h 78"/>
              <a:gd name="T70" fmla="*/ 2147483647 w 99"/>
              <a:gd name="T71" fmla="*/ 2147483647 h 78"/>
              <a:gd name="T72" fmla="*/ 2147483647 w 99"/>
              <a:gd name="T73" fmla="*/ 2147483647 h 78"/>
              <a:gd name="T74" fmla="*/ 2147483647 w 99"/>
              <a:gd name="T75" fmla="*/ 2147483647 h 78"/>
              <a:gd name="T76" fmla="*/ 2147483647 w 99"/>
              <a:gd name="T77" fmla="*/ 2147483647 h 78"/>
              <a:gd name="T78" fmla="*/ 2147483647 w 99"/>
              <a:gd name="T79" fmla="*/ 2147483647 h 78"/>
              <a:gd name="T80" fmla="*/ 2147483647 w 99"/>
              <a:gd name="T81" fmla="*/ 2147483647 h 78"/>
              <a:gd name="T82" fmla="*/ 2147483647 w 99"/>
              <a:gd name="T83" fmla="*/ 2147483647 h 78"/>
              <a:gd name="T84" fmla="*/ 2147483647 w 99"/>
              <a:gd name="T85" fmla="*/ 2147483647 h 7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99" h="78">
                <a:moveTo>
                  <a:pt x="34" y="21"/>
                </a:moveTo>
                <a:cubicBezTo>
                  <a:pt x="34" y="20"/>
                  <a:pt x="34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4" y="19"/>
                  <a:pt x="35" y="18"/>
                </a:cubicBezTo>
                <a:cubicBezTo>
                  <a:pt x="35" y="18"/>
                  <a:pt x="35" y="17"/>
                  <a:pt x="35" y="17"/>
                </a:cubicBezTo>
                <a:cubicBezTo>
                  <a:pt x="35" y="17"/>
                  <a:pt x="35" y="16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5" y="15"/>
                  <a:pt x="36" y="15"/>
                </a:cubicBezTo>
                <a:cubicBezTo>
                  <a:pt x="36" y="14"/>
                  <a:pt x="36" y="14"/>
                  <a:pt x="36" y="13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2"/>
                  <a:pt x="37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2"/>
                  <a:pt x="37" y="12"/>
                  <a:pt x="37" y="11"/>
                </a:cubicBezTo>
                <a:cubicBezTo>
                  <a:pt x="37" y="11"/>
                  <a:pt x="37" y="10"/>
                  <a:pt x="37" y="10"/>
                </a:cubicBezTo>
                <a:cubicBezTo>
                  <a:pt x="37" y="10"/>
                  <a:pt x="37" y="10"/>
                  <a:pt x="37" y="10"/>
                </a:cubicBezTo>
                <a:cubicBezTo>
                  <a:pt x="37" y="10"/>
                  <a:pt x="38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7"/>
                  <a:pt x="38" y="7"/>
                  <a:pt x="38" y="6"/>
                </a:cubicBezTo>
                <a:cubicBezTo>
                  <a:pt x="38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39" y="5"/>
                  <a:pt x="39" y="5"/>
                  <a:pt x="39" y="4"/>
                </a:cubicBezTo>
                <a:cubicBezTo>
                  <a:pt x="39" y="4"/>
                  <a:pt x="39" y="3"/>
                  <a:pt x="40" y="3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2"/>
                  <a:pt x="41" y="2"/>
                  <a:pt x="41" y="2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0"/>
                  <a:pt x="41" y="0"/>
                  <a:pt x="41" y="0"/>
                </a:cubicBezTo>
                <a:cubicBezTo>
                  <a:pt x="9" y="16"/>
                  <a:pt x="0" y="58"/>
                  <a:pt x="0" y="58"/>
                </a:cubicBezTo>
                <a:cubicBezTo>
                  <a:pt x="0" y="58"/>
                  <a:pt x="12" y="56"/>
                  <a:pt x="28" y="61"/>
                </a:cubicBezTo>
                <a:cubicBezTo>
                  <a:pt x="28" y="61"/>
                  <a:pt x="33" y="24"/>
                  <a:pt x="34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3"/>
                  <a:pt x="33" y="22"/>
                  <a:pt x="33" y="22"/>
                </a:cubicBezTo>
                <a:cubicBezTo>
                  <a:pt x="34" y="21"/>
                  <a:pt x="34" y="21"/>
                  <a:pt x="34" y="21"/>
                </a:cubicBezTo>
                <a:close/>
                <a:moveTo>
                  <a:pt x="44" y="0"/>
                </a:moveTo>
                <a:cubicBezTo>
                  <a:pt x="49" y="4"/>
                  <a:pt x="64" y="22"/>
                  <a:pt x="63" y="75"/>
                </a:cubicBezTo>
                <a:cubicBezTo>
                  <a:pt x="67" y="67"/>
                  <a:pt x="80" y="44"/>
                  <a:pt x="99" y="34"/>
                </a:cubicBezTo>
                <a:cubicBezTo>
                  <a:pt x="79" y="6"/>
                  <a:pt x="53" y="1"/>
                  <a:pt x="44" y="0"/>
                </a:cubicBezTo>
                <a:close/>
                <a:moveTo>
                  <a:pt x="42" y="0"/>
                </a:moveTo>
                <a:cubicBezTo>
                  <a:pt x="42" y="0"/>
                  <a:pt x="42" y="1"/>
                  <a:pt x="42" y="1"/>
                </a:cubicBezTo>
                <a:cubicBezTo>
                  <a:pt x="42" y="1"/>
                  <a:pt x="41" y="2"/>
                  <a:pt x="41" y="2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4"/>
                  <a:pt x="41" y="4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39" y="6"/>
                  <a:pt x="39" y="6"/>
                </a:cubicBezTo>
                <a:cubicBezTo>
                  <a:pt x="40" y="6"/>
                  <a:pt x="40" y="6"/>
                  <a:pt x="40" y="7"/>
                </a:cubicBezTo>
                <a:cubicBezTo>
                  <a:pt x="40" y="7"/>
                  <a:pt x="39" y="8"/>
                  <a:pt x="39" y="8"/>
                </a:cubicBezTo>
                <a:cubicBezTo>
                  <a:pt x="39" y="8"/>
                  <a:pt x="39" y="9"/>
                  <a:pt x="39" y="9"/>
                </a:cubicBezTo>
                <a:cubicBezTo>
                  <a:pt x="39" y="9"/>
                  <a:pt x="38" y="9"/>
                  <a:pt x="38" y="9"/>
                </a:cubicBezTo>
                <a:cubicBezTo>
                  <a:pt x="38" y="9"/>
                  <a:pt x="38" y="9"/>
                  <a:pt x="38" y="10"/>
                </a:cubicBezTo>
                <a:cubicBezTo>
                  <a:pt x="38" y="10"/>
                  <a:pt x="39" y="10"/>
                  <a:pt x="38" y="10"/>
                </a:cubicBezTo>
                <a:cubicBezTo>
                  <a:pt x="38" y="11"/>
                  <a:pt x="38" y="11"/>
                  <a:pt x="38" y="12"/>
                </a:cubicBezTo>
                <a:cubicBezTo>
                  <a:pt x="38" y="12"/>
                  <a:pt x="38" y="12"/>
                  <a:pt x="37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2"/>
                  <a:pt x="37" y="13"/>
                  <a:pt x="37" y="13"/>
                </a:cubicBezTo>
                <a:cubicBezTo>
                  <a:pt x="37" y="13"/>
                  <a:pt x="37" y="14"/>
                  <a:pt x="37" y="14"/>
                </a:cubicBezTo>
                <a:cubicBezTo>
                  <a:pt x="37" y="14"/>
                  <a:pt x="37" y="15"/>
                  <a:pt x="37" y="15"/>
                </a:cubicBezTo>
                <a:cubicBezTo>
                  <a:pt x="37" y="15"/>
                  <a:pt x="37" y="16"/>
                  <a:pt x="36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6" y="16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8"/>
                  <a:pt x="36" y="18"/>
                  <a:pt x="36" y="19"/>
                </a:cubicBezTo>
                <a:cubicBezTo>
                  <a:pt x="36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1"/>
                  <a:pt x="35" y="21"/>
                </a:cubicBezTo>
                <a:cubicBezTo>
                  <a:pt x="35" y="21"/>
                  <a:pt x="35" y="22"/>
                  <a:pt x="35" y="22"/>
                </a:cubicBezTo>
                <a:cubicBezTo>
                  <a:pt x="35" y="23"/>
                  <a:pt x="35" y="23"/>
                  <a:pt x="34" y="23"/>
                </a:cubicBezTo>
                <a:cubicBezTo>
                  <a:pt x="36" y="33"/>
                  <a:pt x="44" y="45"/>
                  <a:pt x="44" y="55"/>
                </a:cubicBezTo>
                <a:cubicBezTo>
                  <a:pt x="26" y="59"/>
                  <a:pt x="50" y="69"/>
                  <a:pt x="61" y="78"/>
                </a:cubicBezTo>
                <a:cubicBezTo>
                  <a:pt x="63" y="17"/>
                  <a:pt x="46" y="2"/>
                  <a:pt x="42" y="0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6" name="Freeform 421"/>
          <p:cNvSpPr>
            <a:spLocks noEditPoints="1"/>
          </p:cNvSpPr>
          <p:nvPr/>
        </p:nvSpPr>
        <p:spPr bwMode="auto">
          <a:xfrm>
            <a:off x="7842250" y="2690813"/>
            <a:ext cx="542925" cy="395287"/>
          </a:xfrm>
          <a:custGeom>
            <a:avLst/>
            <a:gdLst>
              <a:gd name="T0" fmla="*/ 2147483647 w 99"/>
              <a:gd name="T1" fmla="*/ 2147483647 h 72"/>
              <a:gd name="T2" fmla="*/ 2147483647 w 99"/>
              <a:gd name="T3" fmla="*/ 2147483647 h 72"/>
              <a:gd name="T4" fmla="*/ 2147483647 w 99"/>
              <a:gd name="T5" fmla="*/ 2147483647 h 72"/>
              <a:gd name="T6" fmla="*/ 2147483647 w 99"/>
              <a:gd name="T7" fmla="*/ 2147483647 h 72"/>
              <a:gd name="T8" fmla="*/ 2147483647 w 99"/>
              <a:gd name="T9" fmla="*/ 0 h 72"/>
              <a:gd name="T10" fmla="*/ 2147483647 w 99"/>
              <a:gd name="T11" fmla="*/ 2147483647 h 72"/>
              <a:gd name="T12" fmla="*/ 2147483647 w 99"/>
              <a:gd name="T13" fmla="*/ 2147483647 h 72"/>
              <a:gd name="T14" fmla="*/ 2147483647 w 99"/>
              <a:gd name="T15" fmla="*/ 2147483647 h 72"/>
              <a:gd name="T16" fmla="*/ 2147483647 w 99"/>
              <a:gd name="T17" fmla="*/ 2147483647 h 72"/>
              <a:gd name="T18" fmla="*/ 2147483647 w 99"/>
              <a:gd name="T19" fmla="*/ 2147483647 h 72"/>
              <a:gd name="T20" fmla="*/ 2147483647 w 99"/>
              <a:gd name="T21" fmla="*/ 2147483647 h 72"/>
              <a:gd name="T22" fmla="*/ 2147483647 w 99"/>
              <a:gd name="T23" fmla="*/ 2147483647 h 72"/>
              <a:gd name="T24" fmla="*/ 2147483647 w 99"/>
              <a:gd name="T25" fmla="*/ 2147483647 h 72"/>
              <a:gd name="T26" fmla="*/ 2147483647 w 99"/>
              <a:gd name="T27" fmla="*/ 2147483647 h 72"/>
              <a:gd name="T28" fmla="*/ 2147483647 w 99"/>
              <a:gd name="T29" fmla="*/ 2147483647 h 72"/>
              <a:gd name="T30" fmla="*/ 2147483647 w 99"/>
              <a:gd name="T31" fmla="*/ 2147483647 h 72"/>
              <a:gd name="T32" fmla="*/ 2147483647 w 99"/>
              <a:gd name="T33" fmla="*/ 2147483647 h 72"/>
              <a:gd name="T34" fmla="*/ 2147483647 w 99"/>
              <a:gd name="T35" fmla="*/ 2147483647 h 72"/>
              <a:gd name="T36" fmla="*/ 2147483647 w 99"/>
              <a:gd name="T37" fmla="*/ 2147483647 h 72"/>
              <a:gd name="T38" fmla="*/ 0 w 99"/>
              <a:gd name="T39" fmla="*/ 2147483647 h 72"/>
              <a:gd name="T40" fmla="*/ 2147483647 w 99"/>
              <a:gd name="T41" fmla="*/ 2147483647 h 72"/>
              <a:gd name="T42" fmla="*/ 2147483647 w 99"/>
              <a:gd name="T43" fmla="*/ 2147483647 h 72"/>
              <a:gd name="T44" fmla="*/ 2147483647 w 99"/>
              <a:gd name="T45" fmla="*/ 2147483647 h 72"/>
              <a:gd name="T46" fmla="*/ 2147483647 w 99"/>
              <a:gd name="T47" fmla="*/ 2147483647 h 72"/>
              <a:gd name="T48" fmla="*/ 2147483647 w 99"/>
              <a:gd name="T49" fmla="*/ 2147483647 h 72"/>
              <a:gd name="T50" fmla="*/ 2147483647 w 99"/>
              <a:gd name="T51" fmla="*/ 2147483647 h 72"/>
              <a:gd name="T52" fmla="*/ 2147483647 w 99"/>
              <a:gd name="T53" fmla="*/ 2147483647 h 72"/>
              <a:gd name="T54" fmla="*/ 2147483647 w 99"/>
              <a:gd name="T55" fmla="*/ 2147483647 h 72"/>
              <a:gd name="T56" fmla="*/ 2147483647 w 99"/>
              <a:gd name="T57" fmla="*/ 2147483647 h 72"/>
              <a:gd name="T58" fmla="*/ 2147483647 w 99"/>
              <a:gd name="T59" fmla="*/ 2147483647 h 72"/>
              <a:gd name="T60" fmla="*/ 2147483647 w 99"/>
              <a:gd name="T61" fmla="*/ 2147483647 h 72"/>
              <a:gd name="T62" fmla="*/ 2147483647 w 99"/>
              <a:gd name="T63" fmla="*/ 2147483647 h 72"/>
              <a:gd name="T64" fmla="*/ 2147483647 w 99"/>
              <a:gd name="T65" fmla="*/ 2147483647 h 72"/>
              <a:gd name="T66" fmla="*/ 2147483647 w 99"/>
              <a:gd name="T67" fmla="*/ 2147483647 h 72"/>
              <a:gd name="T68" fmla="*/ 2147483647 w 99"/>
              <a:gd name="T69" fmla="*/ 2147483647 h 72"/>
              <a:gd name="T70" fmla="*/ 2147483647 w 99"/>
              <a:gd name="T71" fmla="*/ 2147483647 h 72"/>
              <a:gd name="T72" fmla="*/ 2147483647 w 99"/>
              <a:gd name="T73" fmla="*/ 2147483647 h 72"/>
              <a:gd name="T74" fmla="*/ 2147483647 w 99"/>
              <a:gd name="T75" fmla="*/ 2147483647 h 72"/>
              <a:gd name="T76" fmla="*/ 2147483647 w 99"/>
              <a:gd name="T77" fmla="*/ 2147483647 h 72"/>
              <a:gd name="T78" fmla="*/ 2147483647 w 99"/>
              <a:gd name="T79" fmla="*/ 2147483647 h 72"/>
              <a:gd name="T80" fmla="*/ 2147483647 w 99"/>
              <a:gd name="T81" fmla="*/ 2147483647 h 72"/>
              <a:gd name="T82" fmla="*/ 2147483647 w 99"/>
              <a:gd name="T83" fmla="*/ 2147483647 h 72"/>
              <a:gd name="T84" fmla="*/ 2147483647 w 99"/>
              <a:gd name="T85" fmla="*/ 2147483647 h 72"/>
              <a:gd name="T86" fmla="*/ 2147483647 w 99"/>
              <a:gd name="T87" fmla="*/ 2147483647 h 72"/>
              <a:gd name="T88" fmla="*/ 2147483647 w 99"/>
              <a:gd name="T89" fmla="*/ 2147483647 h 72"/>
              <a:gd name="T90" fmla="*/ 2147483647 w 99"/>
              <a:gd name="T91" fmla="*/ 2147483647 h 72"/>
              <a:gd name="T92" fmla="*/ 2147483647 w 99"/>
              <a:gd name="T93" fmla="*/ 2147483647 h 72"/>
              <a:gd name="T94" fmla="*/ 2147483647 w 99"/>
              <a:gd name="T95" fmla="*/ 2147483647 h 72"/>
              <a:gd name="T96" fmla="*/ 2147483647 w 99"/>
              <a:gd name="T97" fmla="*/ 2147483647 h 72"/>
              <a:gd name="T98" fmla="*/ 2147483647 w 99"/>
              <a:gd name="T99" fmla="*/ 2147483647 h 72"/>
              <a:gd name="T100" fmla="*/ 2147483647 w 99"/>
              <a:gd name="T101" fmla="*/ 2147483647 h 72"/>
              <a:gd name="T102" fmla="*/ 2147483647 w 99"/>
              <a:gd name="T103" fmla="*/ 2147483647 h 72"/>
              <a:gd name="T104" fmla="*/ 2147483647 w 99"/>
              <a:gd name="T105" fmla="*/ 2147483647 h 72"/>
              <a:gd name="T106" fmla="*/ 2147483647 w 99"/>
              <a:gd name="T107" fmla="*/ 2147483647 h 72"/>
              <a:gd name="T108" fmla="*/ 2147483647 w 99"/>
              <a:gd name="T109" fmla="*/ 2147483647 h 72"/>
              <a:gd name="T110" fmla="*/ 2147483647 w 99"/>
              <a:gd name="T111" fmla="*/ 2147483647 h 72"/>
              <a:gd name="T112" fmla="*/ 2147483647 w 99"/>
              <a:gd name="T113" fmla="*/ 2147483647 h 72"/>
              <a:gd name="T114" fmla="*/ 2147483647 w 99"/>
              <a:gd name="T115" fmla="*/ 2147483647 h 72"/>
              <a:gd name="T116" fmla="*/ 2147483647 w 99"/>
              <a:gd name="T117" fmla="*/ 2147483647 h 72"/>
              <a:gd name="T118" fmla="*/ 2147483647 w 99"/>
              <a:gd name="T119" fmla="*/ 2147483647 h 7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99" h="72">
                <a:moveTo>
                  <a:pt x="55" y="10"/>
                </a:moveTo>
                <a:cubicBezTo>
                  <a:pt x="57" y="11"/>
                  <a:pt x="59" y="11"/>
                  <a:pt x="62" y="10"/>
                </a:cubicBezTo>
                <a:cubicBezTo>
                  <a:pt x="65" y="9"/>
                  <a:pt x="67" y="8"/>
                  <a:pt x="67" y="6"/>
                </a:cubicBezTo>
                <a:cubicBezTo>
                  <a:pt x="67" y="6"/>
                  <a:pt x="67" y="6"/>
                  <a:pt x="67" y="6"/>
                </a:cubicBezTo>
                <a:cubicBezTo>
                  <a:pt x="66" y="3"/>
                  <a:pt x="63" y="2"/>
                  <a:pt x="59" y="3"/>
                </a:cubicBezTo>
                <a:cubicBezTo>
                  <a:pt x="56" y="5"/>
                  <a:pt x="54" y="7"/>
                  <a:pt x="55" y="10"/>
                </a:cubicBezTo>
                <a:cubicBezTo>
                  <a:pt x="55" y="10"/>
                  <a:pt x="55" y="10"/>
                  <a:pt x="55" y="10"/>
                </a:cubicBezTo>
                <a:close/>
                <a:moveTo>
                  <a:pt x="99" y="12"/>
                </a:moveTo>
                <a:cubicBezTo>
                  <a:pt x="99" y="5"/>
                  <a:pt x="93" y="0"/>
                  <a:pt x="86" y="0"/>
                </a:cubicBezTo>
                <a:cubicBezTo>
                  <a:pt x="85" y="0"/>
                  <a:pt x="82" y="0"/>
                  <a:pt x="82" y="0"/>
                </a:cubicBezTo>
                <a:cubicBezTo>
                  <a:pt x="68" y="5"/>
                  <a:pt x="68" y="5"/>
                  <a:pt x="68" y="5"/>
                </a:cubicBezTo>
                <a:cubicBezTo>
                  <a:pt x="68" y="5"/>
                  <a:pt x="68" y="5"/>
                  <a:pt x="68" y="6"/>
                </a:cubicBezTo>
                <a:cubicBezTo>
                  <a:pt x="68" y="6"/>
                  <a:pt x="68" y="6"/>
                  <a:pt x="68" y="6"/>
                </a:cubicBezTo>
                <a:cubicBezTo>
                  <a:pt x="68" y="6"/>
                  <a:pt x="68" y="6"/>
                  <a:pt x="68" y="6"/>
                </a:cubicBezTo>
                <a:cubicBezTo>
                  <a:pt x="67" y="9"/>
                  <a:pt x="65" y="10"/>
                  <a:pt x="62" y="11"/>
                </a:cubicBezTo>
                <a:cubicBezTo>
                  <a:pt x="60" y="12"/>
                  <a:pt x="59" y="12"/>
                  <a:pt x="58" y="12"/>
                </a:cubicBezTo>
                <a:cubicBezTo>
                  <a:pt x="56" y="12"/>
                  <a:pt x="55" y="11"/>
                  <a:pt x="54" y="11"/>
                </a:cubicBezTo>
                <a:cubicBezTo>
                  <a:pt x="54" y="11"/>
                  <a:pt x="54" y="11"/>
                  <a:pt x="54" y="11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46" y="13"/>
                  <a:pt x="46" y="13"/>
                  <a:pt x="46" y="13"/>
                </a:cubicBezTo>
                <a:cubicBezTo>
                  <a:pt x="47" y="13"/>
                  <a:pt x="48" y="14"/>
                  <a:pt x="48" y="14"/>
                </a:cubicBezTo>
                <a:cubicBezTo>
                  <a:pt x="50" y="15"/>
                  <a:pt x="51" y="16"/>
                  <a:pt x="53" y="17"/>
                </a:cubicBezTo>
                <a:cubicBezTo>
                  <a:pt x="51" y="16"/>
                  <a:pt x="48" y="16"/>
                  <a:pt x="46" y="16"/>
                </a:cubicBezTo>
                <a:cubicBezTo>
                  <a:pt x="38" y="16"/>
                  <a:pt x="31" y="22"/>
                  <a:pt x="31" y="31"/>
                </a:cubicBezTo>
                <a:cubicBezTo>
                  <a:pt x="31" y="39"/>
                  <a:pt x="38" y="46"/>
                  <a:pt x="46" y="46"/>
                </a:cubicBezTo>
                <a:cubicBezTo>
                  <a:pt x="53" y="46"/>
                  <a:pt x="58" y="41"/>
                  <a:pt x="60" y="35"/>
                </a:cubicBezTo>
                <a:cubicBezTo>
                  <a:pt x="60" y="37"/>
                  <a:pt x="60" y="39"/>
                  <a:pt x="59" y="41"/>
                </a:cubicBezTo>
                <a:cubicBezTo>
                  <a:pt x="59" y="42"/>
                  <a:pt x="58" y="43"/>
                  <a:pt x="57" y="43"/>
                </a:cubicBezTo>
                <a:cubicBezTo>
                  <a:pt x="55" y="45"/>
                  <a:pt x="54" y="46"/>
                  <a:pt x="52" y="46"/>
                </a:cubicBezTo>
                <a:cubicBezTo>
                  <a:pt x="52" y="46"/>
                  <a:pt x="52" y="46"/>
                  <a:pt x="52" y="46"/>
                </a:cubicBezTo>
                <a:cubicBezTo>
                  <a:pt x="50" y="47"/>
                  <a:pt x="48" y="47"/>
                  <a:pt x="46" y="47"/>
                </a:cubicBezTo>
                <a:cubicBezTo>
                  <a:pt x="37" y="47"/>
                  <a:pt x="30" y="40"/>
                  <a:pt x="30" y="31"/>
                </a:cubicBezTo>
                <a:cubicBezTo>
                  <a:pt x="30" y="23"/>
                  <a:pt x="35" y="16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6" y="13"/>
                  <a:pt x="46" y="13"/>
                  <a:pt x="46" y="13"/>
                </a:cubicBezTo>
                <a:cubicBezTo>
                  <a:pt x="44" y="12"/>
                  <a:pt x="41" y="12"/>
                  <a:pt x="38" y="12"/>
                </a:cubicBezTo>
                <a:cubicBezTo>
                  <a:pt x="30" y="12"/>
                  <a:pt x="22" y="17"/>
                  <a:pt x="18" y="24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6"/>
                  <a:pt x="0" y="27"/>
                  <a:pt x="0" y="28"/>
                </a:cubicBezTo>
                <a:cubicBezTo>
                  <a:pt x="0" y="28"/>
                  <a:pt x="1" y="29"/>
                  <a:pt x="1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9"/>
                  <a:pt x="16" y="32"/>
                  <a:pt x="16" y="34"/>
                </a:cubicBezTo>
                <a:cubicBezTo>
                  <a:pt x="16" y="39"/>
                  <a:pt x="18" y="44"/>
                  <a:pt x="21" y="47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5"/>
                  <a:pt x="8" y="56"/>
                  <a:pt x="9" y="57"/>
                </a:cubicBezTo>
                <a:cubicBezTo>
                  <a:pt x="9" y="57"/>
                  <a:pt x="10" y="57"/>
                  <a:pt x="10" y="57"/>
                </a:cubicBezTo>
                <a:cubicBezTo>
                  <a:pt x="10" y="57"/>
                  <a:pt x="11" y="57"/>
                  <a:pt x="11" y="57"/>
                </a:cubicBezTo>
                <a:cubicBezTo>
                  <a:pt x="23" y="50"/>
                  <a:pt x="23" y="50"/>
                  <a:pt x="23" y="50"/>
                </a:cubicBezTo>
                <a:cubicBezTo>
                  <a:pt x="27" y="54"/>
                  <a:pt x="32" y="56"/>
                  <a:pt x="38" y="56"/>
                </a:cubicBezTo>
                <a:cubicBezTo>
                  <a:pt x="39" y="56"/>
                  <a:pt x="40" y="56"/>
                  <a:pt x="40" y="56"/>
                </a:cubicBezTo>
                <a:cubicBezTo>
                  <a:pt x="31" y="70"/>
                  <a:pt x="31" y="70"/>
                  <a:pt x="31" y="70"/>
                </a:cubicBezTo>
                <a:cubicBezTo>
                  <a:pt x="30" y="70"/>
                  <a:pt x="30" y="71"/>
                  <a:pt x="31" y="72"/>
                </a:cubicBezTo>
                <a:cubicBezTo>
                  <a:pt x="31" y="72"/>
                  <a:pt x="32" y="72"/>
                  <a:pt x="32" y="72"/>
                </a:cubicBezTo>
                <a:cubicBezTo>
                  <a:pt x="32" y="72"/>
                  <a:pt x="33" y="72"/>
                  <a:pt x="33" y="71"/>
                </a:cubicBezTo>
                <a:cubicBezTo>
                  <a:pt x="44" y="55"/>
                  <a:pt x="44" y="55"/>
                  <a:pt x="44" y="55"/>
                </a:cubicBezTo>
                <a:cubicBezTo>
                  <a:pt x="51" y="53"/>
                  <a:pt x="56" y="48"/>
                  <a:pt x="59" y="42"/>
                </a:cubicBezTo>
                <a:cubicBezTo>
                  <a:pt x="93" y="23"/>
                  <a:pt x="93" y="23"/>
                  <a:pt x="93" y="23"/>
                </a:cubicBezTo>
                <a:cubicBezTo>
                  <a:pt x="93" y="23"/>
                  <a:pt x="93" y="23"/>
                  <a:pt x="93" y="23"/>
                </a:cubicBezTo>
                <a:cubicBezTo>
                  <a:pt x="96" y="21"/>
                  <a:pt x="99" y="17"/>
                  <a:pt x="99" y="12"/>
                </a:cubicBezTo>
                <a:close/>
                <a:moveTo>
                  <a:pt x="50" y="18"/>
                </a:moveTo>
                <a:cubicBezTo>
                  <a:pt x="51" y="18"/>
                  <a:pt x="53" y="19"/>
                  <a:pt x="53" y="21"/>
                </a:cubicBezTo>
                <a:cubicBezTo>
                  <a:pt x="53" y="22"/>
                  <a:pt x="51" y="23"/>
                  <a:pt x="50" y="23"/>
                </a:cubicBezTo>
                <a:cubicBezTo>
                  <a:pt x="48" y="23"/>
                  <a:pt x="47" y="22"/>
                  <a:pt x="47" y="21"/>
                </a:cubicBezTo>
                <a:cubicBezTo>
                  <a:pt x="47" y="19"/>
                  <a:pt x="48" y="18"/>
                  <a:pt x="50" y="18"/>
                </a:cubicBezTo>
                <a:close/>
                <a:moveTo>
                  <a:pt x="42" y="18"/>
                </a:moveTo>
                <a:cubicBezTo>
                  <a:pt x="43" y="18"/>
                  <a:pt x="45" y="19"/>
                  <a:pt x="45" y="21"/>
                </a:cubicBezTo>
                <a:cubicBezTo>
                  <a:pt x="45" y="22"/>
                  <a:pt x="43" y="23"/>
                  <a:pt x="42" y="23"/>
                </a:cubicBezTo>
                <a:cubicBezTo>
                  <a:pt x="40" y="23"/>
                  <a:pt x="39" y="22"/>
                  <a:pt x="39" y="21"/>
                </a:cubicBezTo>
                <a:cubicBezTo>
                  <a:pt x="39" y="19"/>
                  <a:pt x="40" y="18"/>
                  <a:pt x="42" y="18"/>
                </a:cubicBezTo>
                <a:close/>
                <a:moveTo>
                  <a:pt x="45" y="27"/>
                </a:moveTo>
                <a:cubicBezTo>
                  <a:pt x="45" y="29"/>
                  <a:pt x="44" y="30"/>
                  <a:pt x="43" y="30"/>
                </a:cubicBezTo>
                <a:cubicBezTo>
                  <a:pt x="41" y="30"/>
                  <a:pt x="40" y="29"/>
                  <a:pt x="40" y="27"/>
                </a:cubicBezTo>
                <a:cubicBezTo>
                  <a:pt x="40" y="26"/>
                  <a:pt x="41" y="25"/>
                  <a:pt x="43" y="25"/>
                </a:cubicBezTo>
                <a:cubicBezTo>
                  <a:pt x="44" y="25"/>
                  <a:pt x="45" y="26"/>
                  <a:pt x="45" y="27"/>
                </a:cubicBezTo>
                <a:close/>
                <a:moveTo>
                  <a:pt x="33" y="27"/>
                </a:moveTo>
                <a:cubicBezTo>
                  <a:pt x="33" y="25"/>
                  <a:pt x="35" y="24"/>
                  <a:pt x="36" y="24"/>
                </a:cubicBezTo>
                <a:cubicBezTo>
                  <a:pt x="38" y="24"/>
                  <a:pt x="39" y="25"/>
                  <a:pt x="39" y="27"/>
                </a:cubicBezTo>
                <a:cubicBezTo>
                  <a:pt x="39" y="28"/>
                  <a:pt x="38" y="29"/>
                  <a:pt x="36" y="29"/>
                </a:cubicBezTo>
                <a:cubicBezTo>
                  <a:pt x="35" y="29"/>
                  <a:pt x="33" y="28"/>
                  <a:pt x="33" y="27"/>
                </a:cubicBezTo>
                <a:close/>
                <a:moveTo>
                  <a:pt x="37" y="38"/>
                </a:moveTo>
                <a:cubicBezTo>
                  <a:pt x="36" y="38"/>
                  <a:pt x="34" y="37"/>
                  <a:pt x="34" y="35"/>
                </a:cubicBezTo>
                <a:cubicBezTo>
                  <a:pt x="34" y="34"/>
                  <a:pt x="36" y="32"/>
                  <a:pt x="37" y="32"/>
                </a:cubicBezTo>
                <a:cubicBezTo>
                  <a:pt x="39" y="32"/>
                  <a:pt x="40" y="34"/>
                  <a:pt x="40" y="35"/>
                </a:cubicBezTo>
                <a:cubicBezTo>
                  <a:pt x="40" y="37"/>
                  <a:pt x="39" y="38"/>
                  <a:pt x="37" y="38"/>
                </a:cubicBezTo>
                <a:close/>
                <a:moveTo>
                  <a:pt x="43" y="43"/>
                </a:moveTo>
                <a:cubicBezTo>
                  <a:pt x="41" y="43"/>
                  <a:pt x="40" y="42"/>
                  <a:pt x="40" y="41"/>
                </a:cubicBezTo>
                <a:cubicBezTo>
                  <a:pt x="40" y="39"/>
                  <a:pt x="41" y="38"/>
                  <a:pt x="43" y="38"/>
                </a:cubicBezTo>
                <a:cubicBezTo>
                  <a:pt x="44" y="38"/>
                  <a:pt x="45" y="39"/>
                  <a:pt x="45" y="41"/>
                </a:cubicBezTo>
                <a:cubicBezTo>
                  <a:pt x="45" y="42"/>
                  <a:pt x="44" y="43"/>
                  <a:pt x="43" y="43"/>
                </a:cubicBezTo>
                <a:close/>
                <a:moveTo>
                  <a:pt x="44" y="36"/>
                </a:moveTo>
                <a:cubicBezTo>
                  <a:pt x="43" y="36"/>
                  <a:pt x="41" y="35"/>
                  <a:pt x="41" y="34"/>
                </a:cubicBezTo>
                <a:cubicBezTo>
                  <a:pt x="41" y="32"/>
                  <a:pt x="43" y="31"/>
                  <a:pt x="44" y="31"/>
                </a:cubicBezTo>
                <a:cubicBezTo>
                  <a:pt x="46" y="31"/>
                  <a:pt x="47" y="32"/>
                  <a:pt x="47" y="34"/>
                </a:cubicBezTo>
                <a:cubicBezTo>
                  <a:pt x="47" y="35"/>
                  <a:pt x="46" y="36"/>
                  <a:pt x="44" y="36"/>
                </a:cubicBezTo>
                <a:close/>
                <a:moveTo>
                  <a:pt x="46" y="27"/>
                </a:moveTo>
                <a:cubicBezTo>
                  <a:pt x="46" y="26"/>
                  <a:pt x="48" y="24"/>
                  <a:pt x="49" y="24"/>
                </a:cubicBezTo>
                <a:cubicBezTo>
                  <a:pt x="51" y="24"/>
                  <a:pt x="52" y="26"/>
                  <a:pt x="52" y="27"/>
                </a:cubicBezTo>
                <a:cubicBezTo>
                  <a:pt x="52" y="29"/>
                  <a:pt x="51" y="30"/>
                  <a:pt x="49" y="30"/>
                </a:cubicBezTo>
                <a:cubicBezTo>
                  <a:pt x="48" y="30"/>
                  <a:pt x="46" y="29"/>
                  <a:pt x="46" y="27"/>
                </a:cubicBezTo>
                <a:close/>
                <a:moveTo>
                  <a:pt x="51" y="31"/>
                </a:moveTo>
                <a:cubicBezTo>
                  <a:pt x="52" y="31"/>
                  <a:pt x="53" y="32"/>
                  <a:pt x="53" y="33"/>
                </a:cubicBezTo>
                <a:cubicBezTo>
                  <a:pt x="53" y="35"/>
                  <a:pt x="52" y="36"/>
                  <a:pt x="51" y="36"/>
                </a:cubicBezTo>
                <a:cubicBezTo>
                  <a:pt x="49" y="36"/>
                  <a:pt x="48" y="35"/>
                  <a:pt x="48" y="33"/>
                </a:cubicBezTo>
                <a:cubicBezTo>
                  <a:pt x="48" y="32"/>
                  <a:pt x="49" y="31"/>
                  <a:pt x="51" y="31"/>
                </a:cubicBezTo>
                <a:close/>
                <a:moveTo>
                  <a:pt x="51" y="43"/>
                </a:moveTo>
                <a:cubicBezTo>
                  <a:pt x="49" y="43"/>
                  <a:pt x="48" y="42"/>
                  <a:pt x="48" y="41"/>
                </a:cubicBezTo>
                <a:cubicBezTo>
                  <a:pt x="48" y="39"/>
                  <a:pt x="49" y="38"/>
                  <a:pt x="51" y="38"/>
                </a:cubicBezTo>
                <a:cubicBezTo>
                  <a:pt x="52" y="38"/>
                  <a:pt x="53" y="39"/>
                  <a:pt x="53" y="41"/>
                </a:cubicBezTo>
                <a:cubicBezTo>
                  <a:pt x="53" y="42"/>
                  <a:pt x="52" y="43"/>
                  <a:pt x="51" y="43"/>
                </a:cubicBezTo>
                <a:close/>
                <a:moveTo>
                  <a:pt x="53" y="26"/>
                </a:moveTo>
                <a:cubicBezTo>
                  <a:pt x="53" y="25"/>
                  <a:pt x="54" y="24"/>
                  <a:pt x="56" y="24"/>
                </a:cubicBezTo>
                <a:cubicBezTo>
                  <a:pt x="57" y="24"/>
                  <a:pt x="58" y="25"/>
                  <a:pt x="58" y="26"/>
                </a:cubicBezTo>
                <a:cubicBezTo>
                  <a:pt x="58" y="28"/>
                  <a:pt x="57" y="29"/>
                  <a:pt x="56" y="29"/>
                </a:cubicBezTo>
                <a:cubicBezTo>
                  <a:pt x="54" y="29"/>
                  <a:pt x="53" y="28"/>
                  <a:pt x="53" y="26"/>
                </a:cubicBezTo>
                <a:close/>
                <a:moveTo>
                  <a:pt x="57" y="38"/>
                </a:moveTo>
                <a:cubicBezTo>
                  <a:pt x="55" y="38"/>
                  <a:pt x="54" y="36"/>
                  <a:pt x="54" y="35"/>
                </a:cubicBezTo>
                <a:cubicBezTo>
                  <a:pt x="54" y="33"/>
                  <a:pt x="55" y="32"/>
                  <a:pt x="57" y="32"/>
                </a:cubicBezTo>
                <a:cubicBezTo>
                  <a:pt x="58" y="32"/>
                  <a:pt x="59" y="33"/>
                  <a:pt x="59" y="35"/>
                </a:cubicBezTo>
                <a:cubicBezTo>
                  <a:pt x="59" y="36"/>
                  <a:pt x="58" y="38"/>
                  <a:pt x="57" y="38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7" name="Freeform 440"/>
          <p:cNvSpPr>
            <a:spLocks noEditPoints="1"/>
          </p:cNvSpPr>
          <p:nvPr/>
        </p:nvSpPr>
        <p:spPr bwMode="auto">
          <a:xfrm>
            <a:off x="819150" y="3506788"/>
            <a:ext cx="544513" cy="547687"/>
          </a:xfrm>
          <a:custGeom>
            <a:avLst/>
            <a:gdLst>
              <a:gd name="T0" fmla="*/ 2147483647 w 99"/>
              <a:gd name="T1" fmla="*/ 2147483647 h 100"/>
              <a:gd name="T2" fmla="*/ 2147483647 w 99"/>
              <a:gd name="T3" fmla="*/ 2147483647 h 100"/>
              <a:gd name="T4" fmla="*/ 2147483647 w 99"/>
              <a:gd name="T5" fmla="*/ 2147483647 h 100"/>
              <a:gd name="T6" fmla="*/ 2147483647 w 99"/>
              <a:gd name="T7" fmla="*/ 2147483647 h 100"/>
              <a:gd name="T8" fmla="*/ 2147483647 w 99"/>
              <a:gd name="T9" fmla="*/ 2147483647 h 100"/>
              <a:gd name="T10" fmla="*/ 2147483647 w 99"/>
              <a:gd name="T11" fmla="*/ 2147483647 h 100"/>
              <a:gd name="T12" fmla="*/ 2147483647 w 99"/>
              <a:gd name="T13" fmla="*/ 2147483647 h 100"/>
              <a:gd name="T14" fmla="*/ 2147483647 w 99"/>
              <a:gd name="T15" fmla="*/ 2147483647 h 100"/>
              <a:gd name="T16" fmla="*/ 2147483647 w 99"/>
              <a:gd name="T17" fmla="*/ 2147483647 h 100"/>
              <a:gd name="T18" fmla="*/ 2147483647 w 99"/>
              <a:gd name="T19" fmla="*/ 2147483647 h 100"/>
              <a:gd name="T20" fmla="*/ 2147483647 w 99"/>
              <a:gd name="T21" fmla="*/ 2147483647 h 100"/>
              <a:gd name="T22" fmla="*/ 2147483647 w 99"/>
              <a:gd name="T23" fmla="*/ 2147483647 h 100"/>
              <a:gd name="T24" fmla="*/ 2147483647 w 99"/>
              <a:gd name="T25" fmla="*/ 2147483647 h 100"/>
              <a:gd name="T26" fmla="*/ 2147483647 w 99"/>
              <a:gd name="T27" fmla="*/ 2147483647 h 100"/>
              <a:gd name="T28" fmla="*/ 2147483647 w 99"/>
              <a:gd name="T29" fmla="*/ 2147483647 h 100"/>
              <a:gd name="T30" fmla="*/ 2147483647 w 99"/>
              <a:gd name="T31" fmla="*/ 2147483647 h 100"/>
              <a:gd name="T32" fmla="*/ 2147483647 w 99"/>
              <a:gd name="T33" fmla="*/ 2147483647 h 100"/>
              <a:gd name="T34" fmla="*/ 2147483647 w 99"/>
              <a:gd name="T35" fmla="*/ 2147483647 h 100"/>
              <a:gd name="T36" fmla="*/ 2147483647 w 99"/>
              <a:gd name="T37" fmla="*/ 2147483647 h 100"/>
              <a:gd name="T38" fmla="*/ 2147483647 w 99"/>
              <a:gd name="T39" fmla="*/ 2147483647 h 100"/>
              <a:gd name="T40" fmla="*/ 2147483647 w 99"/>
              <a:gd name="T41" fmla="*/ 2147483647 h 100"/>
              <a:gd name="T42" fmla="*/ 2147483647 w 99"/>
              <a:gd name="T43" fmla="*/ 2147483647 h 100"/>
              <a:gd name="T44" fmla="*/ 2147483647 w 99"/>
              <a:gd name="T45" fmla="*/ 2147483647 h 100"/>
              <a:gd name="T46" fmla="*/ 2147483647 w 99"/>
              <a:gd name="T47" fmla="*/ 2147483647 h 100"/>
              <a:gd name="T48" fmla="*/ 2147483647 w 99"/>
              <a:gd name="T49" fmla="*/ 2147483647 h 100"/>
              <a:gd name="T50" fmla="*/ 2147483647 w 99"/>
              <a:gd name="T51" fmla="*/ 2147483647 h 100"/>
              <a:gd name="T52" fmla="*/ 2147483647 w 99"/>
              <a:gd name="T53" fmla="*/ 2147483647 h 100"/>
              <a:gd name="T54" fmla="*/ 2147483647 w 99"/>
              <a:gd name="T55" fmla="*/ 2147483647 h 100"/>
              <a:gd name="T56" fmla="*/ 2147483647 w 99"/>
              <a:gd name="T57" fmla="*/ 2147483647 h 100"/>
              <a:gd name="T58" fmla="*/ 2147483647 w 99"/>
              <a:gd name="T59" fmla="*/ 2147483647 h 100"/>
              <a:gd name="T60" fmla="*/ 2147483647 w 99"/>
              <a:gd name="T61" fmla="*/ 2147483647 h 100"/>
              <a:gd name="T62" fmla="*/ 2147483647 w 99"/>
              <a:gd name="T63" fmla="*/ 2147483647 h 100"/>
              <a:gd name="T64" fmla="*/ 2147483647 w 99"/>
              <a:gd name="T65" fmla="*/ 2147483647 h 100"/>
              <a:gd name="T66" fmla="*/ 2147483647 w 99"/>
              <a:gd name="T67" fmla="*/ 2147483647 h 10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99" h="100">
                <a:moveTo>
                  <a:pt x="14" y="33"/>
                </a:moveTo>
                <a:cubicBezTo>
                  <a:pt x="17" y="39"/>
                  <a:pt x="24" y="41"/>
                  <a:pt x="30" y="41"/>
                </a:cubicBezTo>
                <a:cubicBezTo>
                  <a:pt x="33" y="41"/>
                  <a:pt x="36" y="39"/>
                  <a:pt x="38" y="37"/>
                </a:cubicBezTo>
                <a:cubicBezTo>
                  <a:pt x="42" y="41"/>
                  <a:pt x="49" y="42"/>
                  <a:pt x="54" y="40"/>
                </a:cubicBezTo>
                <a:cubicBezTo>
                  <a:pt x="56" y="40"/>
                  <a:pt x="58" y="38"/>
                  <a:pt x="60" y="36"/>
                </a:cubicBezTo>
                <a:cubicBezTo>
                  <a:pt x="63" y="43"/>
                  <a:pt x="76" y="42"/>
                  <a:pt x="79" y="33"/>
                </a:cubicBezTo>
                <a:cubicBezTo>
                  <a:pt x="80" y="27"/>
                  <a:pt x="84" y="20"/>
                  <a:pt x="78" y="14"/>
                </a:cubicBezTo>
                <a:cubicBezTo>
                  <a:pt x="77" y="13"/>
                  <a:pt x="76" y="12"/>
                  <a:pt x="74" y="11"/>
                </a:cubicBezTo>
                <a:cubicBezTo>
                  <a:pt x="73" y="10"/>
                  <a:pt x="72" y="9"/>
                  <a:pt x="71" y="8"/>
                </a:cubicBezTo>
                <a:cubicBezTo>
                  <a:pt x="70" y="7"/>
                  <a:pt x="61" y="5"/>
                  <a:pt x="62" y="6"/>
                </a:cubicBezTo>
                <a:cubicBezTo>
                  <a:pt x="61" y="4"/>
                  <a:pt x="60" y="2"/>
                  <a:pt x="58" y="1"/>
                </a:cubicBezTo>
                <a:cubicBezTo>
                  <a:pt x="53" y="0"/>
                  <a:pt x="48" y="3"/>
                  <a:pt x="45" y="6"/>
                </a:cubicBezTo>
                <a:cubicBezTo>
                  <a:pt x="44" y="3"/>
                  <a:pt x="42" y="1"/>
                  <a:pt x="37" y="1"/>
                </a:cubicBezTo>
                <a:cubicBezTo>
                  <a:pt x="31" y="1"/>
                  <a:pt x="26" y="3"/>
                  <a:pt x="24" y="7"/>
                </a:cubicBezTo>
                <a:cubicBezTo>
                  <a:pt x="21" y="6"/>
                  <a:pt x="19" y="4"/>
                  <a:pt x="15" y="5"/>
                </a:cubicBezTo>
                <a:cubicBezTo>
                  <a:pt x="9" y="6"/>
                  <a:pt x="9" y="10"/>
                  <a:pt x="9" y="14"/>
                </a:cubicBezTo>
                <a:cubicBezTo>
                  <a:pt x="8" y="14"/>
                  <a:pt x="7" y="15"/>
                  <a:pt x="6" y="16"/>
                </a:cubicBezTo>
                <a:cubicBezTo>
                  <a:pt x="1" y="19"/>
                  <a:pt x="0" y="27"/>
                  <a:pt x="3" y="31"/>
                </a:cubicBezTo>
                <a:cubicBezTo>
                  <a:pt x="7" y="36"/>
                  <a:pt x="11" y="36"/>
                  <a:pt x="14" y="33"/>
                </a:cubicBezTo>
                <a:close/>
                <a:moveTo>
                  <a:pt x="96" y="34"/>
                </a:moveTo>
                <a:cubicBezTo>
                  <a:pt x="95" y="32"/>
                  <a:pt x="94" y="30"/>
                  <a:pt x="92" y="29"/>
                </a:cubicBezTo>
                <a:cubicBezTo>
                  <a:pt x="90" y="28"/>
                  <a:pt x="88" y="27"/>
                  <a:pt x="86" y="27"/>
                </a:cubicBezTo>
                <a:cubicBezTo>
                  <a:pt x="85" y="27"/>
                  <a:pt x="85" y="27"/>
                  <a:pt x="84" y="27"/>
                </a:cubicBezTo>
                <a:cubicBezTo>
                  <a:pt x="83" y="27"/>
                  <a:pt x="83" y="27"/>
                  <a:pt x="82" y="27"/>
                </a:cubicBezTo>
                <a:cubicBezTo>
                  <a:pt x="82" y="28"/>
                  <a:pt x="82" y="30"/>
                  <a:pt x="81" y="31"/>
                </a:cubicBezTo>
                <a:cubicBezTo>
                  <a:pt x="81" y="32"/>
                  <a:pt x="81" y="33"/>
                  <a:pt x="80" y="34"/>
                </a:cubicBezTo>
                <a:cubicBezTo>
                  <a:pt x="79" y="38"/>
                  <a:pt x="75" y="42"/>
                  <a:pt x="70" y="43"/>
                </a:cubicBezTo>
                <a:cubicBezTo>
                  <a:pt x="70" y="52"/>
                  <a:pt x="70" y="67"/>
                  <a:pt x="67" y="85"/>
                </a:cubicBezTo>
                <a:cubicBezTo>
                  <a:pt x="67" y="88"/>
                  <a:pt x="64" y="89"/>
                  <a:pt x="61" y="89"/>
                </a:cubicBezTo>
                <a:cubicBezTo>
                  <a:pt x="59" y="89"/>
                  <a:pt x="57" y="86"/>
                  <a:pt x="57" y="83"/>
                </a:cubicBezTo>
                <a:cubicBezTo>
                  <a:pt x="60" y="64"/>
                  <a:pt x="60" y="48"/>
                  <a:pt x="60" y="39"/>
                </a:cubicBezTo>
                <a:cubicBezTo>
                  <a:pt x="60" y="39"/>
                  <a:pt x="60" y="39"/>
                  <a:pt x="60" y="39"/>
                </a:cubicBezTo>
                <a:cubicBezTo>
                  <a:pt x="58" y="41"/>
                  <a:pt x="56" y="42"/>
                  <a:pt x="55" y="42"/>
                </a:cubicBezTo>
                <a:cubicBezTo>
                  <a:pt x="53" y="43"/>
                  <a:pt x="51" y="43"/>
                  <a:pt x="49" y="43"/>
                </a:cubicBezTo>
                <a:cubicBezTo>
                  <a:pt x="48" y="43"/>
                  <a:pt x="47" y="43"/>
                  <a:pt x="47" y="43"/>
                </a:cubicBezTo>
                <a:cubicBezTo>
                  <a:pt x="47" y="86"/>
                  <a:pt x="47" y="86"/>
                  <a:pt x="47" y="86"/>
                </a:cubicBezTo>
                <a:cubicBezTo>
                  <a:pt x="47" y="89"/>
                  <a:pt x="44" y="91"/>
                  <a:pt x="42" y="91"/>
                </a:cubicBezTo>
                <a:cubicBezTo>
                  <a:pt x="39" y="91"/>
                  <a:pt x="37" y="89"/>
                  <a:pt x="37" y="86"/>
                </a:cubicBezTo>
                <a:cubicBezTo>
                  <a:pt x="37" y="41"/>
                  <a:pt x="37" y="41"/>
                  <a:pt x="37" y="41"/>
                </a:cubicBezTo>
                <a:cubicBezTo>
                  <a:pt x="35" y="42"/>
                  <a:pt x="33" y="43"/>
                  <a:pt x="30" y="43"/>
                </a:cubicBezTo>
                <a:cubicBezTo>
                  <a:pt x="30" y="43"/>
                  <a:pt x="29" y="43"/>
                  <a:pt x="28" y="43"/>
                </a:cubicBezTo>
                <a:cubicBezTo>
                  <a:pt x="27" y="43"/>
                  <a:pt x="25" y="43"/>
                  <a:pt x="24" y="42"/>
                </a:cubicBezTo>
                <a:cubicBezTo>
                  <a:pt x="23" y="52"/>
                  <a:pt x="24" y="66"/>
                  <a:pt x="26" y="83"/>
                </a:cubicBezTo>
                <a:cubicBezTo>
                  <a:pt x="26" y="86"/>
                  <a:pt x="25" y="89"/>
                  <a:pt x="22" y="89"/>
                </a:cubicBezTo>
                <a:cubicBezTo>
                  <a:pt x="19" y="89"/>
                  <a:pt x="17" y="88"/>
                  <a:pt x="16" y="85"/>
                </a:cubicBezTo>
                <a:cubicBezTo>
                  <a:pt x="13" y="63"/>
                  <a:pt x="13" y="45"/>
                  <a:pt x="14" y="37"/>
                </a:cubicBezTo>
                <a:cubicBezTo>
                  <a:pt x="14" y="36"/>
                  <a:pt x="14" y="36"/>
                  <a:pt x="14" y="36"/>
                </a:cubicBezTo>
                <a:cubicBezTo>
                  <a:pt x="12" y="37"/>
                  <a:pt x="11" y="37"/>
                  <a:pt x="9" y="37"/>
                </a:cubicBezTo>
                <a:cubicBezTo>
                  <a:pt x="8" y="37"/>
                  <a:pt x="6" y="37"/>
                  <a:pt x="5" y="36"/>
                </a:cubicBezTo>
                <a:cubicBezTo>
                  <a:pt x="5" y="49"/>
                  <a:pt x="6" y="68"/>
                  <a:pt x="11" y="92"/>
                </a:cubicBezTo>
                <a:cubicBezTo>
                  <a:pt x="11" y="96"/>
                  <a:pt x="25" y="100"/>
                  <a:pt x="42" y="100"/>
                </a:cubicBezTo>
                <a:cubicBezTo>
                  <a:pt x="58" y="100"/>
                  <a:pt x="72" y="96"/>
                  <a:pt x="72" y="92"/>
                </a:cubicBezTo>
                <a:cubicBezTo>
                  <a:pt x="72" y="91"/>
                  <a:pt x="72" y="90"/>
                  <a:pt x="73" y="89"/>
                </a:cubicBezTo>
                <a:cubicBezTo>
                  <a:pt x="75" y="88"/>
                  <a:pt x="78" y="87"/>
                  <a:pt x="80" y="86"/>
                </a:cubicBezTo>
                <a:cubicBezTo>
                  <a:pt x="85" y="83"/>
                  <a:pt x="88" y="79"/>
                  <a:pt x="91" y="74"/>
                </a:cubicBezTo>
                <a:cubicBezTo>
                  <a:pt x="94" y="69"/>
                  <a:pt x="95" y="64"/>
                  <a:pt x="96" y="59"/>
                </a:cubicBezTo>
                <a:cubicBezTo>
                  <a:pt x="97" y="55"/>
                  <a:pt x="99" y="50"/>
                  <a:pt x="99" y="44"/>
                </a:cubicBezTo>
                <a:cubicBezTo>
                  <a:pt x="99" y="41"/>
                  <a:pt x="98" y="37"/>
                  <a:pt x="96" y="34"/>
                </a:cubicBezTo>
                <a:close/>
                <a:moveTo>
                  <a:pt x="87" y="56"/>
                </a:moveTo>
                <a:cubicBezTo>
                  <a:pt x="85" y="62"/>
                  <a:pt x="83" y="69"/>
                  <a:pt x="80" y="73"/>
                </a:cubicBezTo>
                <a:cubicBezTo>
                  <a:pt x="79" y="75"/>
                  <a:pt x="77" y="77"/>
                  <a:pt x="75" y="78"/>
                </a:cubicBezTo>
                <a:cubicBezTo>
                  <a:pt x="78" y="63"/>
                  <a:pt x="78" y="51"/>
                  <a:pt x="78" y="41"/>
                </a:cubicBezTo>
                <a:cubicBezTo>
                  <a:pt x="79" y="40"/>
                  <a:pt x="79" y="39"/>
                  <a:pt x="80" y="39"/>
                </a:cubicBezTo>
                <a:cubicBezTo>
                  <a:pt x="81" y="38"/>
                  <a:pt x="83" y="37"/>
                  <a:pt x="84" y="37"/>
                </a:cubicBezTo>
                <a:cubicBezTo>
                  <a:pt x="84" y="37"/>
                  <a:pt x="84" y="37"/>
                  <a:pt x="84" y="37"/>
                </a:cubicBezTo>
                <a:cubicBezTo>
                  <a:pt x="86" y="37"/>
                  <a:pt x="86" y="37"/>
                  <a:pt x="87" y="38"/>
                </a:cubicBezTo>
                <a:cubicBezTo>
                  <a:pt x="87" y="38"/>
                  <a:pt x="88" y="39"/>
                  <a:pt x="88" y="40"/>
                </a:cubicBezTo>
                <a:cubicBezTo>
                  <a:pt x="89" y="41"/>
                  <a:pt x="89" y="42"/>
                  <a:pt x="89" y="44"/>
                </a:cubicBezTo>
                <a:cubicBezTo>
                  <a:pt x="89" y="48"/>
                  <a:pt x="88" y="53"/>
                  <a:pt x="87" y="56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8" name="Freeform 441"/>
          <p:cNvSpPr>
            <a:spLocks noEditPoints="1"/>
          </p:cNvSpPr>
          <p:nvPr/>
        </p:nvSpPr>
        <p:spPr bwMode="auto">
          <a:xfrm>
            <a:off x="1884363" y="3508375"/>
            <a:ext cx="444500" cy="544513"/>
          </a:xfrm>
          <a:custGeom>
            <a:avLst/>
            <a:gdLst>
              <a:gd name="T0" fmla="*/ 2147483647 w 81"/>
              <a:gd name="T1" fmla="*/ 2147483647 h 99"/>
              <a:gd name="T2" fmla="*/ 2147483647 w 81"/>
              <a:gd name="T3" fmla="*/ 2147483647 h 99"/>
              <a:gd name="T4" fmla="*/ 2147483647 w 81"/>
              <a:gd name="T5" fmla="*/ 2147483647 h 99"/>
              <a:gd name="T6" fmla="*/ 2147483647 w 81"/>
              <a:gd name="T7" fmla="*/ 2147483647 h 99"/>
              <a:gd name="T8" fmla="*/ 2147483647 w 81"/>
              <a:gd name="T9" fmla="*/ 2147483647 h 99"/>
              <a:gd name="T10" fmla="*/ 2147483647 w 81"/>
              <a:gd name="T11" fmla="*/ 2147483647 h 99"/>
              <a:gd name="T12" fmla="*/ 2147483647 w 81"/>
              <a:gd name="T13" fmla="*/ 2147483647 h 99"/>
              <a:gd name="T14" fmla="*/ 2147483647 w 81"/>
              <a:gd name="T15" fmla="*/ 2147483647 h 99"/>
              <a:gd name="T16" fmla="*/ 2147483647 w 81"/>
              <a:gd name="T17" fmla="*/ 2147483647 h 99"/>
              <a:gd name="T18" fmla="*/ 2147483647 w 81"/>
              <a:gd name="T19" fmla="*/ 2147483647 h 99"/>
              <a:gd name="T20" fmla="*/ 2147483647 w 81"/>
              <a:gd name="T21" fmla="*/ 2147483647 h 99"/>
              <a:gd name="T22" fmla="*/ 2147483647 w 81"/>
              <a:gd name="T23" fmla="*/ 2147483647 h 99"/>
              <a:gd name="T24" fmla="*/ 2147483647 w 81"/>
              <a:gd name="T25" fmla="*/ 2147483647 h 99"/>
              <a:gd name="T26" fmla="*/ 2147483647 w 81"/>
              <a:gd name="T27" fmla="*/ 2147483647 h 99"/>
              <a:gd name="T28" fmla="*/ 2147483647 w 81"/>
              <a:gd name="T29" fmla="*/ 2147483647 h 99"/>
              <a:gd name="T30" fmla="*/ 2147483647 w 81"/>
              <a:gd name="T31" fmla="*/ 2147483647 h 99"/>
              <a:gd name="T32" fmla="*/ 2147483647 w 81"/>
              <a:gd name="T33" fmla="*/ 2147483647 h 99"/>
              <a:gd name="T34" fmla="*/ 2147483647 w 81"/>
              <a:gd name="T35" fmla="*/ 2147483647 h 99"/>
              <a:gd name="T36" fmla="*/ 2147483647 w 81"/>
              <a:gd name="T37" fmla="*/ 2147483647 h 99"/>
              <a:gd name="T38" fmla="*/ 2147483647 w 81"/>
              <a:gd name="T39" fmla="*/ 2147483647 h 99"/>
              <a:gd name="T40" fmla="*/ 2147483647 w 81"/>
              <a:gd name="T41" fmla="*/ 2147483647 h 99"/>
              <a:gd name="T42" fmla="*/ 2147483647 w 81"/>
              <a:gd name="T43" fmla="*/ 2147483647 h 99"/>
              <a:gd name="T44" fmla="*/ 2147483647 w 81"/>
              <a:gd name="T45" fmla="*/ 2147483647 h 99"/>
              <a:gd name="T46" fmla="*/ 2147483647 w 81"/>
              <a:gd name="T47" fmla="*/ 2147483647 h 99"/>
              <a:gd name="T48" fmla="*/ 2147483647 w 81"/>
              <a:gd name="T49" fmla="*/ 2147483647 h 99"/>
              <a:gd name="T50" fmla="*/ 2147483647 w 81"/>
              <a:gd name="T51" fmla="*/ 2147483647 h 99"/>
              <a:gd name="T52" fmla="*/ 2147483647 w 81"/>
              <a:gd name="T53" fmla="*/ 2147483647 h 99"/>
              <a:gd name="T54" fmla="*/ 2147483647 w 81"/>
              <a:gd name="T55" fmla="*/ 2147483647 h 99"/>
              <a:gd name="T56" fmla="*/ 2147483647 w 81"/>
              <a:gd name="T57" fmla="*/ 2147483647 h 99"/>
              <a:gd name="T58" fmla="*/ 2147483647 w 81"/>
              <a:gd name="T59" fmla="*/ 2147483647 h 99"/>
              <a:gd name="T60" fmla="*/ 2147483647 w 81"/>
              <a:gd name="T61" fmla="*/ 2147483647 h 99"/>
              <a:gd name="T62" fmla="*/ 2147483647 w 81"/>
              <a:gd name="T63" fmla="*/ 2147483647 h 99"/>
              <a:gd name="T64" fmla="*/ 2147483647 w 81"/>
              <a:gd name="T65" fmla="*/ 2147483647 h 99"/>
              <a:gd name="T66" fmla="*/ 2147483647 w 81"/>
              <a:gd name="T67" fmla="*/ 2147483647 h 99"/>
              <a:gd name="T68" fmla="*/ 2147483647 w 81"/>
              <a:gd name="T69" fmla="*/ 2147483647 h 99"/>
              <a:gd name="T70" fmla="*/ 2147483647 w 81"/>
              <a:gd name="T71" fmla="*/ 2147483647 h 99"/>
              <a:gd name="T72" fmla="*/ 2147483647 w 81"/>
              <a:gd name="T73" fmla="*/ 2147483647 h 99"/>
              <a:gd name="T74" fmla="*/ 2147483647 w 81"/>
              <a:gd name="T75" fmla="*/ 2147483647 h 99"/>
              <a:gd name="T76" fmla="*/ 2147483647 w 81"/>
              <a:gd name="T77" fmla="*/ 2147483647 h 99"/>
              <a:gd name="T78" fmla="*/ 2147483647 w 81"/>
              <a:gd name="T79" fmla="*/ 2147483647 h 99"/>
              <a:gd name="T80" fmla="*/ 2147483647 w 81"/>
              <a:gd name="T81" fmla="*/ 2147483647 h 99"/>
              <a:gd name="T82" fmla="*/ 2147483647 w 81"/>
              <a:gd name="T83" fmla="*/ 2147483647 h 99"/>
              <a:gd name="T84" fmla="*/ 2147483647 w 81"/>
              <a:gd name="T85" fmla="*/ 2147483647 h 99"/>
              <a:gd name="T86" fmla="*/ 2147483647 w 81"/>
              <a:gd name="T87" fmla="*/ 2147483647 h 99"/>
              <a:gd name="T88" fmla="*/ 2147483647 w 81"/>
              <a:gd name="T89" fmla="*/ 2147483647 h 99"/>
              <a:gd name="T90" fmla="*/ 2147483647 w 81"/>
              <a:gd name="T91" fmla="*/ 2147483647 h 99"/>
              <a:gd name="T92" fmla="*/ 2147483647 w 81"/>
              <a:gd name="T93" fmla="*/ 2147483647 h 99"/>
              <a:gd name="T94" fmla="*/ 2147483647 w 81"/>
              <a:gd name="T95" fmla="*/ 2147483647 h 99"/>
              <a:gd name="T96" fmla="*/ 2147483647 w 81"/>
              <a:gd name="T97" fmla="*/ 2147483647 h 99"/>
              <a:gd name="T98" fmla="*/ 2147483647 w 81"/>
              <a:gd name="T99" fmla="*/ 2147483647 h 99"/>
              <a:gd name="T100" fmla="*/ 2147483647 w 81"/>
              <a:gd name="T101" fmla="*/ 2147483647 h 99"/>
              <a:gd name="T102" fmla="*/ 2147483647 w 81"/>
              <a:gd name="T103" fmla="*/ 2147483647 h 99"/>
              <a:gd name="T104" fmla="*/ 2147483647 w 81"/>
              <a:gd name="T105" fmla="*/ 2147483647 h 99"/>
              <a:gd name="T106" fmla="*/ 2147483647 w 81"/>
              <a:gd name="T107" fmla="*/ 2147483647 h 99"/>
              <a:gd name="T108" fmla="*/ 2147483647 w 81"/>
              <a:gd name="T109" fmla="*/ 2147483647 h 99"/>
              <a:gd name="T110" fmla="*/ 2147483647 w 81"/>
              <a:gd name="T111" fmla="*/ 2147483647 h 99"/>
              <a:gd name="T112" fmla="*/ 2147483647 w 81"/>
              <a:gd name="T113" fmla="*/ 2147483647 h 99"/>
              <a:gd name="T114" fmla="*/ 2147483647 w 81"/>
              <a:gd name="T115" fmla="*/ 2147483647 h 99"/>
              <a:gd name="T116" fmla="*/ 2147483647 w 81"/>
              <a:gd name="T117" fmla="*/ 2147483647 h 99"/>
              <a:gd name="T118" fmla="*/ 2147483647 w 81"/>
              <a:gd name="T119" fmla="*/ 2147483647 h 99"/>
              <a:gd name="T120" fmla="*/ 2147483647 w 81"/>
              <a:gd name="T121" fmla="*/ 2147483647 h 99"/>
              <a:gd name="T122" fmla="*/ 2147483647 w 81"/>
              <a:gd name="T123" fmla="*/ 2147483647 h 99"/>
              <a:gd name="T124" fmla="*/ 2147483647 w 81"/>
              <a:gd name="T125" fmla="*/ 2147483647 h 9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1" h="99">
                <a:moveTo>
                  <a:pt x="53" y="40"/>
                </a:moveTo>
                <a:cubicBezTo>
                  <a:pt x="53" y="40"/>
                  <a:pt x="53" y="40"/>
                  <a:pt x="54" y="40"/>
                </a:cubicBezTo>
                <a:cubicBezTo>
                  <a:pt x="55" y="38"/>
                  <a:pt x="56" y="36"/>
                  <a:pt x="57" y="34"/>
                </a:cubicBezTo>
                <a:cubicBezTo>
                  <a:pt x="58" y="31"/>
                  <a:pt x="59" y="29"/>
                  <a:pt x="59" y="27"/>
                </a:cubicBezTo>
                <a:cubicBezTo>
                  <a:pt x="58" y="27"/>
                  <a:pt x="58" y="27"/>
                  <a:pt x="57" y="27"/>
                </a:cubicBezTo>
                <a:cubicBezTo>
                  <a:pt x="57" y="29"/>
                  <a:pt x="56" y="31"/>
                  <a:pt x="55" y="33"/>
                </a:cubicBezTo>
                <a:cubicBezTo>
                  <a:pt x="55" y="36"/>
                  <a:pt x="54" y="38"/>
                  <a:pt x="53" y="40"/>
                </a:cubicBezTo>
                <a:close/>
                <a:moveTo>
                  <a:pt x="50" y="45"/>
                </a:moveTo>
                <a:cubicBezTo>
                  <a:pt x="51" y="44"/>
                  <a:pt x="52" y="43"/>
                  <a:pt x="53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1" y="43"/>
                  <a:pt x="50" y="44"/>
                  <a:pt x="50" y="45"/>
                </a:cubicBezTo>
                <a:close/>
                <a:moveTo>
                  <a:pt x="41" y="16"/>
                </a:moveTo>
                <a:cubicBezTo>
                  <a:pt x="43" y="14"/>
                  <a:pt x="44" y="12"/>
                  <a:pt x="46" y="10"/>
                </a:cubicBezTo>
                <a:cubicBezTo>
                  <a:pt x="44" y="10"/>
                  <a:pt x="43" y="10"/>
                  <a:pt x="41" y="10"/>
                </a:cubicBezTo>
                <a:cubicBezTo>
                  <a:pt x="40" y="12"/>
                  <a:pt x="39" y="13"/>
                  <a:pt x="38" y="15"/>
                </a:cubicBezTo>
                <a:cubicBezTo>
                  <a:pt x="39" y="15"/>
                  <a:pt x="40" y="16"/>
                  <a:pt x="41" y="16"/>
                </a:cubicBezTo>
                <a:close/>
                <a:moveTo>
                  <a:pt x="57" y="17"/>
                </a:moveTo>
                <a:cubicBezTo>
                  <a:pt x="56" y="15"/>
                  <a:pt x="55" y="14"/>
                  <a:pt x="54" y="13"/>
                </a:cubicBezTo>
                <a:cubicBezTo>
                  <a:pt x="54" y="14"/>
                  <a:pt x="54" y="16"/>
                  <a:pt x="54" y="17"/>
                </a:cubicBezTo>
                <a:cubicBezTo>
                  <a:pt x="55" y="17"/>
                  <a:pt x="56" y="17"/>
                  <a:pt x="57" y="17"/>
                </a:cubicBezTo>
                <a:close/>
                <a:moveTo>
                  <a:pt x="41" y="50"/>
                </a:moveTo>
                <a:cubicBezTo>
                  <a:pt x="42" y="49"/>
                  <a:pt x="43" y="49"/>
                  <a:pt x="44" y="48"/>
                </a:cubicBezTo>
                <a:cubicBezTo>
                  <a:pt x="44" y="48"/>
                  <a:pt x="43" y="48"/>
                  <a:pt x="43" y="47"/>
                </a:cubicBezTo>
                <a:cubicBezTo>
                  <a:pt x="42" y="48"/>
                  <a:pt x="42" y="49"/>
                  <a:pt x="41" y="50"/>
                </a:cubicBezTo>
                <a:close/>
                <a:moveTo>
                  <a:pt x="44" y="17"/>
                </a:moveTo>
                <a:cubicBezTo>
                  <a:pt x="45" y="17"/>
                  <a:pt x="46" y="17"/>
                  <a:pt x="46" y="17"/>
                </a:cubicBezTo>
                <a:cubicBezTo>
                  <a:pt x="47" y="15"/>
                  <a:pt x="47" y="13"/>
                  <a:pt x="47" y="11"/>
                </a:cubicBezTo>
                <a:cubicBezTo>
                  <a:pt x="45" y="13"/>
                  <a:pt x="44" y="15"/>
                  <a:pt x="43" y="17"/>
                </a:cubicBezTo>
                <a:cubicBezTo>
                  <a:pt x="43" y="17"/>
                  <a:pt x="44" y="17"/>
                  <a:pt x="44" y="17"/>
                </a:cubicBezTo>
                <a:close/>
                <a:moveTo>
                  <a:pt x="38" y="44"/>
                </a:moveTo>
                <a:cubicBezTo>
                  <a:pt x="37" y="46"/>
                  <a:pt x="35" y="48"/>
                  <a:pt x="34" y="50"/>
                </a:cubicBezTo>
                <a:cubicBezTo>
                  <a:pt x="35" y="50"/>
                  <a:pt x="37" y="50"/>
                  <a:pt x="38" y="50"/>
                </a:cubicBezTo>
                <a:cubicBezTo>
                  <a:pt x="39" y="49"/>
                  <a:pt x="41" y="48"/>
                  <a:pt x="41" y="46"/>
                </a:cubicBezTo>
                <a:cubicBezTo>
                  <a:pt x="40" y="46"/>
                  <a:pt x="39" y="45"/>
                  <a:pt x="38" y="44"/>
                </a:cubicBezTo>
                <a:close/>
                <a:moveTo>
                  <a:pt x="51" y="26"/>
                </a:moveTo>
                <a:cubicBezTo>
                  <a:pt x="52" y="23"/>
                  <a:pt x="52" y="21"/>
                  <a:pt x="52" y="19"/>
                </a:cubicBezTo>
                <a:cubicBezTo>
                  <a:pt x="51" y="19"/>
                  <a:pt x="49" y="19"/>
                  <a:pt x="48" y="19"/>
                </a:cubicBezTo>
                <a:cubicBezTo>
                  <a:pt x="47" y="21"/>
                  <a:pt x="47" y="23"/>
                  <a:pt x="47" y="25"/>
                </a:cubicBezTo>
                <a:cubicBezTo>
                  <a:pt x="48" y="26"/>
                  <a:pt x="50" y="26"/>
                  <a:pt x="51" y="26"/>
                </a:cubicBezTo>
                <a:close/>
                <a:moveTo>
                  <a:pt x="57" y="18"/>
                </a:moveTo>
                <a:cubicBezTo>
                  <a:pt x="56" y="19"/>
                  <a:pt x="55" y="19"/>
                  <a:pt x="54" y="19"/>
                </a:cubicBezTo>
                <a:cubicBezTo>
                  <a:pt x="54" y="21"/>
                  <a:pt x="54" y="23"/>
                  <a:pt x="53" y="26"/>
                </a:cubicBezTo>
                <a:cubicBezTo>
                  <a:pt x="54" y="26"/>
                  <a:pt x="55" y="26"/>
                  <a:pt x="56" y="26"/>
                </a:cubicBezTo>
                <a:cubicBezTo>
                  <a:pt x="56" y="23"/>
                  <a:pt x="57" y="21"/>
                  <a:pt x="57" y="18"/>
                </a:cubicBezTo>
                <a:close/>
                <a:moveTo>
                  <a:pt x="52" y="17"/>
                </a:moveTo>
                <a:cubicBezTo>
                  <a:pt x="53" y="15"/>
                  <a:pt x="52" y="14"/>
                  <a:pt x="52" y="12"/>
                </a:cubicBezTo>
                <a:cubicBezTo>
                  <a:pt x="51" y="11"/>
                  <a:pt x="50" y="11"/>
                  <a:pt x="48" y="10"/>
                </a:cubicBezTo>
                <a:cubicBezTo>
                  <a:pt x="48" y="13"/>
                  <a:pt x="48" y="15"/>
                  <a:pt x="48" y="17"/>
                </a:cubicBezTo>
                <a:cubicBezTo>
                  <a:pt x="49" y="17"/>
                  <a:pt x="51" y="17"/>
                  <a:pt x="52" y="17"/>
                </a:cubicBezTo>
                <a:close/>
                <a:moveTo>
                  <a:pt x="49" y="38"/>
                </a:moveTo>
                <a:cubicBezTo>
                  <a:pt x="50" y="38"/>
                  <a:pt x="50" y="38"/>
                  <a:pt x="51" y="39"/>
                </a:cubicBezTo>
                <a:cubicBezTo>
                  <a:pt x="52" y="37"/>
                  <a:pt x="53" y="35"/>
                  <a:pt x="54" y="33"/>
                </a:cubicBezTo>
                <a:cubicBezTo>
                  <a:pt x="54" y="31"/>
                  <a:pt x="55" y="29"/>
                  <a:pt x="55" y="28"/>
                </a:cubicBezTo>
                <a:cubicBezTo>
                  <a:pt x="54" y="28"/>
                  <a:pt x="54" y="28"/>
                  <a:pt x="53" y="28"/>
                </a:cubicBezTo>
                <a:cubicBezTo>
                  <a:pt x="52" y="29"/>
                  <a:pt x="52" y="31"/>
                  <a:pt x="51" y="32"/>
                </a:cubicBezTo>
                <a:cubicBezTo>
                  <a:pt x="50" y="34"/>
                  <a:pt x="50" y="36"/>
                  <a:pt x="49" y="38"/>
                </a:cubicBezTo>
                <a:close/>
                <a:moveTo>
                  <a:pt x="48" y="39"/>
                </a:moveTo>
                <a:cubicBezTo>
                  <a:pt x="47" y="42"/>
                  <a:pt x="46" y="44"/>
                  <a:pt x="44" y="46"/>
                </a:cubicBezTo>
                <a:cubicBezTo>
                  <a:pt x="45" y="46"/>
                  <a:pt x="45" y="47"/>
                  <a:pt x="46" y="47"/>
                </a:cubicBezTo>
                <a:cubicBezTo>
                  <a:pt x="48" y="45"/>
                  <a:pt x="49" y="43"/>
                  <a:pt x="50" y="41"/>
                </a:cubicBezTo>
                <a:cubicBezTo>
                  <a:pt x="50" y="40"/>
                  <a:pt x="49" y="40"/>
                  <a:pt x="48" y="39"/>
                </a:cubicBezTo>
                <a:close/>
                <a:moveTo>
                  <a:pt x="42" y="35"/>
                </a:moveTo>
                <a:cubicBezTo>
                  <a:pt x="42" y="33"/>
                  <a:pt x="43" y="32"/>
                  <a:pt x="43" y="31"/>
                </a:cubicBezTo>
                <a:cubicBezTo>
                  <a:pt x="44" y="29"/>
                  <a:pt x="44" y="28"/>
                  <a:pt x="45" y="27"/>
                </a:cubicBezTo>
                <a:cubicBezTo>
                  <a:pt x="43" y="27"/>
                  <a:pt x="42" y="27"/>
                  <a:pt x="41" y="26"/>
                </a:cubicBezTo>
                <a:cubicBezTo>
                  <a:pt x="40" y="26"/>
                  <a:pt x="39" y="26"/>
                  <a:pt x="38" y="26"/>
                </a:cubicBezTo>
                <a:cubicBezTo>
                  <a:pt x="37" y="27"/>
                  <a:pt x="37" y="28"/>
                  <a:pt x="36" y="29"/>
                </a:cubicBezTo>
                <a:cubicBezTo>
                  <a:pt x="36" y="30"/>
                  <a:pt x="35" y="31"/>
                  <a:pt x="35" y="33"/>
                </a:cubicBezTo>
                <a:cubicBezTo>
                  <a:pt x="36" y="33"/>
                  <a:pt x="37" y="33"/>
                  <a:pt x="38" y="34"/>
                </a:cubicBezTo>
                <a:cubicBezTo>
                  <a:pt x="39" y="34"/>
                  <a:pt x="41" y="34"/>
                  <a:pt x="42" y="35"/>
                </a:cubicBezTo>
                <a:close/>
                <a:moveTo>
                  <a:pt x="35" y="43"/>
                </a:moveTo>
                <a:cubicBezTo>
                  <a:pt x="34" y="43"/>
                  <a:pt x="34" y="43"/>
                  <a:pt x="33" y="43"/>
                </a:cubicBezTo>
                <a:cubicBezTo>
                  <a:pt x="33" y="45"/>
                  <a:pt x="33" y="46"/>
                  <a:pt x="33" y="48"/>
                </a:cubicBezTo>
                <a:cubicBezTo>
                  <a:pt x="34" y="47"/>
                  <a:pt x="35" y="45"/>
                  <a:pt x="36" y="44"/>
                </a:cubicBezTo>
                <a:cubicBezTo>
                  <a:pt x="36" y="44"/>
                  <a:pt x="35" y="43"/>
                  <a:pt x="35" y="43"/>
                </a:cubicBezTo>
                <a:close/>
                <a:moveTo>
                  <a:pt x="49" y="32"/>
                </a:moveTo>
                <a:cubicBezTo>
                  <a:pt x="50" y="31"/>
                  <a:pt x="51" y="29"/>
                  <a:pt x="51" y="28"/>
                </a:cubicBezTo>
                <a:cubicBezTo>
                  <a:pt x="49" y="27"/>
                  <a:pt x="48" y="27"/>
                  <a:pt x="46" y="27"/>
                </a:cubicBezTo>
                <a:cubicBezTo>
                  <a:pt x="46" y="28"/>
                  <a:pt x="45" y="30"/>
                  <a:pt x="45" y="31"/>
                </a:cubicBezTo>
                <a:cubicBezTo>
                  <a:pt x="44" y="32"/>
                  <a:pt x="44" y="34"/>
                  <a:pt x="43" y="35"/>
                </a:cubicBezTo>
                <a:cubicBezTo>
                  <a:pt x="45" y="36"/>
                  <a:pt x="46" y="36"/>
                  <a:pt x="47" y="37"/>
                </a:cubicBezTo>
                <a:cubicBezTo>
                  <a:pt x="48" y="35"/>
                  <a:pt x="49" y="34"/>
                  <a:pt x="49" y="32"/>
                </a:cubicBezTo>
                <a:close/>
                <a:moveTo>
                  <a:pt x="33" y="41"/>
                </a:moveTo>
                <a:cubicBezTo>
                  <a:pt x="34" y="41"/>
                  <a:pt x="35" y="41"/>
                  <a:pt x="35" y="41"/>
                </a:cubicBezTo>
                <a:cubicBezTo>
                  <a:pt x="36" y="42"/>
                  <a:pt x="37" y="42"/>
                  <a:pt x="37" y="42"/>
                </a:cubicBezTo>
                <a:cubicBezTo>
                  <a:pt x="39" y="40"/>
                  <a:pt x="40" y="38"/>
                  <a:pt x="41" y="36"/>
                </a:cubicBezTo>
                <a:cubicBezTo>
                  <a:pt x="40" y="36"/>
                  <a:pt x="39" y="36"/>
                  <a:pt x="38" y="35"/>
                </a:cubicBezTo>
                <a:cubicBezTo>
                  <a:pt x="37" y="35"/>
                  <a:pt x="36" y="35"/>
                  <a:pt x="35" y="35"/>
                </a:cubicBezTo>
                <a:cubicBezTo>
                  <a:pt x="34" y="37"/>
                  <a:pt x="34" y="39"/>
                  <a:pt x="33" y="41"/>
                </a:cubicBezTo>
                <a:close/>
                <a:moveTo>
                  <a:pt x="28" y="46"/>
                </a:moveTo>
                <a:cubicBezTo>
                  <a:pt x="29" y="47"/>
                  <a:pt x="30" y="48"/>
                  <a:pt x="31" y="49"/>
                </a:cubicBezTo>
                <a:cubicBezTo>
                  <a:pt x="31" y="47"/>
                  <a:pt x="32" y="45"/>
                  <a:pt x="32" y="42"/>
                </a:cubicBezTo>
                <a:cubicBezTo>
                  <a:pt x="30" y="42"/>
                  <a:pt x="29" y="42"/>
                  <a:pt x="28" y="42"/>
                </a:cubicBezTo>
                <a:cubicBezTo>
                  <a:pt x="28" y="43"/>
                  <a:pt x="28" y="45"/>
                  <a:pt x="28" y="46"/>
                </a:cubicBezTo>
                <a:close/>
                <a:moveTo>
                  <a:pt x="47" y="39"/>
                </a:moveTo>
                <a:cubicBezTo>
                  <a:pt x="45" y="38"/>
                  <a:pt x="44" y="37"/>
                  <a:pt x="42" y="37"/>
                </a:cubicBezTo>
                <a:cubicBezTo>
                  <a:pt x="41" y="39"/>
                  <a:pt x="40" y="41"/>
                  <a:pt x="39" y="43"/>
                </a:cubicBezTo>
                <a:cubicBezTo>
                  <a:pt x="40" y="43"/>
                  <a:pt x="41" y="44"/>
                  <a:pt x="43" y="45"/>
                </a:cubicBezTo>
                <a:cubicBezTo>
                  <a:pt x="44" y="43"/>
                  <a:pt x="45" y="41"/>
                  <a:pt x="47" y="39"/>
                </a:cubicBezTo>
                <a:close/>
                <a:moveTo>
                  <a:pt x="29" y="34"/>
                </a:moveTo>
                <a:cubicBezTo>
                  <a:pt x="29" y="36"/>
                  <a:pt x="28" y="38"/>
                  <a:pt x="28" y="40"/>
                </a:cubicBezTo>
                <a:cubicBezTo>
                  <a:pt x="29" y="40"/>
                  <a:pt x="31" y="40"/>
                  <a:pt x="32" y="41"/>
                </a:cubicBezTo>
                <a:cubicBezTo>
                  <a:pt x="32" y="38"/>
                  <a:pt x="33" y="36"/>
                  <a:pt x="33" y="34"/>
                </a:cubicBezTo>
                <a:cubicBezTo>
                  <a:pt x="32" y="34"/>
                  <a:pt x="30" y="34"/>
                  <a:pt x="29" y="34"/>
                </a:cubicBezTo>
                <a:close/>
                <a:moveTo>
                  <a:pt x="28" y="27"/>
                </a:moveTo>
                <a:cubicBezTo>
                  <a:pt x="27" y="29"/>
                  <a:pt x="26" y="30"/>
                  <a:pt x="26" y="32"/>
                </a:cubicBezTo>
                <a:cubicBezTo>
                  <a:pt x="27" y="32"/>
                  <a:pt x="27" y="32"/>
                  <a:pt x="28" y="32"/>
                </a:cubicBezTo>
                <a:cubicBezTo>
                  <a:pt x="29" y="31"/>
                  <a:pt x="29" y="29"/>
                  <a:pt x="30" y="27"/>
                </a:cubicBezTo>
                <a:cubicBezTo>
                  <a:pt x="30" y="26"/>
                  <a:pt x="31" y="25"/>
                  <a:pt x="31" y="23"/>
                </a:cubicBezTo>
                <a:cubicBezTo>
                  <a:pt x="31" y="23"/>
                  <a:pt x="30" y="23"/>
                  <a:pt x="30" y="22"/>
                </a:cubicBezTo>
                <a:cubicBezTo>
                  <a:pt x="29" y="24"/>
                  <a:pt x="28" y="25"/>
                  <a:pt x="28" y="27"/>
                </a:cubicBezTo>
                <a:close/>
                <a:moveTo>
                  <a:pt x="33" y="22"/>
                </a:moveTo>
                <a:cubicBezTo>
                  <a:pt x="35" y="23"/>
                  <a:pt x="36" y="23"/>
                  <a:pt x="37" y="23"/>
                </a:cubicBezTo>
                <a:cubicBezTo>
                  <a:pt x="38" y="22"/>
                  <a:pt x="39" y="20"/>
                  <a:pt x="40" y="18"/>
                </a:cubicBezTo>
                <a:cubicBezTo>
                  <a:pt x="39" y="17"/>
                  <a:pt x="38" y="17"/>
                  <a:pt x="37" y="16"/>
                </a:cubicBezTo>
                <a:cubicBezTo>
                  <a:pt x="36" y="18"/>
                  <a:pt x="34" y="20"/>
                  <a:pt x="33" y="22"/>
                </a:cubicBezTo>
                <a:close/>
                <a:moveTo>
                  <a:pt x="42" y="18"/>
                </a:moveTo>
                <a:cubicBezTo>
                  <a:pt x="40" y="20"/>
                  <a:pt x="39" y="22"/>
                  <a:pt x="39" y="24"/>
                </a:cubicBezTo>
                <a:cubicBezTo>
                  <a:pt x="40" y="24"/>
                  <a:pt x="41" y="24"/>
                  <a:pt x="42" y="25"/>
                </a:cubicBezTo>
                <a:cubicBezTo>
                  <a:pt x="43" y="25"/>
                  <a:pt x="44" y="25"/>
                  <a:pt x="45" y="25"/>
                </a:cubicBezTo>
                <a:cubicBezTo>
                  <a:pt x="46" y="23"/>
                  <a:pt x="46" y="21"/>
                  <a:pt x="46" y="19"/>
                </a:cubicBezTo>
                <a:cubicBezTo>
                  <a:pt x="45" y="19"/>
                  <a:pt x="45" y="19"/>
                  <a:pt x="44" y="19"/>
                </a:cubicBezTo>
                <a:cubicBezTo>
                  <a:pt x="43" y="18"/>
                  <a:pt x="42" y="18"/>
                  <a:pt x="42" y="18"/>
                </a:cubicBezTo>
                <a:close/>
                <a:moveTo>
                  <a:pt x="31" y="28"/>
                </a:moveTo>
                <a:cubicBezTo>
                  <a:pt x="30" y="29"/>
                  <a:pt x="30" y="31"/>
                  <a:pt x="29" y="32"/>
                </a:cubicBezTo>
                <a:cubicBezTo>
                  <a:pt x="31" y="32"/>
                  <a:pt x="32" y="32"/>
                  <a:pt x="34" y="33"/>
                </a:cubicBezTo>
                <a:cubicBezTo>
                  <a:pt x="34" y="31"/>
                  <a:pt x="34" y="30"/>
                  <a:pt x="35" y="29"/>
                </a:cubicBezTo>
                <a:cubicBezTo>
                  <a:pt x="35" y="27"/>
                  <a:pt x="36" y="26"/>
                  <a:pt x="36" y="25"/>
                </a:cubicBezTo>
                <a:cubicBezTo>
                  <a:pt x="35" y="25"/>
                  <a:pt x="34" y="24"/>
                  <a:pt x="33" y="24"/>
                </a:cubicBezTo>
                <a:cubicBezTo>
                  <a:pt x="32" y="25"/>
                  <a:pt x="31" y="26"/>
                  <a:pt x="31" y="28"/>
                </a:cubicBezTo>
                <a:close/>
                <a:moveTo>
                  <a:pt x="58" y="21"/>
                </a:moveTo>
                <a:cubicBezTo>
                  <a:pt x="58" y="22"/>
                  <a:pt x="58" y="24"/>
                  <a:pt x="58" y="26"/>
                </a:cubicBezTo>
                <a:cubicBezTo>
                  <a:pt x="58" y="25"/>
                  <a:pt x="58" y="25"/>
                  <a:pt x="59" y="25"/>
                </a:cubicBezTo>
                <a:cubicBezTo>
                  <a:pt x="59" y="24"/>
                  <a:pt x="59" y="22"/>
                  <a:pt x="58" y="21"/>
                </a:cubicBezTo>
                <a:close/>
                <a:moveTo>
                  <a:pt x="29" y="65"/>
                </a:moveTo>
                <a:cubicBezTo>
                  <a:pt x="29" y="65"/>
                  <a:pt x="29" y="65"/>
                  <a:pt x="28" y="65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7"/>
                  <a:pt x="27" y="67"/>
                  <a:pt x="27" y="67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8" y="67"/>
                  <a:pt x="29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66"/>
                  <a:pt x="29" y="66"/>
                  <a:pt x="29" y="66"/>
                </a:cubicBezTo>
                <a:cubicBezTo>
                  <a:pt x="29" y="66"/>
                  <a:pt x="29" y="66"/>
                  <a:pt x="29" y="65"/>
                </a:cubicBezTo>
                <a:close/>
                <a:moveTo>
                  <a:pt x="15" y="62"/>
                </a:moveTo>
                <a:cubicBezTo>
                  <a:pt x="15" y="59"/>
                  <a:pt x="15" y="59"/>
                  <a:pt x="15" y="59"/>
                </a:cubicBezTo>
                <a:cubicBezTo>
                  <a:pt x="13" y="62"/>
                  <a:pt x="13" y="62"/>
                  <a:pt x="13" y="62"/>
                </a:cubicBezTo>
                <a:lnTo>
                  <a:pt x="15" y="62"/>
                </a:lnTo>
                <a:close/>
                <a:moveTo>
                  <a:pt x="34" y="68"/>
                </a:moveTo>
                <a:cubicBezTo>
                  <a:pt x="34" y="67"/>
                  <a:pt x="33" y="67"/>
                  <a:pt x="33" y="68"/>
                </a:cubicBezTo>
                <a:cubicBezTo>
                  <a:pt x="32" y="68"/>
                  <a:pt x="32" y="68"/>
                  <a:pt x="32" y="69"/>
                </a:cubicBezTo>
                <a:cubicBezTo>
                  <a:pt x="31" y="70"/>
                  <a:pt x="31" y="71"/>
                  <a:pt x="32" y="71"/>
                </a:cubicBezTo>
                <a:cubicBezTo>
                  <a:pt x="32" y="72"/>
                  <a:pt x="32" y="72"/>
                  <a:pt x="32" y="72"/>
                </a:cubicBezTo>
                <a:cubicBezTo>
                  <a:pt x="33" y="73"/>
                  <a:pt x="33" y="73"/>
                  <a:pt x="34" y="72"/>
                </a:cubicBezTo>
                <a:cubicBezTo>
                  <a:pt x="34" y="72"/>
                  <a:pt x="35" y="72"/>
                  <a:pt x="35" y="71"/>
                </a:cubicBezTo>
                <a:cubicBezTo>
                  <a:pt x="35" y="70"/>
                  <a:pt x="35" y="69"/>
                  <a:pt x="35" y="69"/>
                </a:cubicBezTo>
                <a:cubicBezTo>
                  <a:pt x="35" y="68"/>
                  <a:pt x="35" y="68"/>
                  <a:pt x="34" y="68"/>
                </a:cubicBezTo>
                <a:close/>
                <a:moveTo>
                  <a:pt x="41" y="71"/>
                </a:moveTo>
                <a:cubicBezTo>
                  <a:pt x="41" y="71"/>
                  <a:pt x="40" y="70"/>
                  <a:pt x="40" y="70"/>
                </a:cubicBezTo>
                <a:cubicBezTo>
                  <a:pt x="39" y="70"/>
                  <a:pt x="39" y="70"/>
                  <a:pt x="39" y="70"/>
                </a:cubicBezTo>
                <a:cubicBezTo>
                  <a:pt x="38" y="72"/>
                  <a:pt x="38" y="72"/>
                  <a:pt x="38" y="72"/>
                </a:cubicBezTo>
                <a:cubicBezTo>
                  <a:pt x="39" y="72"/>
                  <a:pt x="39" y="72"/>
                  <a:pt x="39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40" y="72"/>
                  <a:pt x="41" y="72"/>
                  <a:pt x="41" y="72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2"/>
                  <a:pt x="41" y="71"/>
                  <a:pt x="41" y="71"/>
                </a:cubicBezTo>
                <a:cubicBezTo>
                  <a:pt x="41" y="71"/>
                  <a:pt x="41" y="71"/>
                  <a:pt x="41" y="71"/>
                </a:cubicBezTo>
                <a:close/>
                <a:moveTo>
                  <a:pt x="80" y="5"/>
                </a:moveTo>
                <a:cubicBezTo>
                  <a:pt x="77" y="5"/>
                  <a:pt x="77" y="5"/>
                  <a:pt x="77" y="5"/>
                </a:cubicBezTo>
                <a:cubicBezTo>
                  <a:pt x="29" y="0"/>
                  <a:pt x="29" y="0"/>
                  <a:pt x="29" y="0"/>
                </a:cubicBezTo>
                <a:cubicBezTo>
                  <a:pt x="28" y="0"/>
                  <a:pt x="27" y="0"/>
                  <a:pt x="27" y="1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2"/>
                  <a:pt x="0" y="73"/>
                  <a:pt x="0" y="73"/>
                </a:cubicBezTo>
                <a:cubicBezTo>
                  <a:pt x="44" y="99"/>
                  <a:pt x="44" y="99"/>
                  <a:pt x="44" y="99"/>
                </a:cubicBezTo>
                <a:cubicBezTo>
                  <a:pt x="45" y="99"/>
                  <a:pt x="46" y="99"/>
                  <a:pt x="46" y="98"/>
                </a:cubicBezTo>
                <a:cubicBezTo>
                  <a:pt x="47" y="97"/>
                  <a:pt x="47" y="97"/>
                  <a:pt x="47" y="97"/>
                </a:cubicBezTo>
                <a:cubicBezTo>
                  <a:pt x="47" y="97"/>
                  <a:pt x="47" y="97"/>
                  <a:pt x="47" y="97"/>
                </a:cubicBezTo>
                <a:cubicBezTo>
                  <a:pt x="48" y="98"/>
                  <a:pt x="49" y="97"/>
                  <a:pt x="49" y="96"/>
                </a:cubicBezTo>
                <a:cubicBezTo>
                  <a:pt x="81" y="7"/>
                  <a:pt x="81" y="7"/>
                  <a:pt x="81" y="7"/>
                </a:cubicBezTo>
                <a:cubicBezTo>
                  <a:pt x="81" y="6"/>
                  <a:pt x="81" y="5"/>
                  <a:pt x="80" y="5"/>
                </a:cubicBezTo>
                <a:close/>
                <a:moveTo>
                  <a:pt x="24" y="26"/>
                </a:moveTo>
                <a:cubicBezTo>
                  <a:pt x="28" y="15"/>
                  <a:pt x="38" y="7"/>
                  <a:pt x="48" y="8"/>
                </a:cubicBezTo>
                <a:cubicBezTo>
                  <a:pt x="58" y="10"/>
                  <a:pt x="64" y="21"/>
                  <a:pt x="59" y="34"/>
                </a:cubicBezTo>
                <a:cubicBezTo>
                  <a:pt x="54" y="47"/>
                  <a:pt x="42" y="55"/>
                  <a:pt x="32" y="51"/>
                </a:cubicBezTo>
                <a:cubicBezTo>
                  <a:pt x="23" y="48"/>
                  <a:pt x="20" y="37"/>
                  <a:pt x="24" y="26"/>
                </a:cubicBezTo>
                <a:close/>
                <a:moveTo>
                  <a:pt x="9" y="60"/>
                </a:moveTo>
                <a:cubicBezTo>
                  <a:pt x="9" y="62"/>
                  <a:pt x="9" y="62"/>
                  <a:pt x="9" y="62"/>
                </a:cubicBezTo>
                <a:cubicBezTo>
                  <a:pt x="8" y="62"/>
                  <a:pt x="8" y="62"/>
                  <a:pt x="8" y="62"/>
                </a:cubicBezTo>
                <a:cubicBezTo>
                  <a:pt x="10" y="56"/>
                  <a:pt x="10" y="56"/>
                  <a:pt x="10" y="56"/>
                </a:cubicBezTo>
                <a:cubicBezTo>
                  <a:pt x="11" y="56"/>
                  <a:pt x="11" y="56"/>
                  <a:pt x="11" y="56"/>
                </a:cubicBezTo>
                <a:cubicBezTo>
                  <a:pt x="12" y="56"/>
                  <a:pt x="12" y="57"/>
                  <a:pt x="12" y="57"/>
                </a:cubicBezTo>
                <a:cubicBezTo>
                  <a:pt x="13" y="57"/>
                  <a:pt x="13" y="57"/>
                  <a:pt x="13" y="58"/>
                </a:cubicBezTo>
                <a:cubicBezTo>
                  <a:pt x="13" y="58"/>
                  <a:pt x="13" y="59"/>
                  <a:pt x="13" y="59"/>
                </a:cubicBezTo>
                <a:cubicBezTo>
                  <a:pt x="12" y="59"/>
                  <a:pt x="12" y="60"/>
                  <a:pt x="12" y="60"/>
                </a:cubicBezTo>
                <a:cubicBezTo>
                  <a:pt x="12" y="60"/>
                  <a:pt x="12" y="60"/>
                  <a:pt x="11" y="60"/>
                </a:cubicBezTo>
                <a:cubicBezTo>
                  <a:pt x="11" y="60"/>
                  <a:pt x="11" y="60"/>
                  <a:pt x="11" y="60"/>
                </a:cubicBezTo>
                <a:cubicBezTo>
                  <a:pt x="11" y="60"/>
                  <a:pt x="10" y="60"/>
                  <a:pt x="10" y="60"/>
                </a:cubicBezTo>
                <a:lnTo>
                  <a:pt x="9" y="60"/>
                </a:lnTo>
                <a:close/>
                <a:moveTo>
                  <a:pt x="15" y="65"/>
                </a:moveTo>
                <a:cubicBezTo>
                  <a:pt x="14" y="65"/>
                  <a:pt x="14" y="65"/>
                  <a:pt x="14" y="65"/>
                </a:cubicBezTo>
                <a:cubicBezTo>
                  <a:pt x="14" y="63"/>
                  <a:pt x="14" y="63"/>
                  <a:pt x="14" y="63"/>
                </a:cubicBezTo>
                <a:cubicBezTo>
                  <a:pt x="13" y="62"/>
                  <a:pt x="13" y="62"/>
                  <a:pt x="13" y="62"/>
                </a:cubicBezTo>
                <a:cubicBezTo>
                  <a:pt x="12" y="64"/>
                  <a:pt x="12" y="64"/>
                  <a:pt x="12" y="64"/>
                </a:cubicBezTo>
                <a:cubicBezTo>
                  <a:pt x="11" y="63"/>
                  <a:pt x="11" y="63"/>
                  <a:pt x="11" y="63"/>
                </a:cubicBezTo>
                <a:cubicBezTo>
                  <a:pt x="15" y="58"/>
                  <a:pt x="15" y="58"/>
                  <a:pt x="15" y="58"/>
                </a:cubicBezTo>
                <a:cubicBezTo>
                  <a:pt x="16" y="58"/>
                  <a:pt x="16" y="58"/>
                  <a:pt x="16" y="58"/>
                </a:cubicBezTo>
                <a:lnTo>
                  <a:pt x="15" y="65"/>
                </a:lnTo>
                <a:close/>
                <a:moveTo>
                  <a:pt x="20" y="65"/>
                </a:moveTo>
                <a:cubicBezTo>
                  <a:pt x="20" y="66"/>
                  <a:pt x="20" y="66"/>
                  <a:pt x="19" y="66"/>
                </a:cubicBezTo>
                <a:cubicBezTo>
                  <a:pt x="19" y="67"/>
                  <a:pt x="19" y="67"/>
                  <a:pt x="18" y="67"/>
                </a:cubicBezTo>
                <a:cubicBezTo>
                  <a:pt x="18" y="67"/>
                  <a:pt x="18" y="67"/>
                  <a:pt x="17" y="67"/>
                </a:cubicBezTo>
                <a:cubicBezTo>
                  <a:pt x="17" y="66"/>
                  <a:pt x="16" y="66"/>
                  <a:pt x="16" y="65"/>
                </a:cubicBezTo>
                <a:cubicBezTo>
                  <a:pt x="16" y="65"/>
                  <a:pt x="16" y="64"/>
                  <a:pt x="16" y="63"/>
                </a:cubicBezTo>
                <a:cubicBezTo>
                  <a:pt x="17" y="64"/>
                  <a:pt x="17" y="64"/>
                  <a:pt x="17" y="64"/>
                </a:cubicBezTo>
                <a:cubicBezTo>
                  <a:pt x="17" y="64"/>
                  <a:pt x="17" y="65"/>
                  <a:pt x="17" y="65"/>
                </a:cubicBezTo>
                <a:cubicBezTo>
                  <a:pt x="17" y="65"/>
                  <a:pt x="17" y="65"/>
                  <a:pt x="18" y="66"/>
                </a:cubicBezTo>
                <a:cubicBezTo>
                  <a:pt x="18" y="66"/>
                  <a:pt x="18" y="66"/>
                  <a:pt x="19" y="66"/>
                </a:cubicBezTo>
                <a:cubicBezTo>
                  <a:pt x="19" y="65"/>
                  <a:pt x="19" y="65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9" y="64"/>
                  <a:pt x="19" y="64"/>
                  <a:pt x="19" y="64"/>
                </a:cubicBezTo>
                <a:cubicBezTo>
                  <a:pt x="19" y="64"/>
                  <a:pt x="19" y="64"/>
                  <a:pt x="18" y="63"/>
                </a:cubicBezTo>
                <a:cubicBezTo>
                  <a:pt x="18" y="63"/>
                  <a:pt x="17" y="63"/>
                  <a:pt x="17" y="62"/>
                </a:cubicBezTo>
                <a:cubicBezTo>
                  <a:pt x="17" y="62"/>
                  <a:pt x="17" y="61"/>
                  <a:pt x="17" y="61"/>
                </a:cubicBezTo>
                <a:cubicBezTo>
                  <a:pt x="18" y="61"/>
                  <a:pt x="18" y="60"/>
                  <a:pt x="18" y="60"/>
                </a:cubicBezTo>
                <a:cubicBezTo>
                  <a:pt x="18" y="60"/>
                  <a:pt x="19" y="60"/>
                  <a:pt x="19" y="60"/>
                </a:cubicBezTo>
                <a:cubicBezTo>
                  <a:pt x="19" y="60"/>
                  <a:pt x="19" y="60"/>
                  <a:pt x="20" y="60"/>
                </a:cubicBezTo>
                <a:cubicBezTo>
                  <a:pt x="20" y="60"/>
                  <a:pt x="21" y="60"/>
                  <a:pt x="21" y="61"/>
                </a:cubicBezTo>
                <a:cubicBezTo>
                  <a:pt x="21" y="61"/>
                  <a:pt x="21" y="62"/>
                  <a:pt x="21" y="63"/>
                </a:cubicBezTo>
                <a:cubicBezTo>
                  <a:pt x="20" y="62"/>
                  <a:pt x="20" y="62"/>
                  <a:pt x="20" y="62"/>
                </a:cubicBezTo>
                <a:cubicBezTo>
                  <a:pt x="20" y="62"/>
                  <a:pt x="20" y="62"/>
                  <a:pt x="20" y="61"/>
                </a:cubicBezTo>
                <a:cubicBezTo>
                  <a:pt x="20" y="61"/>
                  <a:pt x="20" y="61"/>
                  <a:pt x="19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19" y="61"/>
                  <a:pt x="18" y="61"/>
                  <a:pt x="18" y="61"/>
                </a:cubicBezTo>
                <a:cubicBezTo>
                  <a:pt x="18" y="61"/>
                  <a:pt x="18" y="61"/>
                  <a:pt x="18" y="62"/>
                </a:cubicBezTo>
                <a:cubicBezTo>
                  <a:pt x="18" y="62"/>
                  <a:pt x="19" y="62"/>
                  <a:pt x="19" y="62"/>
                </a:cubicBezTo>
                <a:cubicBezTo>
                  <a:pt x="19" y="63"/>
                  <a:pt x="20" y="63"/>
                  <a:pt x="20" y="63"/>
                </a:cubicBezTo>
                <a:cubicBezTo>
                  <a:pt x="20" y="64"/>
                  <a:pt x="20" y="64"/>
                  <a:pt x="20" y="64"/>
                </a:cubicBezTo>
                <a:cubicBezTo>
                  <a:pt x="20" y="65"/>
                  <a:pt x="20" y="65"/>
                  <a:pt x="20" y="65"/>
                </a:cubicBezTo>
                <a:close/>
                <a:moveTo>
                  <a:pt x="24" y="69"/>
                </a:moveTo>
                <a:cubicBezTo>
                  <a:pt x="24" y="69"/>
                  <a:pt x="23" y="69"/>
                  <a:pt x="23" y="69"/>
                </a:cubicBezTo>
                <a:cubicBezTo>
                  <a:pt x="23" y="69"/>
                  <a:pt x="22" y="69"/>
                  <a:pt x="22" y="69"/>
                </a:cubicBezTo>
                <a:cubicBezTo>
                  <a:pt x="21" y="68"/>
                  <a:pt x="21" y="68"/>
                  <a:pt x="21" y="68"/>
                </a:cubicBezTo>
                <a:cubicBezTo>
                  <a:pt x="20" y="67"/>
                  <a:pt x="20" y="66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6"/>
                  <a:pt x="22" y="67"/>
                  <a:pt x="22" y="67"/>
                </a:cubicBezTo>
                <a:cubicBezTo>
                  <a:pt x="22" y="67"/>
                  <a:pt x="22" y="67"/>
                  <a:pt x="22" y="68"/>
                </a:cubicBezTo>
                <a:cubicBezTo>
                  <a:pt x="23" y="68"/>
                  <a:pt x="23" y="68"/>
                  <a:pt x="23" y="68"/>
                </a:cubicBezTo>
                <a:cubicBezTo>
                  <a:pt x="23" y="68"/>
                  <a:pt x="23" y="67"/>
                  <a:pt x="24" y="67"/>
                </a:cubicBezTo>
                <a:cubicBezTo>
                  <a:pt x="24" y="67"/>
                  <a:pt x="24" y="67"/>
                  <a:pt x="24" y="67"/>
                </a:cubicBezTo>
                <a:cubicBezTo>
                  <a:pt x="24" y="67"/>
                  <a:pt x="24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2" y="65"/>
                  <a:pt x="22" y="65"/>
                  <a:pt x="22" y="64"/>
                </a:cubicBezTo>
                <a:cubicBezTo>
                  <a:pt x="22" y="64"/>
                  <a:pt x="22" y="63"/>
                  <a:pt x="22" y="63"/>
                </a:cubicBezTo>
                <a:cubicBezTo>
                  <a:pt x="22" y="62"/>
                  <a:pt x="22" y="62"/>
                  <a:pt x="22" y="62"/>
                </a:cubicBezTo>
                <a:cubicBezTo>
                  <a:pt x="23" y="62"/>
                  <a:pt x="23" y="62"/>
                  <a:pt x="23" y="62"/>
                </a:cubicBezTo>
                <a:cubicBezTo>
                  <a:pt x="24" y="62"/>
                  <a:pt x="24" y="62"/>
                  <a:pt x="24" y="62"/>
                </a:cubicBezTo>
                <a:cubicBezTo>
                  <a:pt x="25" y="62"/>
                  <a:pt x="25" y="62"/>
                  <a:pt x="26" y="63"/>
                </a:cubicBezTo>
                <a:cubicBezTo>
                  <a:pt x="26" y="63"/>
                  <a:pt x="26" y="64"/>
                  <a:pt x="26" y="65"/>
                </a:cubicBezTo>
                <a:cubicBezTo>
                  <a:pt x="24" y="64"/>
                  <a:pt x="24" y="64"/>
                  <a:pt x="24" y="64"/>
                </a:cubicBezTo>
                <a:cubicBezTo>
                  <a:pt x="25" y="64"/>
                  <a:pt x="25" y="64"/>
                  <a:pt x="24" y="63"/>
                </a:cubicBezTo>
                <a:cubicBezTo>
                  <a:pt x="24" y="63"/>
                  <a:pt x="24" y="63"/>
                  <a:pt x="24" y="63"/>
                </a:cubicBezTo>
                <a:cubicBezTo>
                  <a:pt x="24" y="63"/>
                  <a:pt x="23" y="63"/>
                  <a:pt x="23" y="63"/>
                </a:cubicBezTo>
                <a:cubicBezTo>
                  <a:pt x="23" y="63"/>
                  <a:pt x="23" y="63"/>
                  <a:pt x="23" y="63"/>
                </a:cubicBezTo>
                <a:cubicBezTo>
                  <a:pt x="23" y="63"/>
                  <a:pt x="23" y="63"/>
                  <a:pt x="23" y="64"/>
                </a:cubicBezTo>
                <a:cubicBezTo>
                  <a:pt x="23" y="64"/>
                  <a:pt x="23" y="64"/>
                  <a:pt x="24" y="65"/>
                </a:cubicBezTo>
                <a:cubicBezTo>
                  <a:pt x="24" y="65"/>
                  <a:pt x="24" y="65"/>
                  <a:pt x="24" y="66"/>
                </a:cubicBezTo>
                <a:cubicBezTo>
                  <a:pt x="25" y="66"/>
                  <a:pt x="25" y="66"/>
                  <a:pt x="25" y="66"/>
                </a:cubicBezTo>
                <a:cubicBezTo>
                  <a:pt x="25" y="67"/>
                  <a:pt x="25" y="67"/>
                  <a:pt x="25" y="68"/>
                </a:cubicBezTo>
                <a:cubicBezTo>
                  <a:pt x="24" y="68"/>
                  <a:pt x="24" y="68"/>
                  <a:pt x="24" y="69"/>
                </a:cubicBezTo>
                <a:close/>
                <a:moveTo>
                  <a:pt x="29" y="69"/>
                </a:moveTo>
                <a:cubicBezTo>
                  <a:pt x="29" y="69"/>
                  <a:pt x="29" y="69"/>
                  <a:pt x="29" y="69"/>
                </a:cubicBezTo>
                <a:cubicBezTo>
                  <a:pt x="28" y="69"/>
                  <a:pt x="28" y="68"/>
                  <a:pt x="27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6" y="71"/>
                  <a:pt x="26" y="71"/>
                  <a:pt x="26" y="71"/>
                </a:cubicBezTo>
                <a:cubicBezTo>
                  <a:pt x="25" y="70"/>
                  <a:pt x="25" y="70"/>
                  <a:pt x="25" y="70"/>
                </a:cubicBezTo>
                <a:cubicBezTo>
                  <a:pt x="27" y="63"/>
                  <a:pt x="27" y="63"/>
                  <a:pt x="27" y="63"/>
                </a:cubicBezTo>
                <a:cubicBezTo>
                  <a:pt x="29" y="64"/>
                  <a:pt x="29" y="64"/>
                  <a:pt x="29" y="64"/>
                </a:cubicBezTo>
                <a:cubicBezTo>
                  <a:pt x="30" y="64"/>
                  <a:pt x="30" y="64"/>
                  <a:pt x="30" y="65"/>
                </a:cubicBezTo>
                <a:cubicBezTo>
                  <a:pt x="30" y="65"/>
                  <a:pt x="31" y="65"/>
                  <a:pt x="31" y="66"/>
                </a:cubicBezTo>
                <a:cubicBezTo>
                  <a:pt x="31" y="66"/>
                  <a:pt x="31" y="67"/>
                  <a:pt x="30" y="67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29" y="69"/>
                  <a:pt x="29" y="69"/>
                </a:cubicBezTo>
                <a:close/>
                <a:moveTo>
                  <a:pt x="34" y="74"/>
                </a:moveTo>
                <a:cubicBezTo>
                  <a:pt x="34" y="74"/>
                  <a:pt x="33" y="74"/>
                  <a:pt x="32" y="74"/>
                </a:cubicBezTo>
                <a:cubicBezTo>
                  <a:pt x="31" y="73"/>
                  <a:pt x="31" y="73"/>
                  <a:pt x="30" y="72"/>
                </a:cubicBezTo>
                <a:cubicBezTo>
                  <a:pt x="30" y="71"/>
                  <a:pt x="30" y="70"/>
                  <a:pt x="31" y="69"/>
                </a:cubicBezTo>
                <a:cubicBezTo>
                  <a:pt x="31" y="68"/>
                  <a:pt x="31" y="68"/>
                  <a:pt x="32" y="67"/>
                </a:cubicBezTo>
                <a:cubicBezTo>
                  <a:pt x="32" y="67"/>
                  <a:pt x="32" y="67"/>
                  <a:pt x="32" y="66"/>
                </a:cubicBezTo>
                <a:cubicBezTo>
                  <a:pt x="33" y="66"/>
                  <a:pt x="33" y="66"/>
                  <a:pt x="33" y="66"/>
                </a:cubicBezTo>
                <a:cubicBezTo>
                  <a:pt x="34" y="66"/>
                  <a:pt x="34" y="66"/>
                  <a:pt x="35" y="66"/>
                </a:cubicBezTo>
                <a:cubicBezTo>
                  <a:pt x="35" y="67"/>
                  <a:pt x="36" y="67"/>
                  <a:pt x="36" y="68"/>
                </a:cubicBezTo>
                <a:cubicBezTo>
                  <a:pt x="37" y="69"/>
                  <a:pt x="36" y="70"/>
                  <a:pt x="36" y="71"/>
                </a:cubicBezTo>
                <a:cubicBezTo>
                  <a:pt x="36" y="72"/>
                  <a:pt x="35" y="73"/>
                  <a:pt x="34" y="74"/>
                </a:cubicBezTo>
                <a:close/>
                <a:moveTo>
                  <a:pt x="42" y="72"/>
                </a:moveTo>
                <a:cubicBezTo>
                  <a:pt x="42" y="73"/>
                  <a:pt x="42" y="73"/>
                  <a:pt x="41" y="73"/>
                </a:cubicBezTo>
                <a:cubicBezTo>
                  <a:pt x="41" y="74"/>
                  <a:pt x="41" y="74"/>
                  <a:pt x="40" y="74"/>
                </a:cubicBezTo>
                <a:cubicBezTo>
                  <a:pt x="40" y="74"/>
                  <a:pt x="40" y="74"/>
                  <a:pt x="40" y="75"/>
                </a:cubicBezTo>
                <a:cubicBezTo>
                  <a:pt x="41" y="75"/>
                  <a:pt x="41" y="75"/>
                  <a:pt x="41" y="76"/>
                </a:cubicBezTo>
                <a:cubicBezTo>
                  <a:pt x="41" y="78"/>
                  <a:pt x="41" y="78"/>
                  <a:pt x="41" y="78"/>
                </a:cubicBezTo>
                <a:cubicBezTo>
                  <a:pt x="39" y="77"/>
                  <a:pt x="39" y="77"/>
                  <a:pt x="39" y="77"/>
                </a:cubicBezTo>
                <a:cubicBezTo>
                  <a:pt x="39" y="75"/>
                  <a:pt x="39" y="75"/>
                  <a:pt x="39" y="75"/>
                </a:cubicBezTo>
                <a:cubicBezTo>
                  <a:pt x="39" y="74"/>
                  <a:pt x="39" y="74"/>
                  <a:pt x="39" y="74"/>
                </a:cubicBezTo>
                <a:cubicBezTo>
                  <a:pt x="39" y="74"/>
                  <a:pt x="39" y="73"/>
                  <a:pt x="39" y="73"/>
                </a:cubicBezTo>
                <a:cubicBezTo>
                  <a:pt x="39" y="73"/>
                  <a:pt x="38" y="73"/>
                  <a:pt x="38" y="73"/>
                </a:cubicBezTo>
                <a:cubicBezTo>
                  <a:pt x="38" y="73"/>
                  <a:pt x="38" y="73"/>
                  <a:pt x="38" y="73"/>
                </a:cubicBezTo>
                <a:cubicBezTo>
                  <a:pt x="37" y="76"/>
                  <a:pt x="37" y="76"/>
                  <a:pt x="37" y="76"/>
                </a:cubicBezTo>
                <a:cubicBezTo>
                  <a:pt x="36" y="75"/>
                  <a:pt x="36" y="75"/>
                  <a:pt x="36" y="75"/>
                </a:cubicBezTo>
                <a:cubicBezTo>
                  <a:pt x="38" y="68"/>
                  <a:pt x="38" y="68"/>
                  <a:pt x="38" y="68"/>
                </a:cubicBezTo>
                <a:cubicBezTo>
                  <a:pt x="41" y="69"/>
                  <a:pt x="41" y="69"/>
                  <a:pt x="41" y="69"/>
                </a:cubicBezTo>
                <a:cubicBezTo>
                  <a:pt x="41" y="69"/>
                  <a:pt x="42" y="70"/>
                  <a:pt x="42" y="70"/>
                </a:cubicBezTo>
                <a:cubicBezTo>
                  <a:pt x="42" y="70"/>
                  <a:pt x="42" y="71"/>
                  <a:pt x="43" y="71"/>
                </a:cubicBezTo>
                <a:cubicBezTo>
                  <a:pt x="43" y="71"/>
                  <a:pt x="43" y="72"/>
                  <a:pt x="42" y="72"/>
                </a:cubicBezTo>
                <a:close/>
                <a:moveTo>
                  <a:pt x="46" y="73"/>
                </a:moveTo>
                <a:cubicBezTo>
                  <a:pt x="44" y="79"/>
                  <a:pt x="44" y="79"/>
                  <a:pt x="44" y="79"/>
                </a:cubicBezTo>
                <a:cubicBezTo>
                  <a:pt x="43" y="79"/>
                  <a:pt x="43" y="79"/>
                  <a:pt x="43" y="79"/>
                </a:cubicBezTo>
                <a:cubicBezTo>
                  <a:pt x="45" y="73"/>
                  <a:pt x="45" y="73"/>
                  <a:pt x="45" y="73"/>
                </a:cubicBezTo>
                <a:cubicBezTo>
                  <a:pt x="43" y="72"/>
                  <a:pt x="43" y="72"/>
                  <a:pt x="43" y="72"/>
                </a:cubicBezTo>
                <a:cubicBezTo>
                  <a:pt x="44" y="70"/>
                  <a:pt x="44" y="70"/>
                  <a:pt x="44" y="70"/>
                </a:cubicBezTo>
                <a:cubicBezTo>
                  <a:pt x="49" y="73"/>
                  <a:pt x="49" y="73"/>
                  <a:pt x="49" y="73"/>
                </a:cubicBezTo>
                <a:cubicBezTo>
                  <a:pt x="48" y="74"/>
                  <a:pt x="48" y="74"/>
                  <a:pt x="48" y="74"/>
                </a:cubicBezTo>
                <a:lnTo>
                  <a:pt x="46" y="73"/>
                </a:lnTo>
                <a:close/>
                <a:moveTo>
                  <a:pt x="80" y="8"/>
                </a:moveTo>
                <a:cubicBezTo>
                  <a:pt x="49" y="96"/>
                  <a:pt x="49" y="96"/>
                  <a:pt x="49" y="96"/>
                </a:cubicBezTo>
                <a:cubicBezTo>
                  <a:pt x="49" y="96"/>
                  <a:pt x="48" y="97"/>
                  <a:pt x="47" y="97"/>
                </a:cubicBezTo>
                <a:cubicBezTo>
                  <a:pt x="47" y="97"/>
                  <a:pt x="47" y="97"/>
                  <a:pt x="47" y="97"/>
                </a:cubicBezTo>
                <a:cubicBezTo>
                  <a:pt x="79" y="7"/>
                  <a:pt x="79" y="7"/>
                  <a:pt x="79" y="7"/>
                </a:cubicBezTo>
                <a:cubicBezTo>
                  <a:pt x="80" y="6"/>
                  <a:pt x="79" y="5"/>
                  <a:pt x="79" y="5"/>
                </a:cubicBezTo>
                <a:cubicBezTo>
                  <a:pt x="79" y="5"/>
                  <a:pt x="79" y="5"/>
                  <a:pt x="79" y="5"/>
                </a:cubicBezTo>
                <a:cubicBezTo>
                  <a:pt x="79" y="5"/>
                  <a:pt x="80" y="5"/>
                  <a:pt x="80" y="6"/>
                </a:cubicBezTo>
                <a:cubicBezTo>
                  <a:pt x="81" y="6"/>
                  <a:pt x="81" y="7"/>
                  <a:pt x="80" y="8"/>
                </a:cubicBezTo>
                <a:close/>
                <a:moveTo>
                  <a:pt x="80" y="7"/>
                </a:moveTo>
                <a:cubicBezTo>
                  <a:pt x="47" y="97"/>
                  <a:pt x="47" y="97"/>
                  <a:pt x="47" y="97"/>
                </a:cubicBezTo>
                <a:cubicBezTo>
                  <a:pt x="48" y="97"/>
                  <a:pt x="48" y="96"/>
                  <a:pt x="49" y="95"/>
                </a:cubicBezTo>
                <a:cubicBezTo>
                  <a:pt x="80" y="7"/>
                  <a:pt x="80" y="7"/>
                  <a:pt x="80" y="7"/>
                </a:cubicBezTo>
                <a:cubicBezTo>
                  <a:pt x="80" y="7"/>
                  <a:pt x="80" y="6"/>
                  <a:pt x="80" y="6"/>
                </a:cubicBezTo>
                <a:cubicBezTo>
                  <a:pt x="80" y="6"/>
                  <a:pt x="80" y="7"/>
                  <a:pt x="80" y="7"/>
                </a:cubicBezTo>
                <a:close/>
                <a:moveTo>
                  <a:pt x="11" y="59"/>
                </a:moveTo>
                <a:cubicBezTo>
                  <a:pt x="12" y="59"/>
                  <a:pt x="12" y="59"/>
                  <a:pt x="12" y="59"/>
                </a:cubicBezTo>
                <a:cubicBezTo>
                  <a:pt x="12" y="58"/>
                  <a:pt x="12" y="58"/>
                  <a:pt x="12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1" y="57"/>
                  <a:pt x="11" y="57"/>
                  <a:pt x="11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10" y="59"/>
                  <a:pt x="10" y="59"/>
                  <a:pt x="10" y="59"/>
                </a:cubicBezTo>
                <a:cubicBezTo>
                  <a:pt x="10" y="59"/>
                  <a:pt x="10" y="59"/>
                  <a:pt x="10" y="59"/>
                </a:cubicBezTo>
                <a:cubicBezTo>
                  <a:pt x="11" y="59"/>
                  <a:pt x="11" y="59"/>
                  <a:pt x="11" y="59"/>
                </a:cubicBezTo>
                <a:cubicBezTo>
                  <a:pt x="11" y="59"/>
                  <a:pt x="11" y="59"/>
                  <a:pt x="11" y="59"/>
                </a:cubicBezTo>
                <a:close/>
                <a:moveTo>
                  <a:pt x="31" y="16"/>
                </a:moveTo>
                <a:cubicBezTo>
                  <a:pt x="30" y="17"/>
                  <a:pt x="29" y="18"/>
                  <a:pt x="29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30" y="19"/>
                  <a:pt x="31" y="17"/>
                  <a:pt x="31" y="16"/>
                </a:cubicBezTo>
                <a:close/>
                <a:moveTo>
                  <a:pt x="26" y="27"/>
                </a:moveTo>
                <a:cubicBezTo>
                  <a:pt x="27" y="25"/>
                  <a:pt x="28" y="23"/>
                  <a:pt x="29" y="22"/>
                </a:cubicBezTo>
                <a:cubicBezTo>
                  <a:pt x="28" y="21"/>
                  <a:pt x="28" y="21"/>
                  <a:pt x="28" y="21"/>
                </a:cubicBezTo>
                <a:cubicBezTo>
                  <a:pt x="27" y="23"/>
                  <a:pt x="26" y="24"/>
                  <a:pt x="25" y="26"/>
                </a:cubicBezTo>
                <a:cubicBezTo>
                  <a:pt x="24" y="28"/>
                  <a:pt x="24" y="30"/>
                  <a:pt x="24" y="32"/>
                </a:cubicBezTo>
                <a:cubicBezTo>
                  <a:pt x="24" y="32"/>
                  <a:pt x="24" y="32"/>
                  <a:pt x="25" y="32"/>
                </a:cubicBezTo>
                <a:cubicBezTo>
                  <a:pt x="25" y="30"/>
                  <a:pt x="26" y="28"/>
                  <a:pt x="26" y="27"/>
                </a:cubicBezTo>
                <a:close/>
                <a:moveTo>
                  <a:pt x="24" y="37"/>
                </a:moveTo>
                <a:cubicBezTo>
                  <a:pt x="24" y="36"/>
                  <a:pt x="24" y="35"/>
                  <a:pt x="24" y="34"/>
                </a:cubicBezTo>
                <a:cubicBezTo>
                  <a:pt x="24" y="34"/>
                  <a:pt x="24" y="34"/>
                  <a:pt x="23" y="34"/>
                </a:cubicBezTo>
                <a:cubicBezTo>
                  <a:pt x="23" y="35"/>
                  <a:pt x="23" y="36"/>
                  <a:pt x="24" y="37"/>
                </a:cubicBezTo>
                <a:close/>
                <a:moveTo>
                  <a:pt x="26" y="45"/>
                </a:moveTo>
                <a:cubicBezTo>
                  <a:pt x="26" y="44"/>
                  <a:pt x="26" y="43"/>
                  <a:pt x="26" y="42"/>
                </a:cubicBezTo>
                <a:cubicBezTo>
                  <a:pt x="26" y="42"/>
                  <a:pt x="25" y="42"/>
                  <a:pt x="25" y="42"/>
                </a:cubicBezTo>
                <a:cubicBezTo>
                  <a:pt x="25" y="43"/>
                  <a:pt x="26" y="44"/>
                  <a:pt x="26" y="45"/>
                </a:cubicBezTo>
                <a:close/>
                <a:moveTo>
                  <a:pt x="26" y="34"/>
                </a:moveTo>
                <a:cubicBezTo>
                  <a:pt x="25" y="36"/>
                  <a:pt x="25" y="38"/>
                  <a:pt x="24" y="40"/>
                </a:cubicBezTo>
                <a:cubicBezTo>
                  <a:pt x="25" y="40"/>
                  <a:pt x="26" y="40"/>
                  <a:pt x="27" y="40"/>
                </a:cubicBezTo>
                <a:cubicBezTo>
                  <a:pt x="27" y="38"/>
                  <a:pt x="27" y="36"/>
                  <a:pt x="28" y="34"/>
                </a:cubicBezTo>
                <a:cubicBezTo>
                  <a:pt x="27" y="34"/>
                  <a:pt x="26" y="34"/>
                  <a:pt x="26" y="34"/>
                </a:cubicBezTo>
                <a:close/>
                <a:moveTo>
                  <a:pt x="32" y="22"/>
                </a:moveTo>
                <a:cubicBezTo>
                  <a:pt x="33" y="20"/>
                  <a:pt x="34" y="18"/>
                  <a:pt x="36" y="16"/>
                </a:cubicBezTo>
                <a:cubicBezTo>
                  <a:pt x="35" y="15"/>
                  <a:pt x="34" y="15"/>
                  <a:pt x="34" y="15"/>
                </a:cubicBezTo>
                <a:cubicBezTo>
                  <a:pt x="33" y="17"/>
                  <a:pt x="31" y="19"/>
                  <a:pt x="30" y="21"/>
                </a:cubicBezTo>
                <a:cubicBezTo>
                  <a:pt x="31" y="21"/>
                  <a:pt x="32" y="21"/>
                  <a:pt x="32" y="22"/>
                </a:cubicBezTo>
                <a:close/>
                <a:moveTo>
                  <a:pt x="39" y="11"/>
                </a:moveTo>
                <a:cubicBezTo>
                  <a:pt x="38" y="12"/>
                  <a:pt x="36" y="12"/>
                  <a:pt x="35" y="13"/>
                </a:cubicBezTo>
                <a:cubicBezTo>
                  <a:pt x="36" y="14"/>
                  <a:pt x="36" y="14"/>
                  <a:pt x="37" y="14"/>
                </a:cubicBezTo>
                <a:cubicBezTo>
                  <a:pt x="37" y="13"/>
                  <a:pt x="38" y="12"/>
                  <a:pt x="39" y="11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9" name="Freeform 492"/>
          <p:cNvSpPr>
            <a:spLocks noEditPoints="1"/>
          </p:cNvSpPr>
          <p:nvPr/>
        </p:nvSpPr>
        <p:spPr bwMode="auto">
          <a:xfrm>
            <a:off x="3802063" y="4354513"/>
            <a:ext cx="495300" cy="461962"/>
          </a:xfrm>
          <a:custGeom>
            <a:avLst/>
            <a:gdLst>
              <a:gd name="T0" fmla="*/ 2147483647 w 90"/>
              <a:gd name="T1" fmla="*/ 2147483647 h 84"/>
              <a:gd name="T2" fmla="*/ 2147483647 w 90"/>
              <a:gd name="T3" fmla="*/ 2147483647 h 84"/>
              <a:gd name="T4" fmla="*/ 2147483647 w 90"/>
              <a:gd name="T5" fmla="*/ 2147483647 h 84"/>
              <a:gd name="T6" fmla="*/ 2147483647 w 90"/>
              <a:gd name="T7" fmla="*/ 0 h 84"/>
              <a:gd name="T8" fmla="*/ 2147483647 w 90"/>
              <a:gd name="T9" fmla="*/ 2147483647 h 84"/>
              <a:gd name="T10" fmla="*/ 0 w 90"/>
              <a:gd name="T11" fmla="*/ 2147483647 h 84"/>
              <a:gd name="T12" fmla="*/ 2147483647 w 90"/>
              <a:gd name="T13" fmla="*/ 2147483647 h 84"/>
              <a:gd name="T14" fmla="*/ 2147483647 w 90"/>
              <a:gd name="T15" fmla="*/ 2147483647 h 84"/>
              <a:gd name="T16" fmla="*/ 2147483647 w 90"/>
              <a:gd name="T17" fmla="*/ 2147483647 h 84"/>
              <a:gd name="T18" fmla="*/ 2147483647 w 90"/>
              <a:gd name="T19" fmla="*/ 2147483647 h 84"/>
              <a:gd name="T20" fmla="*/ 2147483647 w 90"/>
              <a:gd name="T21" fmla="*/ 2147483647 h 84"/>
              <a:gd name="T22" fmla="*/ 2147483647 w 90"/>
              <a:gd name="T23" fmla="*/ 2147483647 h 84"/>
              <a:gd name="T24" fmla="*/ 2147483647 w 90"/>
              <a:gd name="T25" fmla="*/ 2147483647 h 84"/>
              <a:gd name="T26" fmla="*/ 2147483647 w 90"/>
              <a:gd name="T27" fmla="*/ 2147483647 h 84"/>
              <a:gd name="T28" fmla="*/ 2147483647 w 90"/>
              <a:gd name="T29" fmla="*/ 2147483647 h 84"/>
              <a:gd name="T30" fmla="*/ 2147483647 w 90"/>
              <a:gd name="T31" fmla="*/ 2147483647 h 84"/>
              <a:gd name="T32" fmla="*/ 2147483647 w 90"/>
              <a:gd name="T33" fmla="*/ 2147483647 h 84"/>
              <a:gd name="T34" fmla="*/ 2147483647 w 90"/>
              <a:gd name="T35" fmla="*/ 2147483647 h 84"/>
              <a:gd name="T36" fmla="*/ 2147483647 w 90"/>
              <a:gd name="T37" fmla="*/ 2147483647 h 84"/>
              <a:gd name="T38" fmla="*/ 2147483647 w 90"/>
              <a:gd name="T39" fmla="*/ 2147483647 h 84"/>
              <a:gd name="T40" fmla="*/ 2147483647 w 90"/>
              <a:gd name="T41" fmla="*/ 2147483647 h 84"/>
              <a:gd name="T42" fmla="*/ 2147483647 w 90"/>
              <a:gd name="T43" fmla="*/ 2147483647 h 84"/>
              <a:gd name="T44" fmla="*/ 2147483647 w 90"/>
              <a:gd name="T45" fmla="*/ 2147483647 h 84"/>
              <a:gd name="T46" fmla="*/ 2147483647 w 90"/>
              <a:gd name="T47" fmla="*/ 2147483647 h 84"/>
              <a:gd name="T48" fmla="*/ 2147483647 w 90"/>
              <a:gd name="T49" fmla="*/ 2147483647 h 84"/>
              <a:gd name="T50" fmla="*/ 2147483647 w 90"/>
              <a:gd name="T51" fmla="*/ 2147483647 h 84"/>
              <a:gd name="T52" fmla="*/ 2147483647 w 90"/>
              <a:gd name="T53" fmla="*/ 2147483647 h 8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90" h="84">
                <a:moveTo>
                  <a:pt x="17" y="32"/>
                </a:moveTo>
                <a:cubicBezTo>
                  <a:pt x="17" y="29"/>
                  <a:pt x="18" y="27"/>
                  <a:pt x="19" y="25"/>
                </a:cubicBezTo>
                <a:cubicBezTo>
                  <a:pt x="22" y="18"/>
                  <a:pt x="28" y="13"/>
                  <a:pt x="35" y="9"/>
                </a:cubicBezTo>
                <a:cubicBezTo>
                  <a:pt x="31" y="0"/>
                  <a:pt x="31" y="0"/>
                  <a:pt x="31" y="0"/>
                </a:cubicBezTo>
                <a:cubicBezTo>
                  <a:pt x="18" y="6"/>
                  <a:pt x="9" y="18"/>
                  <a:pt x="6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13" y="52"/>
                  <a:pt x="13" y="52"/>
                  <a:pt x="13" y="52"/>
                </a:cubicBezTo>
                <a:cubicBezTo>
                  <a:pt x="24" y="31"/>
                  <a:pt x="24" y="31"/>
                  <a:pt x="24" y="31"/>
                </a:cubicBezTo>
                <a:lnTo>
                  <a:pt x="17" y="32"/>
                </a:lnTo>
                <a:close/>
                <a:moveTo>
                  <a:pt x="54" y="70"/>
                </a:moveTo>
                <a:cubicBezTo>
                  <a:pt x="52" y="71"/>
                  <a:pt x="50" y="71"/>
                  <a:pt x="48" y="71"/>
                </a:cubicBezTo>
                <a:cubicBezTo>
                  <a:pt x="40" y="72"/>
                  <a:pt x="33" y="70"/>
                  <a:pt x="26" y="65"/>
                </a:cubicBezTo>
                <a:cubicBezTo>
                  <a:pt x="20" y="73"/>
                  <a:pt x="20" y="73"/>
                  <a:pt x="20" y="73"/>
                </a:cubicBezTo>
                <a:cubicBezTo>
                  <a:pt x="32" y="82"/>
                  <a:pt x="47" y="83"/>
                  <a:pt x="60" y="79"/>
                </a:cubicBezTo>
                <a:cubicBezTo>
                  <a:pt x="64" y="84"/>
                  <a:pt x="64" y="84"/>
                  <a:pt x="64" y="84"/>
                </a:cubicBezTo>
                <a:cubicBezTo>
                  <a:pt x="75" y="63"/>
                  <a:pt x="75" y="63"/>
                  <a:pt x="75" y="63"/>
                </a:cubicBezTo>
                <a:cubicBezTo>
                  <a:pt x="51" y="64"/>
                  <a:pt x="51" y="64"/>
                  <a:pt x="51" y="64"/>
                </a:cubicBezTo>
                <a:lnTo>
                  <a:pt x="54" y="70"/>
                </a:lnTo>
                <a:close/>
                <a:moveTo>
                  <a:pt x="74" y="9"/>
                </a:moveTo>
                <a:cubicBezTo>
                  <a:pt x="77" y="3"/>
                  <a:pt x="77" y="3"/>
                  <a:pt x="77" y="3"/>
                </a:cubicBezTo>
                <a:cubicBezTo>
                  <a:pt x="53" y="4"/>
                  <a:pt x="53" y="4"/>
                  <a:pt x="53" y="4"/>
                </a:cubicBezTo>
                <a:cubicBezTo>
                  <a:pt x="66" y="24"/>
                  <a:pt x="66" y="24"/>
                  <a:pt x="66" y="24"/>
                </a:cubicBezTo>
                <a:cubicBezTo>
                  <a:pt x="69" y="18"/>
                  <a:pt x="69" y="18"/>
                  <a:pt x="69" y="18"/>
                </a:cubicBezTo>
                <a:cubicBezTo>
                  <a:pt x="71" y="20"/>
                  <a:pt x="72" y="22"/>
                  <a:pt x="73" y="23"/>
                </a:cubicBezTo>
                <a:cubicBezTo>
                  <a:pt x="78" y="30"/>
                  <a:pt x="80" y="37"/>
                  <a:pt x="79" y="45"/>
                </a:cubicBezTo>
                <a:cubicBezTo>
                  <a:pt x="89" y="46"/>
                  <a:pt x="89" y="46"/>
                  <a:pt x="89" y="46"/>
                </a:cubicBezTo>
                <a:cubicBezTo>
                  <a:pt x="90" y="32"/>
                  <a:pt x="84" y="18"/>
                  <a:pt x="74" y="9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0" name="Freeform 496"/>
          <p:cNvSpPr>
            <a:spLocks/>
          </p:cNvSpPr>
          <p:nvPr/>
        </p:nvSpPr>
        <p:spPr bwMode="auto">
          <a:xfrm>
            <a:off x="804863" y="4349750"/>
            <a:ext cx="471487" cy="471488"/>
          </a:xfrm>
          <a:custGeom>
            <a:avLst/>
            <a:gdLst>
              <a:gd name="T0" fmla="*/ 2147483647 w 86"/>
              <a:gd name="T1" fmla="*/ 2147483647 h 86"/>
              <a:gd name="T2" fmla="*/ 2147483647 w 86"/>
              <a:gd name="T3" fmla="*/ 2147483647 h 86"/>
              <a:gd name="T4" fmla="*/ 2147483647 w 86"/>
              <a:gd name="T5" fmla="*/ 2147483647 h 86"/>
              <a:gd name="T6" fmla="*/ 2147483647 w 86"/>
              <a:gd name="T7" fmla="*/ 2147483647 h 86"/>
              <a:gd name="T8" fmla="*/ 2147483647 w 86"/>
              <a:gd name="T9" fmla="*/ 2147483647 h 86"/>
              <a:gd name="T10" fmla="*/ 2147483647 w 86"/>
              <a:gd name="T11" fmla="*/ 2147483647 h 86"/>
              <a:gd name="T12" fmla="*/ 2147483647 w 86"/>
              <a:gd name="T13" fmla="*/ 2147483647 h 86"/>
              <a:gd name="T14" fmla="*/ 2147483647 w 86"/>
              <a:gd name="T15" fmla="*/ 2147483647 h 86"/>
              <a:gd name="T16" fmla="*/ 2147483647 w 86"/>
              <a:gd name="T17" fmla="*/ 2147483647 h 86"/>
              <a:gd name="T18" fmla="*/ 2147483647 w 86"/>
              <a:gd name="T19" fmla="*/ 2147483647 h 86"/>
              <a:gd name="T20" fmla="*/ 2147483647 w 86"/>
              <a:gd name="T21" fmla="*/ 2147483647 h 86"/>
              <a:gd name="T22" fmla="*/ 2147483647 w 86"/>
              <a:gd name="T23" fmla="*/ 2147483647 h 86"/>
              <a:gd name="T24" fmla="*/ 2147483647 w 86"/>
              <a:gd name="T25" fmla="*/ 2147483647 h 86"/>
              <a:gd name="T26" fmla="*/ 2147483647 w 86"/>
              <a:gd name="T27" fmla="*/ 2147483647 h 86"/>
              <a:gd name="T28" fmla="*/ 2147483647 w 86"/>
              <a:gd name="T29" fmla="*/ 2147483647 h 86"/>
              <a:gd name="T30" fmla="*/ 0 w 86"/>
              <a:gd name="T31" fmla="*/ 2147483647 h 86"/>
              <a:gd name="T32" fmla="*/ 2147483647 w 86"/>
              <a:gd name="T33" fmla="*/ 2147483647 h 86"/>
              <a:gd name="T34" fmla="*/ 2147483647 w 86"/>
              <a:gd name="T35" fmla="*/ 2147483647 h 86"/>
              <a:gd name="T36" fmla="*/ 2147483647 w 86"/>
              <a:gd name="T37" fmla="*/ 2147483647 h 86"/>
              <a:gd name="T38" fmla="*/ 2147483647 w 86"/>
              <a:gd name="T39" fmla="*/ 2147483647 h 86"/>
              <a:gd name="T40" fmla="*/ 2147483647 w 86"/>
              <a:gd name="T41" fmla="*/ 2147483647 h 86"/>
              <a:gd name="T42" fmla="*/ 2147483647 w 86"/>
              <a:gd name="T43" fmla="*/ 2147483647 h 86"/>
              <a:gd name="T44" fmla="*/ 2147483647 w 86"/>
              <a:gd name="T45" fmla="*/ 2147483647 h 86"/>
              <a:gd name="T46" fmla="*/ 2147483647 w 86"/>
              <a:gd name="T47" fmla="*/ 2147483647 h 86"/>
              <a:gd name="T48" fmla="*/ 2147483647 w 86"/>
              <a:gd name="T49" fmla="*/ 2147483647 h 8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6" h="86">
                <a:moveTo>
                  <a:pt x="68" y="19"/>
                </a:moveTo>
                <a:cubicBezTo>
                  <a:pt x="68" y="19"/>
                  <a:pt x="66" y="11"/>
                  <a:pt x="73" y="3"/>
                </a:cubicBezTo>
                <a:cubicBezTo>
                  <a:pt x="66" y="11"/>
                  <a:pt x="59" y="12"/>
                  <a:pt x="59" y="12"/>
                </a:cubicBezTo>
                <a:cubicBezTo>
                  <a:pt x="36" y="0"/>
                  <a:pt x="15" y="7"/>
                  <a:pt x="15" y="7"/>
                </a:cubicBezTo>
                <a:cubicBezTo>
                  <a:pt x="50" y="32"/>
                  <a:pt x="50" y="32"/>
                  <a:pt x="50" y="32"/>
                </a:cubicBezTo>
                <a:cubicBezTo>
                  <a:pt x="40" y="45"/>
                  <a:pt x="13" y="81"/>
                  <a:pt x="13" y="81"/>
                </a:cubicBezTo>
                <a:cubicBezTo>
                  <a:pt x="12" y="83"/>
                  <a:pt x="10" y="84"/>
                  <a:pt x="9" y="84"/>
                </a:cubicBezTo>
                <a:cubicBezTo>
                  <a:pt x="8" y="84"/>
                  <a:pt x="6" y="84"/>
                  <a:pt x="5" y="83"/>
                </a:cubicBezTo>
                <a:cubicBezTo>
                  <a:pt x="4" y="82"/>
                  <a:pt x="4" y="82"/>
                  <a:pt x="3" y="81"/>
                </a:cubicBezTo>
                <a:cubicBezTo>
                  <a:pt x="3" y="80"/>
                  <a:pt x="2" y="79"/>
                  <a:pt x="3" y="77"/>
                </a:cubicBezTo>
                <a:cubicBezTo>
                  <a:pt x="3" y="76"/>
                  <a:pt x="3" y="74"/>
                  <a:pt x="4" y="73"/>
                </a:cubicBezTo>
                <a:cubicBezTo>
                  <a:pt x="5" y="72"/>
                  <a:pt x="5" y="72"/>
                  <a:pt x="6" y="71"/>
                </a:cubicBezTo>
                <a:cubicBezTo>
                  <a:pt x="6" y="71"/>
                  <a:pt x="7" y="70"/>
                  <a:pt x="6" y="70"/>
                </a:cubicBezTo>
                <a:cubicBezTo>
                  <a:pt x="6" y="69"/>
                  <a:pt x="5" y="69"/>
                  <a:pt x="5" y="70"/>
                </a:cubicBezTo>
                <a:cubicBezTo>
                  <a:pt x="4" y="70"/>
                  <a:pt x="3" y="71"/>
                  <a:pt x="2" y="72"/>
                </a:cubicBezTo>
                <a:cubicBezTo>
                  <a:pt x="1" y="73"/>
                  <a:pt x="1" y="75"/>
                  <a:pt x="0" y="77"/>
                </a:cubicBezTo>
                <a:cubicBezTo>
                  <a:pt x="0" y="79"/>
                  <a:pt x="0" y="81"/>
                  <a:pt x="1" y="82"/>
                </a:cubicBezTo>
                <a:cubicBezTo>
                  <a:pt x="2" y="83"/>
                  <a:pt x="3" y="84"/>
                  <a:pt x="4" y="85"/>
                </a:cubicBezTo>
                <a:cubicBezTo>
                  <a:pt x="5" y="86"/>
                  <a:pt x="7" y="86"/>
                  <a:pt x="9" y="86"/>
                </a:cubicBezTo>
                <a:cubicBezTo>
                  <a:pt x="11" y="86"/>
                  <a:pt x="13" y="85"/>
                  <a:pt x="15" y="83"/>
                </a:cubicBezTo>
                <a:cubicBezTo>
                  <a:pt x="15" y="83"/>
                  <a:pt x="25" y="69"/>
                  <a:pt x="35" y="56"/>
                </a:cubicBezTo>
                <a:cubicBezTo>
                  <a:pt x="40" y="49"/>
                  <a:pt x="45" y="42"/>
                  <a:pt x="49" y="37"/>
                </a:cubicBezTo>
                <a:cubicBezTo>
                  <a:pt x="50" y="36"/>
                  <a:pt x="51" y="35"/>
                  <a:pt x="51" y="33"/>
                </a:cubicBezTo>
                <a:cubicBezTo>
                  <a:pt x="86" y="59"/>
                  <a:pt x="86" y="59"/>
                  <a:pt x="86" y="59"/>
                </a:cubicBezTo>
                <a:cubicBezTo>
                  <a:pt x="86" y="59"/>
                  <a:pt x="86" y="37"/>
                  <a:pt x="68" y="19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1" name="Freeform 497"/>
          <p:cNvSpPr>
            <a:spLocks noEditPoints="1"/>
          </p:cNvSpPr>
          <p:nvPr/>
        </p:nvSpPr>
        <p:spPr bwMode="auto">
          <a:xfrm>
            <a:off x="2801938" y="4333875"/>
            <a:ext cx="530225" cy="501650"/>
          </a:xfrm>
          <a:custGeom>
            <a:avLst/>
            <a:gdLst>
              <a:gd name="T0" fmla="*/ 2147483647 w 97"/>
              <a:gd name="T1" fmla="*/ 2147483647 h 91"/>
              <a:gd name="T2" fmla="*/ 2147483647 w 97"/>
              <a:gd name="T3" fmla="*/ 2147483647 h 91"/>
              <a:gd name="T4" fmla="*/ 2147483647 w 97"/>
              <a:gd name="T5" fmla="*/ 2147483647 h 91"/>
              <a:gd name="T6" fmla="*/ 2147483647 w 97"/>
              <a:gd name="T7" fmla="*/ 2147483647 h 91"/>
              <a:gd name="T8" fmla="*/ 2147483647 w 97"/>
              <a:gd name="T9" fmla="*/ 2147483647 h 91"/>
              <a:gd name="T10" fmla="*/ 2147483647 w 97"/>
              <a:gd name="T11" fmla="*/ 2147483647 h 91"/>
              <a:gd name="T12" fmla="*/ 2147483647 w 97"/>
              <a:gd name="T13" fmla="*/ 2147483647 h 91"/>
              <a:gd name="T14" fmla="*/ 2147483647 w 97"/>
              <a:gd name="T15" fmla="*/ 2147483647 h 91"/>
              <a:gd name="T16" fmla="*/ 2147483647 w 97"/>
              <a:gd name="T17" fmla="*/ 2147483647 h 91"/>
              <a:gd name="T18" fmla="*/ 2147483647 w 97"/>
              <a:gd name="T19" fmla="*/ 2147483647 h 91"/>
              <a:gd name="T20" fmla="*/ 2147483647 w 97"/>
              <a:gd name="T21" fmla="*/ 2147483647 h 91"/>
              <a:gd name="T22" fmla="*/ 2147483647 w 97"/>
              <a:gd name="T23" fmla="*/ 2147483647 h 91"/>
              <a:gd name="T24" fmla="*/ 2147483647 w 97"/>
              <a:gd name="T25" fmla="*/ 2147483647 h 91"/>
              <a:gd name="T26" fmla="*/ 2147483647 w 97"/>
              <a:gd name="T27" fmla="*/ 2147483647 h 91"/>
              <a:gd name="T28" fmla="*/ 2147483647 w 97"/>
              <a:gd name="T29" fmla="*/ 2147483647 h 91"/>
              <a:gd name="T30" fmla="*/ 2147483647 w 97"/>
              <a:gd name="T31" fmla="*/ 2147483647 h 91"/>
              <a:gd name="T32" fmla="*/ 2147483647 w 97"/>
              <a:gd name="T33" fmla="*/ 2147483647 h 91"/>
              <a:gd name="T34" fmla="*/ 2147483647 w 97"/>
              <a:gd name="T35" fmla="*/ 2147483647 h 91"/>
              <a:gd name="T36" fmla="*/ 2147483647 w 97"/>
              <a:gd name="T37" fmla="*/ 2147483647 h 91"/>
              <a:gd name="T38" fmla="*/ 2147483647 w 97"/>
              <a:gd name="T39" fmla="*/ 2147483647 h 91"/>
              <a:gd name="T40" fmla="*/ 2147483647 w 97"/>
              <a:gd name="T41" fmla="*/ 2147483647 h 91"/>
              <a:gd name="T42" fmla="*/ 2147483647 w 97"/>
              <a:gd name="T43" fmla="*/ 2147483647 h 91"/>
              <a:gd name="T44" fmla="*/ 2147483647 w 97"/>
              <a:gd name="T45" fmla="*/ 2147483647 h 91"/>
              <a:gd name="T46" fmla="*/ 2147483647 w 97"/>
              <a:gd name="T47" fmla="*/ 2147483647 h 91"/>
              <a:gd name="T48" fmla="*/ 2147483647 w 97"/>
              <a:gd name="T49" fmla="*/ 2147483647 h 91"/>
              <a:gd name="T50" fmla="*/ 2147483647 w 97"/>
              <a:gd name="T51" fmla="*/ 2147483647 h 91"/>
              <a:gd name="T52" fmla="*/ 2147483647 w 97"/>
              <a:gd name="T53" fmla="*/ 2147483647 h 91"/>
              <a:gd name="T54" fmla="*/ 2147483647 w 97"/>
              <a:gd name="T55" fmla="*/ 2147483647 h 91"/>
              <a:gd name="T56" fmla="*/ 2147483647 w 97"/>
              <a:gd name="T57" fmla="*/ 2147483647 h 91"/>
              <a:gd name="T58" fmla="*/ 2147483647 w 97"/>
              <a:gd name="T59" fmla="*/ 2147483647 h 91"/>
              <a:gd name="T60" fmla="*/ 2147483647 w 97"/>
              <a:gd name="T61" fmla="*/ 2147483647 h 91"/>
              <a:gd name="T62" fmla="*/ 2147483647 w 97"/>
              <a:gd name="T63" fmla="*/ 2147483647 h 91"/>
              <a:gd name="T64" fmla="*/ 2147483647 w 97"/>
              <a:gd name="T65" fmla="*/ 0 h 91"/>
              <a:gd name="T66" fmla="*/ 2147483647 w 97"/>
              <a:gd name="T67" fmla="*/ 2147483647 h 9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97" h="91">
                <a:moveTo>
                  <a:pt x="43" y="18"/>
                </a:moveTo>
                <a:cubicBezTo>
                  <a:pt x="42" y="16"/>
                  <a:pt x="41" y="15"/>
                  <a:pt x="39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7" y="15"/>
                  <a:pt x="15" y="16"/>
                  <a:pt x="14" y="18"/>
                </a:cubicBezTo>
                <a:cubicBezTo>
                  <a:pt x="1" y="43"/>
                  <a:pt x="1" y="43"/>
                  <a:pt x="1" y="43"/>
                </a:cubicBezTo>
                <a:cubicBezTo>
                  <a:pt x="0" y="45"/>
                  <a:pt x="1" y="48"/>
                  <a:pt x="3" y="49"/>
                </a:cubicBezTo>
                <a:cubicBezTo>
                  <a:pt x="4" y="49"/>
                  <a:pt x="4" y="49"/>
                  <a:pt x="5" y="49"/>
                </a:cubicBezTo>
                <a:cubicBezTo>
                  <a:pt x="7" y="49"/>
                  <a:pt x="8" y="48"/>
                  <a:pt x="9" y="47"/>
                </a:cubicBezTo>
                <a:cubicBezTo>
                  <a:pt x="21" y="24"/>
                  <a:pt x="21" y="24"/>
                  <a:pt x="21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7" y="55"/>
                  <a:pt x="7" y="55"/>
                  <a:pt x="7" y="55"/>
                </a:cubicBezTo>
                <a:cubicBezTo>
                  <a:pt x="19" y="55"/>
                  <a:pt x="19" y="55"/>
                  <a:pt x="19" y="55"/>
                </a:cubicBezTo>
                <a:cubicBezTo>
                  <a:pt x="19" y="87"/>
                  <a:pt x="19" y="87"/>
                  <a:pt x="19" y="87"/>
                </a:cubicBezTo>
                <a:cubicBezTo>
                  <a:pt x="19" y="89"/>
                  <a:pt x="21" y="91"/>
                  <a:pt x="24" y="91"/>
                </a:cubicBezTo>
                <a:cubicBezTo>
                  <a:pt x="26" y="91"/>
                  <a:pt x="28" y="89"/>
                  <a:pt x="28" y="87"/>
                </a:cubicBezTo>
                <a:cubicBezTo>
                  <a:pt x="28" y="55"/>
                  <a:pt x="28" y="55"/>
                  <a:pt x="28" y="55"/>
                </a:cubicBezTo>
                <a:cubicBezTo>
                  <a:pt x="29" y="55"/>
                  <a:pt x="29" y="55"/>
                  <a:pt x="29" y="55"/>
                </a:cubicBezTo>
                <a:cubicBezTo>
                  <a:pt x="29" y="87"/>
                  <a:pt x="29" y="87"/>
                  <a:pt x="29" y="87"/>
                </a:cubicBezTo>
                <a:cubicBezTo>
                  <a:pt x="29" y="89"/>
                  <a:pt x="31" y="91"/>
                  <a:pt x="33" y="91"/>
                </a:cubicBezTo>
                <a:cubicBezTo>
                  <a:pt x="36" y="91"/>
                  <a:pt x="38" y="89"/>
                  <a:pt x="38" y="87"/>
                </a:cubicBezTo>
                <a:cubicBezTo>
                  <a:pt x="38" y="55"/>
                  <a:pt x="38" y="55"/>
                  <a:pt x="38" y="55"/>
                </a:cubicBezTo>
                <a:cubicBezTo>
                  <a:pt x="50" y="55"/>
                  <a:pt x="50" y="55"/>
                  <a:pt x="50" y="55"/>
                </a:cubicBezTo>
                <a:cubicBezTo>
                  <a:pt x="34" y="24"/>
                  <a:pt x="34" y="24"/>
                  <a:pt x="34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48" y="47"/>
                  <a:pt x="48" y="47"/>
                  <a:pt x="48" y="47"/>
                </a:cubicBezTo>
                <a:cubicBezTo>
                  <a:pt x="49" y="48"/>
                  <a:pt x="50" y="49"/>
                  <a:pt x="52" y="49"/>
                </a:cubicBezTo>
                <a:cubicBezTo>
                  <a:pt x="53" y="49"/>
                  <a:pt x="53" y="49"/>
                  <a:pt x="54" y="49"/>
                </a:cubicBezTo>
                <a:cubicBezTo>
                  <a:pt x="56" y="48"/>
                  <a:pt x="57" y="45"/>
                  <a:pt x="56" y="43"/>
                </a:cubicBezTo>
                <a:lnTo>
                  <a:pt x="43" y="18"/>
                </a:lnTo>
                <a:close/>
                <a:moveTo>
                  <a:pt x="96" y="16"/>
                </a:moveTo>
                <a:cubicBezTo>
                  <a:pt x="95" y="16"/>
                  <a:pt x="94" y="15"/>
                  <a:pt x="93" y="15"/>
                </a:cubicBezTo>
                <a:cubicBezTo>
                  <a:pt x="64" y="15"/>
                  <a:pt x="64" y="15"/>
                  <a:pt x="64" y="15"/>
                </a:cubicBezTo>
                <a:cubicBezTo>
                  <a:pt x="63" y="15"/>
                  <a:pt x="62" y="16"/>
                  <a:pt x="61" y="16"/>
                </a:cubicBezTo>
                <a:cubicBezTo>
                  <a:pt x="60" y="17"/>
                  <a:pt x="60" y="18"/>
                  <a:pt x="60" y="19"/>
                </a:cubicBezTo>
                <a:cubicBezTo>
                  <a:pt x="60" y="48"/>
                  <a:pt x="60" y="48"/>
                  <a:pt x="60" y="48"/>
                </a:cubicBezTo>
                <a:cubicBezTo>
                  <a:pt x="60" y="51"/>
                  <a:pt x="62" y="52"/>
                  <a:pt x="64" y="52"/>
                </a:cubicBezTo>
                <a:cubicBezTo>
                  <a:pt x="67" y="52"/>
                  <a:pt x="68" y="51"/>
                  <a:pt x="68" y="48"/>
                </a:cubicBezTo>
                <a:cubicBezTo>
                  <a:pt x="68" y="25"/>
                  <a:pt x="68" y="25"/>
                  <a:pt x="68" y="25"/>
                </a:cubicBezTo>
                <a:cubicBezTo>
                  <a:pt x="68" y="25"/>
                  <a:pt x="69" y="24"/>
                  <a:pt x="69" y="24"/>
                </a:cubicBezTo>
                <a:cubicBezTo>
                  <a:pt x="69" y="24"/>
                  <a:pt x="69" y="24"/>
                  <a:pt x="70" y="24"/>
                </a:cubicBezTo>
                <a:cubicBezTo>
                  <a:pt x="70" y="87"/>
                  <a:pt x="70" y="87"/>
                  <a:pt x="70" y="87"/>
                </a:cubicBezTo>
                <a:cubicBezTo>
                  <a:pt x="70" y="89"/>
                  <a:pt x="71" y="91"/>
                  <a:pt x="74" y="91"/>
                </a:cubicBezTo>
                <a:cubicBezTo>
                  <a:pt x="76" y="91"/>
                  <a:pt x="78" y="89"/>
                  <a:pt x="78" y="87"/>
                </a:cubicBezTo>
                <a:cubicBezTo>
                  <a:pt x="78" y="55"/>
                  <a:pt x="78" y="55"/>
                  <a:pt x="78" y="55"/>
                </a:cubicBezTo>
                <a:cubicBezTo>
                  <a:pt x="79" y="55"/>
                  <a:pt x="79" y="55"/>
                  <a:pt x="79" y="55"/>
                </a:cubicBezTo>
                <a:cubicBezTo>
                  <a:pt x="79" y="87"/>
                  <a:pt x="79" y="87"/>
                  <a:pt x="79" y="87"/>
                </a:cubicBezTo>
                <a:cubicBezTo>
                  <a:pt x="79" y="89"/>
                  <a:pt x="81" y="91"/>
                  <a:pt x="83" y="91"/>
                </a:cubicBezTo>
                <a:cubicBezTo>
                  <a:pt x="86" y="91"/>
                  <a:pt x="88" y="89"/>
                  <a:pt x="88" y="87"/>
                </a:cubicBezTo>
                <a:cubicBezTo>
                  <a:pt x="88" y="24"/>
                  <a:pt x="88" y="24"/>
                  <a:pt x="88" y="24"/>
                </a:cubicBezTo>
                <a:cubicBezTo>
                  <a:pt x="88" y="24"/>
                  <a:pt x="88" y="24"/>
                  <a:pt x="88" y="24"/>
                </a:cubicBezTo>
                <a:cubicBezTo>
                  <a:pt x="89" y="24"/>
                  <a:pt x="89" y="25"/>
                  <a:pt x="89" y="25"/>
                </a:cubicBezTo>
                <a:cubicBezTo>
                  <a:pt x="89" y="48"/>
                  <a:pt x="89" y="48"/>
                  <a:pt x="89" y="48"/>
                </a:cubicBezTo>
                <a:cubicBezTo>
                  <a:pt x="89" y="51"/>
                  <a:pt x="91" y="52"/>
                  <a:pt x="93" y="52"/>
                </a:cubicBezTo>
                <a:cubicBezTo>
                  <a:pt x="95" y="52"/>
                  <a:pt x="97" y="51"/>
                  <a:pt x="97" y="48"/>
                </a:cubicBezTo>
                <a:cubicBezTo>
                  <a:pt x="97" y="19"/>
                  <a:pt x="97" y="19"/>
                  <a:pt x="97" y="19"/>
                </a:cubicBezTo>
                <a:cubicBezTo>
                  <a:pt x="97" y="18"/>
                  <a:pt x="97" y="17"/>
                  <a:pt x="96" y="16"/>
                </a:cubicBezTo>
                <a:close/>
                <a:moveTo>
                  <a:pt x="79" y="15"/>
                </a:moveTo>
                <a:cubicBezTo>
                  <a:pt x="83" y="15"/>
                  <a:pt x="86" y="11"/>
                  <a:pt x="86" y="7"/>
                </a:cubicBezTo>
                <a:cubicBezTo>
                  <a:pt x="86" y="3"/>
                  <a:pt x="83" y="0"/>
                  <a:pt x="79" y="0"/>
                </a:cubicBezTo>
                <a:cubicBezTo>
                  <a:pt x="74" y="0"/>
                  <a:pt x="71" y="3"/>
                  <a:pt x="71" y="7"/>
                </a:cubicBezTo>
                <a:cubicBezTo>
                  <a:pt x="71" y="11"/>
                  <a:pt x="74" y="15"/>
                  <a:pt x="79" y="15"/>
                </a:cubicBezTo>
                <a:close/>
                <a:moveTo>
                  <a:pt x="29" y="15"/>
                </a:moveTo>
                <a:cubicBezTo>
                  <a:pt x="33" y="15"/>
                  <a:pt x="36" y="11"/>
                  <a:pt x="36" y="7"/>
                </a:cubicBezTo>
                <a:cubicBezTo>
                  <a:pt x="36" y="3"/>
                  <a:pt x="33" y="0"/>
                  <a:pt x="29" y="0"/>
                </a:cubicBezTo>
                <a:cubicBezTo>
                  <a:pt x="24" y="0"/>
                  <a:pt x="21" y="3"/>
                  <a:pt x="21" y="7"/>
                </a:cubicBezTo>
                <a:cubicBezTo>
                  <a:pt x="21" y="11"/>
                  <a:pt x="24" y="15"/>
                  <a:pt x="29" y="15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2" name="Freeform 498"/>
          <p:cNvSpPr>
            <a:spLocks/>
          </p:cNvSpPr>
          <p:nvPr/>
        </p:nvSpPr>
        <p:spPr bwMode="auto">
          <a:xfrm>
            <a:off x="1744663" y="4395788"/>
            <a:ext cx="587375" cy="379412"/>
          </a:xfrm>
          <a:custGeom>
            <a:avLst/>
            <a:gdLst>
              <a:gd name="T0" fmla="*/ 2147483647 w 107"/>
              <a:gd name="T1" fmla="*/ 2147483647 h 69"/>
              <a:gd name="T2" fmla="*/ 2147483647 w 107"/>
              <a:gd name="T3" fmla="*/ 0 h 69"/>
              <a:gd name="T4" fmla="*/ 2147483647 w 107"/>
              <a:gd name="T5" fmla="*/ 2147483647 h 69"/>
              <a:gd name="T6" fmla="*/ 0 w 107"/>
              <a:gd name="T7" fmla="*/ 2147483647 h 69"/>
              <a:gd name="T8" fmla="*/ 2147483647 w 107"/>
              <a:gd name="T9" fmla="*/ 2147483647 h 69"/>
              <a:gd name="T10" fmla="*/ 2147483647 w 107"/>
              <a:gd name="T11" fmla="*/ 2147483647 h 69"/>
              <a:gd name="T12" fmla="*/ 2147483647 w 107"/>
              <a:gd name="T13" fmla="*/ 2147483647 h 69"/>
              <a:gd name="T14" fmla="*/ 2147483647 w 107"/>
              <a:gd name="T15" fmla="*/ 2147483647 h 69"/>
              <a:gd name="T16" fmla="*/ 2147483647 w 107"/>
              <a:gd name="T17" fmla="*/ 2147483647 h 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7" h="69">
                <a:moveTo>
                  <a:pt x="92" y="17"/>
                </a:moveTo>
                <a:cubicBezTo>
                  <a:pt x="92" y="17"/>
                  <a:pt x="65" y="12"/>
                  <a:pt x="53" y="0"/>
                </a:cubicBezTo>
                <a:cubicBezTo>
                  <a:pt x="42" y="12"/>
                  <a:pt x="15" y="17"/>
                  <a:pt x="15" y="17"/>
                </a:cubicBezTo>
                <a:cubicBezTo>
                  <a:pt x="15" y="34"/>
                  <a:pt x="0" y="69"/>
                  <a:pt x="0" y="69"/>
                </a:cubicBezTo>
                <a:cubicBezTo>
                  <a:pt x="31" y="69"/>
                  <a:pt x="31" y="69"/>
                  <a:pt x="31" y="69"/>
                </a:cubicBezTo>
                <a:cubicBezTo>
                  <a:pt x="31" y="36"/>
                  <a:pt x="53" y="33"/>
                  <a:pt x="53" y="33"/>
                </a:cubicBezTo>
                <a:cubicBezTo>
                  <a:pt x="53" y="33"/>
                  <a:pt x="76" y="36"/>
                  <a:pt x="76" y="69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107" y="69"/>
                  <a:pt x="92" y="34"/>
                  <a:pt x="92" y="17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3" name="Freeform 499"/>
          <p:cNvSpPr>
            <a:spLocks/>
          </p:cNvSpPr>
          <p:nvPr/>
        </p:nvSpPr>
        <p:spPr bwMode="auto">
          <a:xfrm>
            <a:off x="5805488" y="4313238"/>
            <a:ext cx="434975" cy="542925"/>
          </a:xfrm>
          <a:custGeom>
            <a:avLst/>
            <a:gdLst>
              <a:gd name="T0" fmla="*/ 2147483647 w 79"/>
              <a:gd name="T1" fmla="*/ 2147483647 h 99"/>
              <a:gd name="T2" fmla="*/ 2147483647 w 79"/>
              <a:gd name="T3" fmla="*/ 2147483647 h 99"/>
              <a:gd name="T4" fmla="*/ 2147483647 w 79"/>
              <a:gd name="T5" fmla="*/ 2147483647 h 99"/>
              <a:gd name="T6" fmla="*/ 2147483647 w 79"/>
              <a:gd name="T7" fmla="*/ 2147483647 h 99"/>
              <a:gd name="T8" fmla="*/ 2147483647 w 79"/>
              <a:gd name="T9" fmla="*/ 2147483647 h 99"/>
              <a:gd name="T10" fmla="*/ 2147483647 w 79"/>
              <a:gd name="T11" fmla="*/ 2147483647 h 99"/>
              <a:gd name="T12" fmla="*/ 2147483647 w 79"/>
              <a:gd name="T13" fmla="*/ 2147483647 h 99"/>
              <a:gd name="T14" fmla="*/ 2147483647 w 79"/>
              <a:gd name="T15" fmla="*/ 2147483647 h 99"/>
              <a:gd name="T16" fmla="*/ 2147483647 w 79"/>
              <a:gd name="T17" fmla="*/ 2147483647 h 99"/>
              <a:gd name="T18" fmla="*/ 2147483647 w 79"/>
              <a:gd name="T19" fmla="*/ 2147483647 h 99"/>
              <a:gd name="T20" fmla="*/ 2147483647 w 79"/>
              <a:gd name="T21" fmla="*/ 2147483647 h 99"/>
              <a:gd name="T22" fmla="*/ 2147483647 w 79"/>
              <a:gd name="T23" fmla="*/ 0 h 99"/>
              <a:gd name="T24" fmla="*/ 2147483647 w 79"/>
              <a:gd name="T25" fmla="*/ 2147483647 h 99"/>
              <a:gd name="T26" fmla="*/ 2147483647 w 79"/>
              <a:gd name="T27" fmla="*/ 2147483647 h 99"/>
              <a:gd name="T28" fmla="*/ 2147483647 w 79"/>
              <a:gd name="T29" fmla="*/ 2147483647 h 99"/>
              <a:gd name="T30" fmla="*/ 2147483647 w 79"/>
              <a:gd name="T31" fmla="*/ 2147483647 h 99"/>
              <a:gd name="T32" fmla="*/ 0 w 79"/>
              <a:gd name="T33" fmla="*/ 2147483647 h 99"/>
              <a:gd name="T34" fmla="*/ 2147483647 w 79"/>
              <a:gd name="T35" fmla="*/ 2147483647 h 99"/>
              <a:gd name="T36" fmla="*/ 2147483647 w 79"/>
              <a:gd name="T37" fmla="*/ 2147483647 h 99"/>
              <a:gd name="T38" fmla="*/ 2147483647 w 79"/>
              <a:gd name="T39" fmla="*/ 2147483647 h 99"/>
              <a:gd name="T40" fmla="*/ 2147483647 w 79"/>
              <a:gd name="T41" fmla="*/ 2147483647 h 9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79" h="99">
                <a:moveTo>
                  <a:pt x="64" y="89"/>
                </a:moveTo>
                <a:cubicBezTo>
                  <a:pt x="40" y="89"/>
                  <a:pt x="40" y="89"/>
                  <a:pt x="40" y="89"/>
                </a:cubicBezTo>
                <a:cubicBezTo>
                  <a:pt x="40" y="71"/>
                  <a:pt x="40" y="71"/>
                  <a:pt x="40" y="71"/>
                </a:cubicBezTo>
                <a:cubicBezTo>
                  <a:pt x="54" y="74"/>
                  <a:pt x="69" y="70"/>
                  <a:pt x="79" y="59"/>
                </a:cubicBezTo>
                <a:cubicBezTo>
                  <a:pt x="52" y="32"/>
                  <a:pt x="52" y="32"/>
                  <a:pt x="52" y="32"/>
                </a:cubicBezTo>
                <a:cubicBezTo>
                  <a:pt x="60" y="24"/>
                  <a:pt x="60" y="24"/>
                  <a:pt x="60" y="24"/>
                </a:cubicBezTo>
                <a:cubicBezTo>
                  <a:pt x="63" y="26"/>
                  <a:pt x="67" y="26"/>
                  <a:pt x="69" y="24"/>
                </a:cubicBezTo>
                <a:cubicBezTo>
                  <a:pt x="71" y="22"/>
                  <a:pt x="69" y="17"/>
                  <a:pt x="65" y="13"/>
                </a:cubicBezTo>
                <a:cubicBezTo>
                  <a:pt x="61" y="9"/>
                  <a:pt x="56" y="8"/>
                  <a:pt x="54" y="10"/>
                </a:cubicBezTo>
                <a:cubicBezTo>
                  <a:pt x="52" y="12"/>
                  <a:pt x="53" y="15"/>
                  <a:pt x="55" y="18"/>
                </a:cubicBezTo>
                <a:cubicBezTo>
                  <a:pt x="46" y="27"/>
                  <a:pt x="46" y="27"/>
                  <a:pt x="46" y="27"/>
                </a:cubicBezTo>
                <a:cubicBezTo>
                  <a:pt x="18" y="0"/>
                  <a:pt x="18" y="0"/>
                  <a:pt x="18" y="0"/>
                </a:cubicBezTo>
                <a:cubicBezTo>
                  <a:pt x="2" y="17"/>
                  <a:pt x="3" y="44"/>
                  <a:pt x="19" y="60"/>
                </a:cubicBezTo>
                <a:cubicBezTo>
                  <a:pt x="22" y="63"/>
                  <a:pt x="26" y="65"/>
                  <a:pt x="29" y="67"/>
                </a:cubicBezTo>
                <a:cubicBezTo>
                  <a:pt x="29" y="89"/>
                  <a:pt x="29" y="89"/>
                  <a:pt x="29" y="89"/>
                </a:cubicBezTo>
                <a:cubicBezTo>
                  <a:pt x="5" y="89"/>
                  <a:pt x="5" y="89"/>
                  <a:pt x="5" y="89"/>
                </a:cubicBezTo>
                <a:cubicBezTo>
                  <a:pt x="2" y="89"/>
                  <a:pt x="0" y="91"/>
                  <a:pt x="0" y="94"/>
                </a:cubicBezTo>
                <a:cubicBezTo>
                  <a:pt x="0" y="97"/>
                  <a:pt x="2" y="99"/>
                  <a:pt x="5" y="99"/>
                </a:cubicBezTo>
                <a:cubicBezTo>
                  <a:pt x="64" y="99"/>
                  <a:pt x="64" y="99"/>
                  <a:pt x="64" y="99"/>
                </a:cubicBezTo>
                <a:cubicBezTo>
                  <a:pt x="67" y="99"/>
                  <a:pt x="69" y="97"/>
                  <a:pt x="69" y="94"/>
                </a:cubicBezTo>
                <a:cubicBezTo>
                  <a:pt x="69" y="91"/>
                  <a:pt x="67" y="89"/>
                  <a:pt x="64" y="89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4" name="Freeform 500"/>
          <p:cNvSpPr>
            <a:spLocks noEditPoints="1"/>
          </p:cNvSpPr>
          <p:nvPr/>
        </p:nvSpPr>
        <p:spPr bwMode="auto">
          <a:xfrm>
            <a:off x="4765675" y="4327525"/>
            <a:ext cx="569913" cy="514350"/>
          </a:xfrm>
          <a:custGeom>
            <a:avLst/>
            <a:gdLst>
              <a:gd name="T0" fmla="*/ 2147483647 w 104"/>
              <a:gd name="T1" fmla="*/ 2147483647 h 94"/>
              <a:gd name="T2" fmla="*/ 2147483647 w 104"/>
              <a:gd name="T3" fmla="*/ 2147483647 h 94"/>
              <a:gd name="T4" fmla="*/ 2147483647 w 104"/>
              <a:gd name="T5" fmla="*/ 2147483647 h 94"/>
              <a:gd name="T6" fmla="*/ 2147483647 w 104"/>
              <a:gd name="T7" fmla="*/ 2147483647 h 94"/>
              <a:gd name="T8" fmla="*/ 2147483647 w 104"/>
              <a:gd name="T9" fmla="*/ 2147483647 h 94"/>
              <a:gd name="T10" fmla="*/ 2147483647 w 104"/>
              <a:gd name="T11" fmla="*/ 2147483647 h 94"/>
              <a:gd name="T12" fmla="*/ 2147483647 w 104"/>
              <a:gd name="T13" fmla="*/ 2147483647 h 94"/>
              <a:gd name="T14" fmla="*/ 2147483647 w 104"/>
              <a:gd name="T15" fmla="*/ 2147483647 h 94"/>
              <a:gd name="T16" fmla="*/ 0 w 104"/>
              <a:gd name="T17" fmla="*/ 2147483647 h 94"/>
              <a:gd name="T18" fmla="*/ 2147483647 w 104"/>
              <a:gd name="T19" fmla="*/ 2147483647 h 94"/>
              <a:gd name="T20" fmla="*/ 2147483647 w 104"/>
              <a:gd name="T21" fmla="*/ 2147483647 h 94"/>
              <a:gd name="T22" fmla="*/ 2147483647 w 104"/>
              <a:gd name="T23" fmla="*/ 2147483647 h 94"/>
              <a:gd name="T24" fmla="*/ 2147483647 w 104"/>
              <a:gd name="T25" fmla="*/ 2147483647 h 94"/>
              <a:gd name="T26" fmla="*/ 2147483647 w 104"/>
              <a:gd name="T27" fmla="*/ 2147483647 h 94"/>
              <a:gd name="T28" fmla="*/ 2147483647 w 104"/>
              <a:gd name="T29" fmla="*/ 2147483647 h 94"/>
              <a:gd name="T30" fmla="*/ 2147483647 w 104"/>
              <a:gd name="T31" fmla="*/ 2147483647 h 94"/>
              <a:gd name="T32" fmla="*/ 2147483647 w 104"/>
              <a:gd name="T33" fmla="*/ 2147483647 h 94"/>
              <a:gd name="T34" fmla="*/ 2147483647 w 104"/>
              <a:gd name="T35" fmla="*/ 2147483647 h 94"/>
              <a:gd name="T36" fmla="*/ 2147483647 w 104"/>
              <a:gd name="T37" fmla="*/ 2147483647 h 94"/>
              <a:gd name="T38" fmla="*/ 2147483647 w 104"/>
              <a:gd name="T39" fmla="*/ 2147483647 h 94"/>
              <a:gd name="T40" fmla="*/ 2147483647 w 104"/>
              <a:gd name="T41" fmla="*/ 2147483647 h 94"/>
              <a:gd name="T42" fmla="*/ 2147483647 w 104"/>
              <a:gd name="T43" fmla="*/ 2147483647 h 94"/>
              <a:gd name="T44" fmla="*/ 2147483647 w 104"/>
              <a:gd name="T45" fmla="*/ 2147483647 h 94"/>
              <a:gd name="T46" fmla="*/ 2147483647 w 104"/>
              <a:gd name="T47" fmla="*/ 2147483647 h 94"/>
              <a:gd name="T48" fmla="*/ 2147483647 w 104"/>
              <a:gd name="T49" fmla="*/ 2147483647 h 94"/>
              <a:gd name="T50" fmla="*/ 2147483647 w 104"/>
              <a:gd name="T51" fmla="*/ 2147483647 h 94"/>
              <a:gd name="T52" fmla="*/ 2147483647 w 104"/>
              <a:gd name="T53" fmla="*/ 2147483647 h 94"/>
              <a:gd name="T54" fmla="*/ 2147483647 w 104"/>
              <a:gd name="T55" fmla="*/ 2147483647 h 94"/>
              <a:gd name="T56" fmla="*/ 2147483647 w 104"/>
              <a:gd name="T57" fmla="*/ 2147483647 h 94"/>
              <a:gd name="T58" fmla="*/ 2147483647 w 104"/>
              <a:gd name="T59" fmla="*/ 2147483647 h 94"/>
              <a:gd name="T60" fmla="*/ 2147483647 w 104"/>
              <a:gd name="T61" fmla="*/ 2147483647 h 94"/>
              <a:gd name="T62" fmla="*/ 2147483647 w 104"/>
              <a:gd name="T63" fmla="*/ 2147483647 h 9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04" h="94">
                <a:moveTo>
                  <a:pt x="52" y="43"/>
                </a:moveTo>
                <a:cubicBezTo>
                  <a:pt x="52" y="20"/>
                  <a:pt x="52" y="20"/>
                  <a:pt x="52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1"/>
                  <a:pt x="34" y="0"/>
                  <a:pt x="32" y="2"/>
                </a:cubicBezTo>
                <a:cubicBezTo>
                  <a:pt x="32" y="2"/>
                  <a:pt x="22" y="12"/>
                  <a:pt x="18" y="16"/>
                </a:cubicBezTo>
                <a:cubicBezTo>
                  <a:pt x="17" y="16"/>
                  <a:pt x="16" y="17"/>
                  <a:pt x="16" y="18"/>
                </a:cubicBezTo>
                <a:cubicBezTo>
                  <a:pt x="11" y="22"/>
                  <a:pt x="2" y="28"/>
                  <a:pt x="2" y="28"/>
                </a:cubicBezTo>
                <a:cubicBezTo>
                  <a:pt x="1" y="29"/>
                  <a:pt x="0" y="30"/>
                  <a:pt x="0" y="31"/>
                </a:cubicBezTo>
                <a:cubicBezTo>
                  <a:pt x="0" y="33"/>
                  <a:pt x="1" y="34"/>
                  <a:pt x="2" y="35"/>
                </a:cubicBezTo>
                <a:cubicBezTo>
                  <a:pt x="2" y="35"/>
                  <a:pt x="13" y="43"/>
                  <a:pt x="17" y="46"/>
                </a:cubicBezTo>
                <a:cubicBezTo>
                  <a:pt x="17" y="47"/>
                  <a:pt x="18" y="47"/>
                  <a:pt x="18" y="47"/>
                </a:cubicBezTo>
                <a:cubicBezTo>
                  <a:pt x="22" y="50"/>
                  <a:pt x="32" y="61"/>
                  <a:pt x="32" y="61"/>
                </a:cubicBezTo>
                <a:cubicBezTo>
                  <a:pt x="34" y="63"/>
                  <a:pt x="36" y="62"/>
                  <a:pt x="36" y="59"/>
                </a:cubicBezTo>
                <a:cubicBezTo>
                  <a:pt x="36" y="43"/>
                  <a:pt x="36" y="43"/>
                  <a:pt x="36" y="43"/>
                </a:cubicBezTo>
                <a:lnTo>
                  <a:pt x="52" y="43"/>
                </a:lnTo>
                <a:close/>
                <a:moveTo>
                  <a:pt x="102" y="59"/>
                </a:moveTo>
                <a:cubicBezTo>
                  <a:pt x="102" y="59"/>
                  <a:pt x="93" y="53"/>
                  <a:pt x="88" y="49"/>
                </a:cubicBezTo>
                <a:cubicBezTo>
                  <a:pt x="87" y="48"/>
                  <a:pt x="86" y="48"/>
                  <a:pt x="86" y="47"/>
                </a:cubicBezTo>
                <a:cubicBezTo>
                  <a:pt x="82" y="44"/>
                  <a:pt x="72" y="34"/>
                  <a:pt x="72" y="34"/>
                </a:cubicBezTo>
                <a:cubicBezTo>
                  <a:pt x="70" y="32"/>
                  <a:pt x="68" y="33"/>
                  <a:pt x="68" y="36"/>
                </a:cubicBezTo>
                <a:cubicBezTo>
                  <a:pt x="68" y="51"/>
                  <a:pt x="68" y="51"/>
                  <a:pt x="68" y="51"/>
                </a:cubicBezTo>
                <a:cubicBezTo>
                  <a:pt x="52" y="51"/>
                  <a:pt x="52" y="51"/>
                  <a:pt x="52" y="51"/>
                </a:cubicBezTo>
                <a:cubicBezTo>
                  <a:pt x="52" y="75"/>
                  <a:pt x="52" y="75"/>
                  <a:pt x="52" y="75"/>
                </a:cubicBezTo>
                <a:cubicBezTo>
                  <a:pt x="68" y="75"/>
                  <a:pt x="68" y="75"/>
                  <a:pt x="68" y="75"/>
                </a:cubicBezTo>
                <a:cubicBezTo>
                  <a:pt x="68" y="90"/>
                  <a:pt x="68" y="90"/>
                  <a:pt x="68" y="90"/>
                </a:cubicBezTo>
                <a:cubicBezTo>
                  <a:pt x="68" y="93"/>
                  <a:pt x="70" y="94"/>
                  <a:pt x="72" y="92"/>
                </a:cubicBezTo>
                <a:cubicBezTo>
                  <a:pt x="72" y="92"/>
                  <a:pt x="82" y="82"/>
                  <a:pt x="86" y="78"/>
                </a:cubicBezTo>
                <a:cubicBezTo>
                  <a:pt x="86" y="78"/>
                  <a:pt x="86" y="78"/>
                  <a:pt x="87" y="78"/>
                </a:cubicBezTo>
                <a:cubicBezTo>
                  <a:pt x="91" y="74"/>
                  <a:pt x="102" y="67"/>
                  <a:pt x="102" y="67"/>
                </a:cubicBezTo>
                <a:cubicBezTo>
                  <a:pt x="103" y="66"/>
                  <a:pt x="104" y="64"/>
                  <a:pt x="104" y="63"/>
                </a:cubicBezTo>
                <a:cubicBezTo>
                  <a:pt x="104" y="62"/>
                  <a:pt x="103" y="60"/>
                  <a:pt x="102" y="59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5" name="Freeform 501"/>
          <p:cNvSpPr>
            <a:spLocks noEditPoints="1"/>
          </p:cNvSpPr>
          <p:nvPr/>
        </p:nvSpPr>
        <p:spPr bwMode="auto">
          <a:xfrm>
            <a:off x="6710363" y="4332288"/>
            <a:ext cx="504825" cy="506412"/>
          </a:xfrm>
          <a:custGeom>
            <a:avLst/>
            <a:gdLst>
              <a:gd name="T0" fmla="*/ 2147483647 w 92"/>
              <a:gd name="T1" fmla="*/ 2147483647 h 92"/>
              <a:gd name="T2" fmla="*/ 2147483647 w 92"/>
              <a:gd name="T3" fmla="*/ 2147483647 h 92"/>
              <a:gd name="T4" fmla="*/ 2147483647 w 92"/>
              <a:gd name="T5" fmla="*/ 2147483647 h 92"/>
              <a:gd name="T6" fmla="*/ 2147483647 w 92"/>
              <a:gd name="T7" fmla="*/ 2147483647 h 92"/>
              <a:gd name="T8" fmla="*/ 2147483647 w 92"/>
              <a:gd name="T9" fmla="*/ 2147483647 h 92"/>
              <a:gd name="T10" fmla="*/ 2147483647 w 92"/>
              <a:gd name="T11" fmla="*/ 2147483647 h 92"/>
              <a:gd name="T12" fmla="*/ 2147483647 w 92"/>
              <a:gd name="T13" fmla="*/ 2147483647 h 92"/>
              <a:gd name="T14" fmla="*/ 2147483647 w 92"/>
              <a:gd name="T15" fmla="*/ 2147483647 h 92"/>
              <a:gd name="T16" fmla="*/ 2147483647 w 92"/>
              <a:gd name="T17" fmla="*/ 2147483647 h 92"/>
              <a:gd name="T18" fmla="*/ 2147483647 w 92"/>
              <a:gd name="T19" fmla="*/ 2147483647 h 92"/>
              <a:gd name="T20" fmla="*/ 2147483647 w 92"/>
              <a:gd name="T21" fmla="*/ 2147483647 h 92"/>
              <a:gd name="T22" fmla="*/ 2147483647 w 92"/>
              <a:gd name="T23" fmla="*/ 2147483647 h 92"/>
              <a:gd name="T24" fmla="*/ 2147483647 w 92"/>
              <a:gd name="T25" fmla="*/ 2147483647 h 92"/>
              <a:gd name="T26" fmla="*/ 2147483647 w 92"/>
              <a:gd name="T27" fmla="*/ 2147483647 h 92"/>
              <a:gd name="T28" fmla="*/ 2147483647 w 92"/>
              <a:gd name="T29" fmla="*/ 2147483647 h 92"/>
              <a:gd name="T30" fmla="*/ 2147483647 w 92"/>
              <a:gd name="T31" fmla="*/ 2147483647 h 92"/>
              <a:gd name="T32" fmla="*/ 2147483647 w 92"/>
              <a:gd name="T33" fmla="*/ 2147483647 h 92"/>
              <a:gd name="T34" fmla="*/ 2147483647 w 92"/>
              <a:gd name="T35" fmla="*/ 2147483647 h 92"/>
              <a:gd name="T36" fmla="*/ 2147483647 w 92"/>
              <a:gd name="T37" fmla="*/ 2147483647 h 92"/>
              <a:gd name="T38" fmla="*/ 2147483647 w 92"/>
              <a:gd name="T39" fmla="*/ 2147483647 h 92"/>
              <a:gd name="T40" fmla="*/ 2147483647 w 92"/>
              <a:gd name="T41" fmla="*/ 2147483647 h 92"/>
              <a:gd name="T42" fmla="*/ 2147483647 w 92"/>
              <a:gd name="T43" fmla="*/ 2147483647 h 92"/>
              <a:gd name="T44" fmla="*/ 2147483647 w 92"/>
              <a:gd name="T45" fmla="*/ 2147483647 h 92"/>
              <a:gd name="T46" fmla="*/ 2147483647 w 92"/>
              <a:gd name="T47" fmla="*/ 2147483647 h 92"/>
              <a:gd name="T48" fmla="*/ 2147483647 w 92"/>
              <a:gd name="T49" fmla="*/ 2147483647 h 92"/>
              <a:gd name="T50" fmla="*/ 2147483647 w 92"/>
              <a:gd name="T51" fmla="*/ 2147483647 h 92"/>
              <a:gd name="T52" fmla="*/ 2147483647 w 92"/>
              <a:gd name="T53" fmla="*/ 2147483647 h 92"/>
              <a:gd name="T54" fmla="*/ 2147483647 w 92"/>
              <a:gd name="T55" fmla="*/ 2147483647 h 92"/>
              <a:gd name="T56" fmla="*/ 2147483647 w 92"/>
              <a:gd name="T57" fmla="*/ 2147483647 h 92"/>
              <a:gd name="T58" fmla="*/ 2147483647 w 92"/>
              <a:gd name="T59" fmla="*/ 2147483647 h 92"/>
              <a:gd name="T60" fmla="*/ 2147483647 w 92"/>
              <a:gd name="T61" fmla="*/ 2147483647 h 92"/>
              <a:gd name="T62" fmla="*/ 2147483647 w 92"/>
              <a:gd name="T63" fmla="*/ 2147483647 h 92"/>
              <a:gd name="T64" fmla="*/ 2147483647 w 92"/>
              <a:gd name="T65" fmla="*/ 2147483647 h 92"/>
              <a:gd name="T66" fmla="*/ 2147483647 w 92"/>
              <a:gd name="T67" fmla="*/ 2147483647 h 92"/>
              <a:gd name="T68" fmla="*/ 2147483647 w 92"/>
              <a:gd name="T69" fmla="*/ 2147483647 h 92"/>
              <a:gd name="T70" fmla="*/ 2147483647 w 92"/>
              <a:gd name="T71" fmla="*/ 2147483647 h 92"/>
              <a:gd name="T72" fmla="*/ 2147483647 w 92"/>
              <a:gd name="T73" fmla="*/ 2147483647 h 92"/>
              <a:gd name="T74" fmla="*/ 2147483647 w 92"/>
              <a:gd name="T75" fmla="*/ 2147483647 h 92"/>
              <a:gd name="T76" fmla="*/ 2147483647 w 92"/>
              <a:gd name="T77" fmla="*/ 2147483647 h 92"/>
              <a:gd name="T78" fmla="*/ 2147483647 w 92"/>
              <a:gd name="T79" fmla="*/ 2147483647 h 92"/>
              <a:gd name="T80" fmla="*/ 2147483647 w 92"/>
              <a:gd name="T81" fmla="*/ 2147483647 h 92"/>
              <a:gd name="T82" fmla="*/ 2147483647 w 92"/>
              <a:gd name="T83" fmla="*/ 2147483647 h 92"/>
              <a:gd name="T84" fmla="*/ 2147483647 w 92"/>
              <a:gd name="T85" fmla="*/ 2147483647 h 92"/>
              <a:gd name="T86" fmla="*/ 2147483647 w 92"/>
              <a:gd name="T87" fmla="*/ 2147483647 h 92"/>
              <a:gd name="T88" fmla="*/ 2147483647 w 92"/>
              <a:gd name="T89" fmla="*/ 2147483647 h 92"/>
              <a:gd name="T90" fmla="*/ 2147483647 w 92"/>
              <a:gd name="T91" fmla="*/ 2147483647 h 92"/>
              <a:gd name="T92" fmla="*/ 2147483647 w 92"/>
              <a:gd name="T93" fmla="*/ 2147483647 h 92"/>
              <a:gd name="T94" fmla="*/ 2147483647 w 92"/>
              <a:gd name="T95" fmla="*/ 2147483647 h 92"/>
              <a:gd name="T96" fmla="*/ 2147483647 w 92"/>
              <a:gd name="T97" fmla="*/ 2147483647 h 92"/>
              <a:gd name="T98" fmla="*/ 2147483647 w 92"/>
              <a:gd name="T99" fmla="*/ 2147483647 h 92"/>
              <a:gd name="T100" fmla="*/ 2147483647 w 92"/>
              <a:gd name="T101" fmla="*/ 2147483647 h 92"/>
              <a:gd name="T102" fmla="*/ 2147483647 w 92"/>
              <a:gd name="T103" fmla="*/ 2147483647 h 92"/>
              <a:gd name="T104" fmla="*/ 2147483647 w 92"/>
              <a:gd name="T105" fmla="*/ 2147483647 h 92"/>
              <a:gd name="T106" fmla="*/ 2147483647 w 92"/>
              <a:gd name="T107" fmla="*/ 2147483647 h 92"/>
              <a:gd name="T108" fmla="*/ 2147483647 w 92"/>
              <a:gd name="T109" fmla="*/ 2147483647 h 92"/>
              <a:gd name="T110" fmla="*/ 2147483647 w 92"/>
              <a:gd name="T111" fmla="*/ 2147483647 h 9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92" h="92">
                <a:moveTo>
                  <a:pt x="76" y="58"/>
                </a:moveTo>
                <a:cubicBezTo>
                  <a:pt x="78" y="50"/>
                  <a:pt x="78" y="50"/>
                  <a:pt x="78" y="50"/>
                </a:cubicBezTo>
                <a:cubicBezTo>
                  <a:pt x="92" y="42"/>
                  <a:pt x="92" y="42"/>
                  <a:pt x="92" y="42"/>
                </a:cubicBezTo>
                <a:cubicBezTo>
                  <a:pt x="88" y="26"/>
                  <a:pt x="88" y="26"/>
                  <a:pt x="88" y="26"/>
                </a:cubicBezTo>
                <a:cubicBezTo>
                  <a:pt x="72" y="26"/>
                  <a:pt x="72" y="26"/>
                  <a:pt x="72" y="26"/>
                </a:cubicBezTo>
                <a:cubicBezTo>
                  <a:pt x="66" y="20"/>
                  <a:pt x="66" y="20"/>
                  <a:pt x="66" y="20"/>
                </a:cubicBezTo>
                <a:cubicBezTo>
                  <a:pt x="66" y="20"/>
                  <a:pt x="66" y="20"/>
                  <a:pt x="66" y="20"/>
                </a:cubicBezTo>
                <a:cubicBezTo>
                  <a:pt x="66" y="4"/>
                  <a:pt x="66" y="4"/>
                  <a:pt x="66" y="4"/>
                </a:cubicBezTo>
                <a:cubicBezTo>
                  <a:pt x="50" y="0"/>
                  <a:pt x="50" y="0"/>
                  <a:pt x="50" y="0"/>
                </a:cubicBezTo>
                <a:cubicBezTo>
                  <a:pt x="41" y="14"/>
                  <a:pt x="41" y="14"/>
                  <a:pt x="41" y="14"/>
                </a:cubicBezTo>
                <a:cubicBezTo>
                  <a:pt x="33" y="16"/>
                  <a:pt x="33" y="16"/>
                  <a:pt x="33" y="16"/>
                </a:cubicBezTo>
                <a:cubicBezTo>
                  <a:pt x="19" y="8"/>
                  <a:pt x="19" y="8"/>
                  <a:pt x="19" y="8"/>
                </a:cubicBezTo>
                <a:cubicBezTo>
                  <a:pt x="8" y="20"/>
                  <a:pt x="8" y="20"/>
                  <a:pt x="8" y="20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4" y="42"/>
                  <a:pt x="14" y="42"/>
                  <a:pt x="14" y="42"/>
                </a:cubicBezTo>
                <a:cubicBezTo>
                  <a:pt x="0" y="50"/>
                  <a:pt x="0" y="50"/>
                  <a:pt x="0" y="50"/>
                </a:cubicBezTo>
                <a:cubicBezTo>
                  <a:pt x="4" y="66"/>
                  <a:pt x="4" y="66"/>
                  <a:pt x="4" y="66"/>
                </a:cubicBezTo>
                <a:cubicBezTo>
                  <a:pt x="20" y="66"/>
                  <a:pt x="20" y="66"/>
                  <a:pt x="20" y="66"/>
                </a:cubicBezTo>
                <a:cubicBezTo>
                  <a:pt x="20" y="66"/>
                  <a:pt x="20" y="66"/>
                  <a:pt x="20" y="66"/>
                </a:cubicBezTo>
                <a:cubicBezTo>
                  <a:pt x="26" y="72"/>
                  <a:pt x="26" y="72"/>
                  <a:pt x="26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26" y="88"/>
                  <a:pt x="26" y="88"/>
                  <a:pt x="26" y="88"/>
                </a:cubicBezTo>
                <a:cubicBezTo>
                  <a:pt x="42" y="92"/>
                  <a:pt x="42" y="92"/>
                  <a:pt x="42" y="92"/>
                </a:cubicBezTo>
                <a:cubicBezTo>
                  <a:pt x="50" y="79"/>
                  <a:pt x="50" y="79"/>
                  <a:pt x="50" y="79"/>
                </a:cubicBezTo>
                <a:cubicBezTo>
                  <a:pt x="58" y="76"/>
                  <a:pt x="58" y="76"/>
                  <a:pt x="58" y="76"/>
                </a:cubicBezTo>
                <a:cubicBezTo>
                  <a:pt x="72" y="84"/>
                  <a:pt x="72" y="84"/>
                  <a:pt x="72" y="84"/>
                </a:cubicBezTo>
                <a:cubicBezTo>
                  <a:pt x="84" y="72"/>
                  <a:pt x="84" y="72"/>
                  <a:pt x="84" y="72"/>
                </a:cubicBezTo>
                <a:cubicBezTo>
                  <a:pt x="76" y="58"/>
                  <a:pt x="76" y="58"/>
                  <a:pt x="76" y="58"/>
                </a:cubicBezTo>
                <a:close/>
                <a:moveTo>
                  <a:pt x="74" y="28"/>
                </a:moveTo>
                <a:cubicBezTo>
                  <a:pt x="86" y="28"/>
                  <a:pt x="86" y="28"/>
                  <a:pt x="86" y="28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8"/>
                  <a:pt x="86" y="28"/>
                  <a:pt x="86" y="29"/>
                </a:cubicBezTo>
                <a:cubicBezTo>
                  <a:pt x="86" y="29"/>
                  <a:pt x="86" y="29"/>
                  <a:pt x="86" y="29"/>
                </a:cubicBezTo>
                <a:cubicBezTo>
                  <a:pt x="86" y="29"/>
                  <a:pt x="86" y="29"/>
                  <a:pt x="86" y="29"/>
                </a:cubicBezTo>
                <a:cubicBezTo>
                  <a:pt x="86" y="29"/>
                  <a:pt x="86" y="29"/>
                  <a:pt x="86" y="29"/>
                </a:cubicBezTo>
                <a:cubicBezTo>
                  <a:pt x="86" y="29"/>
                  <a:pt x="86" y="29"/>
                  <a:pt x="86" y="29"/>
                </a:cubicBezTo>
                <a:cubicBezTo>
                  <a:pt x="86" y="29"/>
                  <a:pt x="86" y="29"/>
                  <a:pt x="86" y="29"/>
                </a:cubicBezTo>
                <a:cubicBezTo>
                  <a:pt x="86" y="29"/>
                  <a:pt x="86" y="29"/>
                  <a:pt x="86" y="29"/>
                </a:cubicBezTo>
                <a:cubicBezTo>
                  <a:pt x="86" y="29"/>
                  <a:pt x="86" y="29"/>
                  <a:pt x="86" y="29"/>
                </a:cubicBezTo>
                <a:cubicBezTo>
                  <a:pt x="86" y="29"/>
                  <a:pt x="86" y="29"/>
                  <a:pt x="86" y="29"/>
                </a:cubicBezTo>
                <a:cubicBezTo>
                  <a:pt x="86" y="29"/>
                  <a:pt x="86" y="29"/>
                  <a:pt x="86" y="29"/>
                </a:cubicBezTo>
                <a:cubicBezTo>
                  <a:pt x="86" y="29"/>
                  <a:pt x="86" y="29"/>
                  <a:pt x="86" y="29"/>
                </a:cubicBezTo>
                <a:cubicBezTo>
                  <a:pt x="87" y="29"/>
                  <a:pt x="87" y="29"/>
                  <a:pt x="87" y="29"/>
                </a:cubicBezTo>
                <a:cubicBezTo>
                  <a:pt x="90" y="40"/>
                  <a:pt x="90" y="40"/>
                  <a:pt x="90" y="40"/>
                </a:cubicBezTo>
                <a:cubicBezTo>
                  <a:pt x="90" y="40"/>
                  <a:pt x="90" y="40"/>
                  <a:pt x="90" y="40"/>
                </a:cubicBezTo>
                <a:cubicBezTo>
                  <a:pt x="90" y="40"/>
                  <a:pt x="90" y="40"/>
                  <a:pt x="90" y="41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41"/>
                  <a:pt x="89" y="41"/>
                  <a:pt x="89" y="41"/>
                </a:cubicBezTo>
                <a:cubicBezTo>
                  <a:pt x="89" y="41"/>
                  <a:pt x="89" y="41"/>
                  <a:pt x="89" y="41"/>
                </a:cubicBezTo>
                <a:cubicBezTo>
                  <a:pt x="89" y="41"/>
                  <a:pt x="89" y="41"/>
                  <a:pt x="89" y="41"/>
                </a:cubicBezTo>
                <a:cubicBezTo>
                  <a:pt x="89" y="41"/>
                  <a:pt x="89" y="41"/>
                  <a:pt x="89" y="41"/>
                </a:cubicBezTo>
                <a:cubicBezTo>
                  <a:pt x="89" y="41"/>
                  <a:pt x="89" y="41"/>
                  <a:pt x="89" y="41"/>
                </a:cubicBezTo>
                <a:cubicBezTo>
                  <a:pt x="89" y="41"/>
                  <a:pt x="89" y="41"/>
                  <a:pt x="89" y="41"/>
                </a:cubicBezTo>
                <a:cubicBezTo>
                  <a:pt x="79" y="47"/>
                  <a:pt x="79" y="47"/>
                  <a:pt x="79" y="47"/>
                </a:cubicBezTo>
                <a:cubicBezTo>
                  <a:pt x="79" y="47"/>
                  <a:pt x="79" y="47"/>
                  <a:pt x="78" y="47"/>
                </a:cubicBezTo>
                <a:cubicBezTo>
                  <a:pt x="78" y="46"/>
                  <a:pt x="78" y="46"/>
                  <a:pt x="79" y="46"/>
                </a:cubicBezTo>
                <a:cubicBezTo>
                  <a:pt x="88" y="40"/>
                  <a:pt x="88" y="40"/>
                  <a:pt x="88" y="40"/>
                </a:cubicBezTo>
                <a:cubicBezTo>
                  <a:pt x="85" y="30"/>
                  <a:pt x="85" y="30"/>
                  <a:pt x="85" y="30"/>
                </a:cubicBezTo>
                <a:cubicBezTo>
                  <a:pt x="74" y="30"/>
                  <a:pt x="74" y="30"/>
                  <a:pt x="74" y="30"/>
                </a:cubicBezTo>
                <a:cubicBezTo>
                  <a:pt x="74" y="30"/>
                  <a:pt x="74" y="30"/>
                  <a:pt x="74" y="29"/>
                </a:cubicBezTo>
                <a:cubicBezTo>
                  <a:pt x="74" y="29"/>
                  <a:pt x="74" y="28"/>
                  <a:pt x="74" y="28"/>
                </a:cubicBezTo>
                <a:close/>
                <a:moveTo>
                  <a:pt x="41" y="31"/>
                </a:moveTo>
                <a:cubicBezTo>
                  <a:pt x="42" y="32"/>
                  <a:pt x="41" y="33"/>
                  <a:pt x="40" y="33"/>
                </a:cubicBezTo>
                <a:cubicBezTo>
                  <a:pt x="37" y="35"/>
                  <a:pt x="34" y="38"/>
                  <a:pt x="32" y="42"/>
                </a:cubicBezTo>
                <a:cubicBezTo>
                  <a:pt x="32" y="43"/>
                  <a:pt x="31" y="44"/>
                  <a:pt x="31" y="44"/>
                </a:cubicBezTo>
                <a:cubicBezTo>
                  <a:pt x="30" y="43"/>
                  <a:pt x="30" y="42"/>
                  <a:pt x="30" y="41"/>
                </a:cubicBezTo>
                <a:cubicBezTo>
                  <a:pt x="32" y="37"/>
                  <a:pt x="35" y="34"/>
                  <a:pt x="39" y="31"/>
                </a:cubicBezTo>
                <a:cubicBezTo>
                  <a:pt x="40" y="31"/>
                  <a:pt x="41" y="31"/>
                  <a:pt x="41" y="31"/>
                </a:cubicBezTo>
                <a:close/>
                <a:moveTo>
                  <a:pt x="17" y="64"/>
                </a:moveTo>
                <a:cubicBezTo>
                  <a:pt x="6" y="64"/>
                  <a:pt x="6" y="64"/>
                  <a:pt x="6" y="64"/>
                </a:cubicBezTo>
                <a:cubicBezTo>
                  <a:pt x="6" y="64"/>
                  <a:pt x="6" y="64"/>
                  <a:pt x="6" y="64"/>
                </a:cubicBezTo>
                <a:cubicBezTo>
                  <a:pt x="6" y="64"/>
                  <a:pt x="6" y="64"/>
                  <a:pt x="6" y="64"/>
                </a:cubicBezTo>
                <a:cubicBezTo>
                  <a:pt x="6" y="64"/>
                  <a:pt x="6" y="64"/>
                  <a:pt x="6" y="64"/>
                </a:cubicBezTo>
                <a:cubicBezTo>
                  <a:pt x="6" y="64"/>
                  <a:pt x="6" y="64"/>
                  <a:pt x="6" y="64"/>
                </a:cubicBezTo>
                <a:cubicBezTo>
                  <a:pt x="6" y="64"/>
                  <a:pt x="6" y="64"/>
                  <a:pt x="6" y="64"/>
                </a:cubicBezTo>
                <a:cubicBezTo>
                  <a:pt x="6" y="64"/>
                  <a:pt x="6" y="64"/>
                  <a:pt x="6" y="64"/>
                </a:cubicBezTo>
                <a:cubicBezTo>
                  <a:pt x="5" y="64"/>
                  <a:pt x="5" y="64"/>
                  <a:pt x="5" y="64"/>
                </a:cubicBezTo>
                <a:cubicBezTo>
                  <a:pt x="5" y="64"/>
                  <a:pt x="5" y="64"/>
                  <a:pt x="5" y="64"/>
                </a:cubicBezTo>
                <a:cubicBezTo>
                  <a:pt x="5" y="64"/>
                  <a:pt x="5" y="64"/>
                  <a:pt x="5" y="63"/>
                </a:cubicBezTo>
                <a:cubicBezTo>
                  <a:pt x="5" y="63"/>
                  <a:pt x="5" y="63"/>
                  <a:pt x="5" y="63"/>
                </a:cubicBezTo>
                <a:cubicBezTo>
                  <a:pt x="5" y="63"/>
                  <a:pt x="5" y="63"/>
                  <a:pt x="5" y="63"/>
                </a:cubicBezTo>
                <a:cubicBezTo>
                  <a:pt x="5" y="63"/>
                  <a:pt x="5" y="63"/>
                  <a:pt x="5" y="63"/>
                </a:cubicBezTo>
                <a:cubicBezTo>
                  <a:pt x="5" y="63"/>
                  <a:pt x="5" y="63"/>
                  <a:pt x="5" y="63"/>
                </a:cubicBezTo>
                <a:cubicBezTo>
                  <a:pt x="5" y="63"/>
                  <a:pt x="5" y="63"/>
                  <a:pt x="5" y="63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2"/>
                  <a:pt x="2" y="51"/>
                </a:cubicBezTo>
                <a:cubicBezTo>
                  <a:pt x="2" y="51"/>
                  <a:pt x="2" y="51"/>
                  <a:pt x="2" y="51"/>
                </a:cubicBezTo>
                <a:cubicBezTo>
                  <a:pt x="2" y="51"/>
                  <a:pt x="2" y="51"/>
                  <a:pt x="2" y="51"/>
                </a:cubicBezTo>
                <a:cubicBezTo>
                  <a:pt x="2" y="51"/>
                  <a:pt x="2" y="51"/>
                  <a:pt x="2" y="51"/>
                </a:cubicBezTo>
                <a:cubicBezTo>
                  <a:pt x="2" y="51"/>
                  <a:pt x="2" y="51"/>
                  <a:pt x="2" y="51"/>
                </a:cubicBezTo>
                <a:cubicBezTo>
                  <a:pt x="2" y="51"/>
                  <a:pt x="2" y="51"/>
                  <a:pt x="2" y="51"/>
                </a:cubicBezTo>
                <a:cubicBezTo>
                  <a:pt x="2" y="51"/>
                  <a:pt x="2" y="51"/>
                  <a:pt x="2" y="51"/>
                </a:cubicBezTo>
                <a:cubicBezTo>
                  <a:pt x="2" y="51"/>
                  <a:pt x="2" y="51"/>
                  <a:pt x="2" y="51"/>
                </a:cubicBezTo>
                <a:cubicBezTo>
                  <a:pt x="2" y="51"/>
                  <a:pt x="2" y="51"/>
                  <a:pt x="2" y="51"/>
                </a:cubicBezTo>
                <a:cubicBezTo>
                  <a:pt x="2" y="51"/>
                  <a:pt x="2" y="51"/>
                  <a:pt x="2" y="51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4" y="46"/>
                  <a:pt x="13" y="46"/>
                  <a:pt x="13" y="47"/>
                </a:cubicBezTo>
                <a:cubicBezTo>
                  <a:pt x="4" y="52"/>
                  <a:pt x="4" y="52"/>
                  <a:pt x="4" y="52"/>
                </a:cubicBezTo>
                <a:cubicBezTo>
                  <a:pt x="7" y="62"/>
                  <a:pt x="7" y="62"/>
                  <a:pt x="7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8" y="62"/>
                  <a:pt x="18" y="63"/>
                  <a:pt x="18" y="63"/>
                </a:cubicBezTo>
                <a:cubicBezTo>
                  <a:pt x="18" y="63"/>
                  <a:pt x="18" y="64"/>
                  <a:pt x="17" y="64"/>
                </a:cubicBezTo>
                <a:close/>
                <a:moveTo>
                  <a:pt x="20" y="13"/>
                </a:moveTo>
                <a:cubicBezTo>
                  <a:pt x="12" y="20"/>
                  <a:pt x="12" y="20"/>
                  <a:pt x="12" y="20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30"/>
                  <a:pt x="18" y="30"/>
                  <a:pt x="17" y="31"/>
                </a:cubicBezTo>
                <a:cubicBezTo>
                  <a:pt x="17" y="31"/>
                  <a:pt x="16" y="31"/>
                  <a:pt x="16" y="3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20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17"/>
                  <a:pt x="30" y="17"/>
                  <a:pt x="30" y="18"/>
                </a:cubicBezTo>
                <a:cubicBezTo>
                  <a:pt x="30" y="18"/>
                  <a:pt x="29" y="18"/>
                  <a:pt x="29" y="18"/>
                </a:cubicBezTo>
                <a:lnTo>
                  <a:pt x="20" y="13"/>
                </a:lnTo>
                <a:close/>
                <a:moveTo>
                  <a:pt x="26" y="40"/>
                </a:moveTo>
                <a:cubicBezTo>
                  <a:pt x="25" y="41"/>
                  <a:pt x="25" y="42"/>
                  <a:pt x="24" y="42"/>
                </a:cubicBezTo>
                <a:cubicBezTo>
                  <a:pt x="23" y="42"/>
                  <a:pt x="23" y="41"/>
                  <a:pt x="24" y="40"/>
                </a:cubicBezTo>
                <a:cubicBezTo>
                  <a:pt x="26" y="33"/>
                  <a:pt x="30" y="28"/>
                  <a:pt x="36" y="25"/>
                </a:cubicBezTo>
                <a:cubicBezTo>
                  <a:pt x="37" y="24"/>
                  <a:pt x="38" y="24"/>
                  <a:pt x="39" y="25"/>
                </a:cubicBezTo>
                <a:cubicBezTo>
                  <a:pt x="39" y="26"/>
                  <a:pt x="38" y="26"/>
                  <a:pt x="37" y="27"/>
                </a:cubicBezTo>
                <a:cubicBezTo>
                  <a:pt x="32" y="30"/>
                  <a:pt x="28" y="34"/>
                  <a:pt x="26" y="40"/>
                </a:cubicBezTo>
                <a:close/>
                <a:moveTo>
                  <a:pt x="47" y="80"/>
                </a:move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1" y="90"/>
                  <a:pt x="40" y="90"/>
                </a:cubicBezTo>
                <a:cubicBezTo>
                  <a:pt x="40" y="90"/>
                  <a:pt x="40" y="90"/>
                  <a:pt x="40" y="90"/>
                </a:cubicBezTo>
                <a:cubicBezTo>
                  <a:pt x="40" y="90"/>
                  <a:pt x="40" y="90"/>
                  <a:pt x="40" y="90"/>
                </a:cubicBezTo>
                <a:cubicBezTo>
                  <a:pt x="40" y="90"/>
                  <a:pt x="40" y="90"/>
                  <a:pt x="40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29" y="87"/>
                  <a:pt x="29" y="87"/>
                  <a:pt x="29" y="87"/>
                </a:cubicBezTo>
                <a:cubicBezTo>
                  <a:pt x="29" y="87"/>
                  <a:pt x="29" y="87"/>
                  <a:pt x="29" y="87"/>
                </a:cubicBezTo>
                <a:cubicBezTo>
                  <a:pt x="29" y="87"/>
                  <a:pt x="29" y="87"/>
                  <a:pt x="29" y="87"/>
                </a:cubicBezTo>
                <a:cubicBezTo>
                  <a:pt x="29" y="87"/>
                  <a:pt x="29" y="87"/>
                  <a:pt x="29" y="87"/>
                </a:cubicBezTo>
                <a:cubicBezTo>
                  <a:pt x="29" y="87"/>
                  <a:pt x="29" y="87"/>
                  <a:pt x="29" y="87"/>
                </a:cubicBezTo>
                <a:cubicBezTo>
                  <a:pt x="29" y="87"/>
                  <a:pt x="29" y="87"/>
                  <a:pt x="29" y="87"/>
                </a:cubicBezTo>
                <a:cubicBezTo>
                  <a:pt x="29" y="87"/>
                  <a:pt x="29" y="87"/>
                  <a:pt x="29" y="87"/>
                </a:cubicBezTo>
                <a:cubicBezTo>
                  <a:pt x="29" y="87"/>
                  <a:pt x="29" y="87"/>
                  <a:pt x="28" y="87"/>
                </a:cubicBezTo>
                <a:cubicBezTo>
                  <a:pt x="28" y="87"/>
                  <a:pt x="28" y="86"/>
                  <a:pt x="2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75"/>
                  <a:pt x="28" y="75"/>
                  <a:pt x="28" y="75"/>
                </a:cubicBezTo>
                <a:cubicBezTo>
                  <a:pt x="28" y="74"/>
                  <a:pt x="29" y="74"/>
                  <a:pt x="29" y="74"/>
                </a:cubicBezTo>
                <a:cubicBezTo>
                  <a:pt x="29" y="74"/>
                  <a:pt x="30" y="74"/>
                  <a:pt x="30" y="75"/>
                </a:cubicBezTo>
                <a:cubicBezTo>
                  <a:pt x="30" y="86"/>
                  <a:pt x="30" y="86"/>
                  <a:pt x="30" y="86"/>
                </a:cubicBezTo>
                <a:cubicBezTo>
                  <a:pt x="40" y="88"/>
                  <a:pt x="40" y="88"/>
                  <a:pt x="40" y="88"/>
                </a:cubicBezTo>
                <a:cubicBezTo>
                  <a:pt x="46" y="79"/>
                  <a:pt x="46" y="79"/>
                  <a:pt x="46" y="79"/>
                </a:cubicBezTo>
                <a:cubicBezTo>
                  <a:pt x="46" y="79"/>
                  <a:pt x="46" y="78"/>
                  <a:pt x="47" y="79"/>
                </a:cubicBezTo>
                <a:cubicBezTo>
                  <a:pt x="47" y="79"/>
                  <a:pt x="47" y="79"/>
                  <a:pt x="47" y="80"/>
                </a:cubicBezTo>
                <a:close/>
                <a:moveTo>
                  <a:pt x="48" y="54"/>
                </a:moveTo>
                <a:cubicBezTo>
                  <a:pt x="44" y="55"/>
                  <a:pt x="39" y="53"/>
                  <a:pt x="38" y="48"/>
                </a:cubicBezTo>
                <a:cubicBezTo>
                  <a:pt x="37" y="44"/>
                  <a:pt x="39" y="39"/>
                  <a:pt x="44" y="38"/>
                </a:cubicBezTo>
                <a:cubicBezTo>
                  <a:pt x="48" y="37"/>
                  <a:pt x="53" y="39"/>
                  <a:pt x="54" y="44"/>
                </a:cubicBezTo>
                <a:cubicBezTo>
                  <a:pt x="55" y="48"/>
                  <a:pt x="52" y="53"/>
                  <a:pt x="48" y="54"/>
                </a:cubicBezTo>
                <a:close/>
                <a:moveTo>
                  <a:pt x="52" y="4"/>
                </a:moveTo>
                <a:cubicBezTo>
                  <a:pt x="46" y="13"/>
                  <a:pt x="46" y="13"/>
                  <a:pt x="46" y="13"/>
                </a:cubicBezTo>
                <a:cubicBezTo>
                  <a:pt x="46" y="14"/>
                  <a:pt x="45" y="14"/>
                  <a:pt x="45" y="14"/>
                </a:cubicBezTo>
                <a:cubicBezTo>
                  <a:pt x="45" y="13"/>
                  <a:pt x="45" y="13"/>
                  <a:pt x="45" y="12"/>
                </a:cubicBezTo>
                <a:cubicBezTo>
                  <a:pt x="51" y="3"/>
                  <a:pt x="51" y="3"/>
                  <a:pt x="51" y="3"/>
                </a:cubicBezTo>
                <a:cubicBezTo>
                  <a:pt x="51" y="3"/>
                  <a:pt x="51" y="3"/>
                  <a:pt x="51" y="3"/>
                </a:cubicBezTo>
                <a:cubicBezTo>
                  <a:pt x="51" y="3"/>
                  <a:pt x="51" y="3"/>
                  <a:pt x="51" y="3"/>
                </a:cubicBezTo>
                <a:cubicBezTo>
                  <a:pt x="51" y="3"/>
                  <a:pt x="51" y="3"/>
                  <a:pt x="51" y="3"/>
                </a:cubicBezTo>
                <a:cubicBezTo>
                  <a:pt x="51" y="3"/>
                  <a:pt x="51" y="3"/>
                  <a:pt x="51" y="3"/>
                </a:cubicBezTo>
                <a:cubicBezTo>
                  <a:pt x="51" y="2"/>
                  <a:pt x="51" y="2"/>
                  <a:pt x="51" y="2"/>
                </a:cubicBezTo>
                <a:cubicBezTo>
                  <a:pt x="51" y="2"/>
                  <a:pt x="51" y="2"/>
                  <a:pt x="51" y="2"/>
                </a:cubicBezTo>
                <a:cubicBezTo>
                  <a:pt x="51" y="2"/>
                  <a:pt x="51" y="2"/>
                  <a:pt x="51" y="2"/>
                </a:cubicBezTo>
                <a:cubicBezTo>
                  <a:pt x="51" y="2"/>
                  <a:pt x="51" y="2"/>
                  <a:pt x="51" y="2"/>
                </a:cubicBezTo>
                <a:cubicBezTo>
                  <a:pt x="51" y="2"/>
                  <a:pt x="51" y="2"/>
                  <a:pt x="51" y="2"/>
                </a:cubicBezTo>
                <a:cubicBezTo>
                  <a:pt x="51" y="2"/>
                  <a:pt x="51" y="2"/>
                  <a:pt x="51" y="2"/>
                </a:cubicBezTo>
                <a:cubicBezTo>
                  <a:pt x="51" y="2"/>
                  <a:pt x="51" y="2"/>
                  <a:pt x="51" y="2"/>
                </a:cubicBezTo>
                <a:cubicBezTo>
                  <a:pt x="51" y="2"/>
                  <a:pt x="51" y="2"/>
                  <a:pt x="51" y="2"/>
                </a:cubicBezTo>
                <a:cubicBezTo>
                  <a:pt x="51" y="2"/>
                  <a:pt x="51" y="2"/>
                  <a:pt x="51" y="2"/>
                </a:cubicBezTo>
                <a:cubicBezTo>
                  <a:pt x="51" y="2"/>
                  <a:pt x="51" y="2"/>
                  <a:pt x="51" y="2"/>
                </a:cubicBezTo>
                <a:cubicBezTo>
                  <a:pt x="63" y="5"/>
                  <a:pt x="63" y="5"/>
                  <a:pt x="63" y="5"/>
                </a:cubicBezTo>
                <a:cubicBezTo>
                  <a:pt x="63" y="5"/>
                  <a:pt x="63" y="5"/>
                  <a:pt x="63" y="5"/>
                </a:cubicBezTo>
                <a:cubicBezTo>
                  <a:pt x="63" y="5"/>
                  <a:pt x="63" y="5"/>
                  <a:pt x="63" y="5"/>
                </a:cubicBezTo>
                <a:cubicBezTo>
                  <a:pt x="63" y="5"/>
                  <a:pt x="63" y="5"/>
                  <a:pt x="63" y="5"/>
                </a:cubicBezTo>
                <a:cubicBezTo>
                  <a:pt x="63" y="5"/>
                  <a:pt x="63" y="5"/>
                  <a:pt x="63" y="5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17"/>
                  <a:pt x="63" y="17"/>
                  <a:pt x="63" y="17"/>
                </a:cubicBezTo>
                <a:cubicBezTo>
                  <a:pt x="63" y="18"/>
                  <a:pt x="63" y="18"/>
                  <a:pt x="63" y="18"/>
                </a:cubicBezTo>
                <a:cubicBezTo>
                  <a:pt x="62" y="18"/>
                  <a:pt x="62" y="18"/>
                  <a:pt x="62" y="17"/>
                </a:cubicBezTo>
                <a:cubicBezTo>
                  <a:pt x="62" y="7"/>
                  <a:pt x="62" y="7"/>
                  <a:pt x="62" y="7"/>
                </a:cubicBezTo>
                <a:lnTo>
                  <a:pt x="52" y="4"/>
                </a:lnTo>
                <a:close/>
                <a:moveTo>
                  <a:pt x="81" y="72"/>
                </a:moveTo>
                <a:cubicBezTo>
                  <a:pt x="81" y="72"/>
                  <a:pt x="81" y="72"/>
                  <a:pt x="81" y="72"/>
                </a:cubicBezTo>
                <a:cubicBezTo>
                  <a:pt x="81" y="72"/>
                  <a:pt x="81" y="72"/>
                  <a:pt x="81" y="72"/>
                </a:cubicBezTo>
                <a:cubicBezTo>
                  <a:pt x="81" y="72"/>
                  <a:pt x="81" y="72"/>
                  <a:pt x="81" y="72"/>
                </a:cubicBezTo>
                <a:cubicBezTo>
                  <a:pt x="81" y="72"/>
                  <a:pt x="81" y="72"/>
                  <a:pt x="81" y="72"/>
                </a:cubicBezTo>
                <a:cubicBezTo>
                  <a:pt x="81" y="72"/>
                  <a:pt x="81" y="72"/>
                  <a:pt x="81" y="72"/>
                </a:cubicBezTo>
                <a:cubicBezTo>
                  <a:pt x="81" y="72"/>
                  <a:pt x="81" y="72"/>
                  <a:pt x="81" y="72"/>
                </a:cubicBezTo>
                <a:cubicBezTo>
                  <a:pt x="81" y="72"/>
                  <a:pt x="81" y="72"/>
                  <a:pt x="81" y="72"/>
                </a:cubicBezTo>
                <a:cubicBezTo>
                  <a:pt x="81" y="72"/>
                  <a:pt x="81" y="72"/>
                  <a:pt x="81" y="73"/>
                </a:cubicBezTo>
                <a:cubicBezTo>
                  <a:pt x="81" y="73"/>
                  <a:pt x="81" y="73"/>
                  <a:pt x="81" y="73"/>
                </a:cubicBezTo>
                <a:cubicBezTo>
                  <a:pt x="81" y="73"/>
                  <a:pt x="81" y="73"/>
                  <a:pt x="81" y="73"/>
                </a:cubicBezTo>
                <a:cubicBezTo>
                  <a:pt x="81" y="73"/>
                  <a:pt x="81" y="73"/>
                  <a:pt x="81" y="73"/>
                </a:cubicBezTo>
                <a:cubicBezTo>
                  <a:pt x="81" y="73"/>
                  <a:pt x="81" y="73"/>
                  <a:pt x="81" y="73"/>
                </a:cubicBezTo>
                <a:cubicBezTo>
                  <a:pt x="81" y="73"/>
                  <a:pt x="81" y="73"/>
                  <a:pt x="81" y="73"/>
                </a:cubicBezTo>
                <a:cubicBezTo>
                  <a:pt x="73" y="81"/>
                  <a:pt x="73" y="81"/>
                  <a:pt x="73" y="81"/>
                </a:cubicBezTo>
                <a:cubicBezTo>
                  <a:pt x="73" y="81"/>
                  <a:pt x="73" y="81"/>
                  <a:pt x="73" y="81"/>
                </a:cubicBezTo>
                <a:cubicBezTo>
                  <a:pt x="73" y="81"/>
                  <a:pt x="73" y="81"/>
                  <a:pt x="73" y="81"/>
                </a:cubicBezTo>
                <a:cubicBezTo>
                  <a:pt x="73" y="81"/>
                  <a:pt x="73" y="81"/>
                  <a:pt x="73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62" y="76"/>
                  <a:pt x="62" y="76"/>
                  <a:pt x="62" y="76"/>
                </a:cubicBezTo>
                <a:cubicBezTo>
                  <a:pt x="61" y="75"/>
                  <a:pt x="61" y="75"/>
                  <a:pt x="62" y="75"/>
                </a:cubicBezTo>
                <a:cubicBezTo>
                  <a:pt x="62" y="74"/>
                  <a:pt x="62" y="74"/>
                  <a:pt x="63" y="74"/>
                </a:cubicBezTo>
                <a:cubicBezTo>
                  <a:pt x="72" y="80"/>
                  <a:pt x="72" y="80"/>
                  <a:pt x="72" y="80"/>
                </a:cubicBezTo>
                <a:cubicBezTo>
                  <a:pt x="79" y="72"/>
                  <a:pt x="79" y="72"/>
                  <a:pt x="79" y="72"/>
                </a:cubicBezTo>
                <a:cubicBezTo>
                  <a:pt x="74" y="63"/>
                  <a:pt x="74" y="63"/>
                  <a:pt x="74" y="63"/>
                </a:cubicBezTo>
                <a:cubicBezTo>
                  <a:pt x="74" y="62"/>
                  <a:pt x="74" y="62"/>
                  <a:pt x="74" y="62"/>
                </a:cubicBezTo>
                <a:cubicBezTo>
                  <a:pt x="75" y="61"/>
                  <a:pt x="75" y="62"/>
                  <a:pt x="75" y="62"/>
                </a:cubicBezTo>
                <a:cubicBezTo>
                  <a:pt x="81" y="72"/>
                  <a:pt x="81" y="72"/>
                  <a:pt x="81" y="72"/>
                </a:cubicBezTo>
                <a:cubicBezTo>
                  <a:pt x="81" y="72"/>
                  <a:pt x="81" y="72"/>
                  <a:pt x="81" y="72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6" name="Freeform 502"/>
          <p:cNvSpPr>
            <a:spLocks noEditPoints="1"/>
          </p:cNvSpPr>
          <p:nvPr/>
        </p:nvSpPr>
        <p:spPr bwMode="auto">
          <a:xfrm>
            <a:off x="7683500" y="4367213"/>
            <a:ext cx="587375" cy="434975"/>
          </a:xfrm>
          <a:custGeom>
            <a:avLst/>
            <a:gdLst>
              <a:gd name="T0" fmla="*/ 2147483647 w 107"/>
              <a:gd name="T1" fmla="*/ 2147483647 h 79"/>
              <a:gd name="T2" fmla="*/ 2147483647 w 107"/>
              <a:gd name="T3" fmla="*/ 2147483647 h 79"/>
              <a:gd name="T4" fmla="*/ 2147483647 w 107"/>
              <a:gd name="T5" fmla="*/ 2147483647 h 79"/>
              <a:gd name="T6" fmla="*/ 0 w 107"/>
              <a:gd name="T7" fmla="*/ 2147483647 h 79"/>
              <a:gd name="T8" fmla="*/ 2147483647 w 107"/>
              <a:gd name="T9" fmla="*/ 2147483647 h 79"/>
              <a:gd name="T10" fmla="*/ 2147483647 w 107"/>
              <a:gd name="T11" fmla="*/ 2147483647 h 79"/>
              <a:gd name="T12" fmla="*/ 2147483647 w 107"/>
              <a:gd name="T13" fmla="*/ 2147483647 h 79"/>
              <a:gd name="T14" fmla="*/ 2147483647 w 107"/>
              <a:gd name="T15" fmla="*/ 2147483647 h 79"/>
              <a:gd name="T16" fmla="*/ 2147483647 w 107"/>
              <a:gd name="T17" fmla="*/ 2147483647 h 79"/>
              <a:gd name="T18" fmla="*/ 2147483647 w 107"/>
              <a:gd name="T19" fmla="*/ 2147483647 h 79"/>
              <a:gd name="T20" fmla="*/ 2147483647 w 107"/>
              <a:gd name="T21" fmla="*/ 2147483647 h 79"/>
              <a:gd name="T22" fmla="*/ 2147483647 w 107"/>
              <a:gd name="T23" fmla="*/ 2147483647 h 79"/>
              <a:gd name="T24" fmla="*/ 2147483647 w 107"/>
              <a:gd name="T25" fmla="*/ 2147483647 h 79"/>
              <a:gd name="T26" fmla="*/ 2147483647 w 107"/>
              <a:gd name="T27" fmla="*/ 2147483647 h 79"/>
              <a:gd name="T28" fmla="*/ 2147483647 w 107"/>
              <a:gd name="T29" fmla="*/ 0 h 79"/>
              <a:gd name="T30" fmla="*/ 2147483647 w 107"/>
              <a:gd name="T31" fmla="*/ 0 h 79"/>
              <a:gd name="T32" fmla="*/ 0 w 107"/>
              <a:gd name="T33" fmla="*/ 2147483647 h 79"/>
              <a:gd name="T34" fmla="*/ 0 w 107"/>
              <a:gd name="T35" fmla="*/ 2147483647 h 79"/>
              <a:gd name="T36" fmla="*/ 2147483647 w 107"/>
              <a:gd name="T37" fmla="*/ 2147483647 h 79"/>
              <a:gd name="T38" fmla="*/ 2147483647 w 107"/>
              <a:gd name="T39" fmla="*/ 2147483647 h 7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07" h="79">
                <a:moveTo>
                  <a:pt x="106" y="33"/>
                </a:moveTo>
                <a:cubicBezTo>
                  <a:pt x="17" y="33"/>
                  <a:pt x="17" y="33"/>
                  <a:pt x="17" y="33"/>
                </a:cubicBezTo>
                <a:cubicBezTo>
                  <a:pt x="17" y="33"/>
                  <a:pt x="16" y="34"/>
                  <a:pt x="16" y="35"/>
                </a:cubicBezTo>
                <a:cubicBezTo>
                  <a:pt x="0" y="79"/>
                  <a:pt x="0" y="79"/>
                  <a:pt x="0" y="79"/>
                </a:cubicBezTo>
                <a:cubicBezTo>
                  <a:pt x="91" y="79"/>
                  <a:pt x="91" y="79"/>
                  <a:pt x="91" y="79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07" y="34"/>
                  <a:pt x="107" y="33"/>
                  <a:pt x="106" y="33"/>
                </a:cubicBezTo>
                <a:close/>
                <a:moveTo>
                  <a:pt x="17" y="30"/>
                </a:moveTo>
                <a:cubicBezTo>
                  <a:pt x="91" y="30"/>
                  <a:pt x="91" y="30"/>
                  <a:pt x="91" y="30"/>
                </a:cubicBezTo>
                <a:cubicBezTo>
                  <a:pt x="91" y="14"/>
                  <a:pt x="91" y="14"/>
                  <a:pt x="91" y="14"/>
                </a:cubicBezTo>
                <a:cubicBezTo>
                  <a:pt x="91" y="13"/>
                  <a:pt x="90" y="13"/>
                  <a:pt x="90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0" y="13"/>
                  <a:pt x="40" y="12"/>
                  <a:pt x="40" y="12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70"/>
                  <a:pt x="0" y="70"/>
                  <a:pt x="0" y="70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2"/>
                  <a:pt x="15" y="30"/>
                  <a:pt x="17" y="30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7" name="Freeform 375"/>
          <p:cNvSpPr>
            <a:spLocks noEditPoints="1"/>
          </p:cNvSpPr>
          <p:nvPr/>
        </p:nvSpPr>
        <p:spPr bwMode="auto">
          <a:xfrm>
            <a:off x="8940800" y="5087938"/>
            <a:ext cx="460375" cy="511175"/>
          </a:xfrm>
          <a:custGeom>
            <a:avLst/>
            <a:gdLst>
              <a:gd name="T0" fmla="*/ 2147483647 w 84"/>
              <a:gd name="T1" fmla="*/ 2147483647 h 93"/>
              <a:gd name="T2" fmla="*/ 2147483647 w 84"/>
              <a:gd name="T3" fmla="*/ 2147483647 h 93"/>
              <a:gd name="T4" fmla="*/ 2147483647 w 84"/>
              <a:gd name="T5" fmla="*/ 2147483647 h 93"/>
              <a:gd name="T6" fmla="*/ 2147483647 w 84"/>
              <a:gd name="T7" fmla="*/ 2147483647 h 93"/>
              <a:gd name="T8" fmla="*/ 0 w 84"/>
              <a:gd name="T9" fmla="*/ 2147483647 h 93"/>
              <a:gd name="T10" fmla="*/ 0 w 84"/>
              <a:gd name="T11" fmla="*/ 2147483647 h 93"/>
              <a:gd name="T12" fmla="*/ 2147483647 w 84"/>
              <a:gd name="T13" fmla="*/ 2147483647 h 93"/>
              <a:gd name="T14" fmla="*/ 2147483647 w 84"/>
              <a:gd name="T15" fmla="*/ 2147483647 h 93"/>
              <a:gd name="T16" fmla="*/ 2147483647 w 84"/>
              <a:gd name="T17" fmla="*/ 2147483647 h 93"/>
              <a:gd name="T18" fmla="*/ 2147483647 w 84"/>
              <a:gd name="T19" fmla="*/ 2147483647 h 93"/>
              <a:gd name="T20" fmla="*/ 2147483647 w 84"/>
              <a:gd name="T21" fmla="*/ 0 h 93"/>
              <a:gd name="T22" fmla="*/ 2147483647 w 84"/>
              <a:gd name="T23" fmla="*/ 0 h 93"/>
              <a:gd name="T24" fmla="*/ 2147483647 w 84"/>
              <a:gd name="T25" fmla="*/ 2147483647 h 93"/>
              <a:gd name="T26" fmla="*/ 2147483647 w 84"/>
              <a:gd name="T27" fmla="*/ 2147483647 h 93"/>
              <a:gd name="T28" fmla="*/ 2147483647 w 84"/>
              <a:gd name="T29" fmla="*/ 2147483647 h 93"/>
              <a:gd name="T30" fmla="*/ 2147483647 w 84"/>
              <a:gd name="T31" fmla="*/ 2147483647 h 93"/>
              <a:gd name="T32" fmla="*/ 2147483647 w 84"/>
              <a:gd name="T33" fmla="*/ 2147483647 h 93"/>
              <a:gd name="T34" fmla="*/ 2147483647 w 84"/>
              <a:gd name="T35" fmla="*/ 2147483647 h 93"/>
              <a:gd name="T36" fmla="*/ 2147483647 w 84"/>
              <a:gd name="T37" fmla="*/ 2147483647 h 93"/>
              <a:gd name="T38" fmla="*/ 2147483647 w 84"/>
              <a:gd name="T39" fmla="*/ 2147483647 h 93"/>
              <a:gd name="T40" fmla="*/ 2147483647 w 84"/>
              <a:gd name="T41" fmla="*/ 2147483647 h 93"/>
              <a:gd name="T42" fmla="*/ 2147483647 w 84"/>
              <a:gd name="T43" fmla="*/ 2147483647 h 93"/>
              <a:gd name="T44" fmla="*/ 2147483647 w 84"/>
              <a:gd name="T45" fmla="*/ 2147483647 h 93"/>
              <a:gd name="T46" fmla="*/ 2147483647 w 84"/>
              <a:gd name="T47" fmla="*/ 2147483647 h 93"/>
              <a:gd name="T48" fmla="*/ 2147483647 w 84"/>
              <a:gd name="T49" fmla="*/ 2147483647 h 93"/>
              <a:gd name="T50" fmla="*/ 2147483647 w 84"/>
              <a:gd name="T51" fmla="*/ 2147483647 h 93"/>
              <a:gd name="T52" fmla="*/ 2147483647 w 84"/>
              <a:gd name="T53" fmla="*/ 2147483647 h 93"/>
              <a:gd name="T54" fmla="*/ 2147483647 w 84"/>
              <a:gd name="T55" fmla="*/ 2147483647 h 93"/>
              <a:gd name="T56" fmla="*/ 2147483647 w 84"/>
              <a:gd name="T57" fmla="*/ 2147483647 h 9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84" h="93">
                <a:moveTo>
                  <a:pt x="28" y="75"/>
                </a:moveTo>
                <a:cubicBezTo>
                  <a:pt x="59" y="47"/>
                  <a:pt x="59" y="47"/>
                  <a:pt x="59" y="47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34"/>
                  <a:pt x="28" y="34"/>
                  <a:pt x="28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60"/>
                  <a:pt x="0" y="60"/>
                  <a:pt x="0" y="60"/>
                </a:cubicBezTo>
                <a:cubicBezTo>
                  <a:pt x="28" y="60"/>
                  <a:pt x="28" y="60"/>
                  <a:pt x="28" y="60"/>
                </a:cubicBezTo>
                <a:lnTo>
                  <a:pt x="28" y="75"/>
                </a:lnTo>
                <a:close/>
                <a:moveTo>
                  <a:pt x="84" y="84"/>
                </a:moveTo>
                <a:cubicBezTo>
                  <a:pt x="84" y="9"/>
                  <a:pt x="84" y="9"/>
                  <a:pt x="84" y="9"/>
                </a:cubicBezTo>
                <a:cubicBezTo>
                  <a:pt x="84" y="4"/>
                  <a:pt x="79" y="0"/>
                  <a:pt x="7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9" y="0"/>
                  <a:pt x="15" y="4"/>
                  <a:pt x="15" y="9"/>
                </a:cubicBezTo>
                <a:cubicBezTo>
                  <a:pt x="15" y="31"/>
                  <a:pt x="15" y="31"/>
                  <a:pt x="15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7"/>
                  <a:pt x="22" y="5"/>
                  <a:pt x="24" y="5"/>
                </a:cubicBezTo>
                <a:cubicBezTo>
                  <a:pt x="74" y="5"/>
                  <a:pt x="74" y="5"/>
                  <a:pt x="74" y="5"/>
                </a:cubicBezTo>
                <a:cubicBezTo>
                  <a:pt x="77" y="5"/>
                  <a:pt x="78" y="7"/>
                  <a:pt x="79" y="9"/>
                </a:cubicBezTo>
                <a:cubicBezTo>
                  <a:pt x="79" y="84"/>
                  <a:pt x="79" y="84"/>
                  <a:pt x="79" y="84"/>
                </a:cubicBezTo>
                <a:cubicBezTo>
                  <a:pt x="78" y="86"/>
                  <a:pt x="77" y="88"/>
                  <a:pt x="74" y="88"/>
                </a:cubicBezTo>
                <a:cubicBezTo>
                  <a:pt x="24" y="88"/>
                  <a:pt x="24" y="88"/>
                  <a:pt x="24" y="88"/>
                </a:cubicBezTo>
                <a:cubicBezTo>
                  <a:pt x="22" y="88"/>
                  <a:pt x="20" y="86"/>
                  <a:pt x="20" y="84"/>
                </a:cubicBezTo>
                <a:cubicBezTo>
                  <a:pt x="20" y="63"/>
                  <a:pt x="20" y="63"/>
                  <a:pt x="20" y="63"/>
                </a:cubicBezTo>
                <a:cubicBezTo>
                  <a:pt x="15" y="63"/>
                  <a:pt x="15" y="63"/>
                  <a:pt x="15" y="63"/>
                </a:cubicBezTo>
                <a:cubicBezTo>
                  <a:pt x="15" y="84"/>
                  <a:pt x="15" y="84"/>
                  <a:pt x="15" y="84"/>
                </a:cubicBezTo>
                <a:cubicBezTo>
                  <a:pt x="15" y="90"/>
                  <a:pt x="19" y="93"/>
                  <a:pt x="24" y="93"/>
                </a:cubicBezTo>
                <a:cubicBezTo>
                  <a:pt x="74" y="93"/>
                  <a:pt x="74" y="93"/>
                  <a:pt x="74" y="93"/>
                </a:cubicBezTo>
                <a:cubicBezTo>
                  <a:pt x="79" y="93"/>
                  <a:pt x="84" y="90"/>
                  <a:pt x="84" y="84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8" name="Freeform 376"/>
          <p:cNvSpPr>
            <a:spLocks noEditPoints="1"/>
          </p:cNvSpPr>
          <p:nvPr/>
        </p:nvSpPr>
        <p:spPr bwMode="auto">
          <a:xfrm>
            <a:off x="8739188" y="4362450"/>
            <a:ext cx="444500" cy="444500"/>
          </a:xfrm>
          <a:custGeom>
            <a:avLst/>
            <a:gdLst>
              <a:gd name="T0" fmla="*/ 2147483647 w 81"/>
              <a:gd name="T1" fmla="*/ 2147483647 h 81"/>
              <a:gd name="T2" fmla="*/ 2147483647 w 81"/>
              <a:gd name="T3" fmla="*/ 2147483647 h 81"/>
              <a:gd name="T4" fmla="*/ 2147483647 w 81"/>
              <a:gd name="T5" fmla="*/ 0 h 81"/>
              <a:gd name="T6" fmla="*/ 0 w 81"/>
              <a:gd name="T7" fmla="*/ 2147483647 h 81"/>
              <a:gd name="T8" fmla="*/ 2147483647 w 81"/>
              <a:gd name="T9" fmla="*/ 2147483647 h 81"/>
              <a:gd name="T10" fmla="*/ 2147483647 w 81"/>
              <a:gd name="T11" fmla="*/ 2147483647 h 81"/>
              <a:gd name="T12" fmla="*/ 2147483647 w 81"/>
              <a:gd name="T13" fmla="*/ 2147483647 h 81"/>
              <a:gd name="T14" fmla="*/ 2147483647 w 81"/>
              <a:gd name="T15" fmla="*/ 2147483647 h 81"/>
              <a:gd name="T16" fmla="*/ 2147483647 w 81"/>
              <a:gd name="T17" fmla="*/ 2147483647 h 81"/>
              <a:gd name="T18" fmla="*/ 2147483647 w 81"/>
              <a:gd name="T19" fmla="*/ 2147483647 h 81"/>
              <a:gd name="T20" fmla="*/ 2147483647 w 81"/>
              <a:gd name="T21" fmla="*/ 2147483647 h 81"/>
              <a:gd name="T22" fmla="*/ 2147483647 w 81"/>
              <a:gd name="T23" fmla="*/ 2147483647 h 81"/>
              <a:gd name="T24" fmla="*/ 2147483647 w 81"/>
              <a:gd name="T25" fmla="*/ 2147483647 h 81"/>
              <a:gd name="T26" fmla="*/ 2147483647 w 81"/>
              <a:gd name="T27" fmla="*/ 2147483647 h 81"/>
              <a:gd name="T28" fmla="*/ 2147483647 w 81"/>
              <a:gd name="T29" fmla="*/ 2147483647 h 81"/>
              <a:gd name="T30" fmla="*/ 2147483647 w 81"/>
              <a:gd name="T31" fmla="*/ 2147483647 h 81"/>
              <a:gd name="T32" fmla="*/ 2147483647 w 81"/>
              <a:gd name="T33" fmla="*/ 2147483647 h 81"/>
              <a:gd name="T34" fmla="*/ 2147483647 w 81"/>
              <a:gd name="T35" fmla="*/ 2147483647 h 81"/>
              <a:gd name="T36" fmla="*/ 2147483647 w 81"/>
              <a:gd name="T37" fmla="*/ 2147483647 h 81"/>
              <a:gd name="T38" fmla="*/ 2147483647 w 81"/>
              <a:gd name="T39" fmla="*/ 2147483647 h 81"/>
              <a:gd name="T40" fmla="*/ 2147483647 w 81"/>
              <a:gd name="T41" fmla="*/ 2147483647 h 81"/>
              <a:gd name="T42" fmla="*/ 2147483647 w 81"/>
              <a:gd name="T43" fmla="*/ 2147483647 h 81"/>
              <a:gd name="T44" fmla="*/ 2147483647 w 81"/>
              <a:gd name="T45" fmla="*/ 2147483647 h 81"/>
              <a:gd name="T46" fmla="*/ 2147483647 w 81"/>
              <a:gd name="T47" fmla="*/ 2147483647 h 81"/>
              <a:gd name="T48" fmla="*/ 2147483647 w 81"/>
              <a:gd name="T49" fmla="*/ 2147483647 h 8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1" h="81">
                <a:moveTo>
                  <a:pt x="20" y="39"/>
                </a:moveTo>
                <a:cubicBezTo>
                  <a:pt x="31" y="39"/>
                  <a:pt x="39" y="30"/>
                  <a:pt x="39" y="19"/>
                </a:cubicBezTo>
                <a:cubicBezTo>
                  <a:pt x="39" y="8"/>
                  <a:pt x="31" y="0"/>
                  <a:pt x="20" y="0"/>
                </a:cubicBezTo>
                <a:cubicBezTo>
                  <a:pt x="9" y="0"/>
                  <a:pt x="0" y="8"/>
                  <a:pt x="0" y="19"/>
                </a:cubicBezTo>
                <a:cubicBezTo>
                  <a:pt x="0" y="30"/>
                  <a:pt x="9" y="39"/>
                  <a:pt x="20" y="39"/>
                </a:cubicBezTo>
                <a:close/>
                <a:moveTo>
                  <a:pt x="20" y="7"/>
                </a:moveTo>
                <a:cubicBezTo>
                  <a:pt x="26" y="7"/>
                  <a:pt x="31" y="13"/>
                  <a:pt x="31" y="19"/>
                </a:cubicBezTo>
                <a:cubicBezTo>
                  <a:pt x="31" y="25"/>
                  <a:pt x="26" y="31"/>
                  <a:pt x="20" y="31"/>
                </a:cubicBezTo>
                <a:cubicBezTo>
                  <a:pt x="13" y="31"/>
                  <a:pt x="8" y="25"/>
                  <a:pt x="8" y="19"/>
                </a:cubicBezTo>
                <a:cubicBezTo>
                  <a:pt x="8" y="13"/>
                  <a:pt x="13" y="7"/>
                  <a:pt x="20" y="7"/>
                </a:cubicBezTo>
                <a:close/>
                <a:moveTo>
                  <a:pt x="62" y="42"/>
                </a:moveTo>
                <a:cubicBezTo>
                  <a:pt x="51" y="42"/>
                  <a:pt x="42" y="51"/>
                  <a:pt x="42" y="62"/>
                </a:cubicBezTo>
                <a:cubicBezTo>
                  <a:pt x="42" y="73"/>
                  <a:pt x="51" y="81"/>
                  <a:pt x="62" y="81"/>
                </a:cubicBezTo>
                <a:cubicBezTo>
                  <a:pt x="73" y="81"/>
                  <a:pt x="81" y="73"/>
                  <a:pt x="81" y="62"/>
                </a:cubicBezTo>
                <a:cubicBezTo>
                  <a:pt x="81" y="51"/>
                  <a:pt x="73" y="42"/>
                  <a:pt x="62" y="42"/>
                </a:cubicBezTo>
                <a:close/>
                <a:moveTo>
                  <a:pt x="62" y="73"/>
                </a:moveTo>
                <a:cubicBezTo>
                  <a:pt x="55" y="73"/>
                  <a:pt x="50" y="68"/>
                  <a:pt x="50" y="62"/>
                </a:cubicBezTo>
                <a:cubicBezTo>
                  <a:pt x="50" y="56"/>
                  <a:pt x="55" y="50"/>
                  <a:pt x="62" y="50"/>
                </a:cubicBezTo>
                <a:cubicBezTo>
                  <a:pt x="68" y="50"/>
                  <a:pt x="73" y="56"/>
                  <a:pt x="73" y="62"/>
                </a:cubicBezTo>
                <a:cubicBezTo>
                  <a:pt x="73" y="68"/>
                  <a:pt x="68" y="73"/>
                  <a:pt x="62" y="73"/>
                </a:cubicBezTo>
                <a:close/>
                <a:moveTo>
                  <a:pt x="74" y="1"/>
                </a:moveTo>
                <a:cubicBezTo>
                  <a:pt x="2" y="73"/>
                  <a:pt x="2" y="73"/>
                  <a:pt x="2" y="73"/>
                </a:cubicBezTo>
                <a:cubicBezTo>
                  <a:pt x="8" y="80"/>
                  <a:pt x="8" y="80"/>
                  <a:pt x="8" y="80"/>
                </a:cubicBezTo>
                <a:cubicBezTo>
                  <a:pt x="80" y="8"/>
                  <a:pt x="80" y="8"/>
                  <a:pt x="80" y="8"/>
                </a:cubicBezTo>
                <a:lnTo>
                  <a:pt x="74" y="1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9" name="Freeform 377"/>
          <p:cNvSpPr>
            <a:spLocks noEditPoints="1"/>
          </p:cNvSpPr>
          <p:nvPr/>
        </p:nvSpPr>
        <p:spPr bwMode="auto">
          <a:xfrm>
            <a:off x="8896350" y="2633663"/>
            <a:ext cx="434975" cy="509587"/>
          </a:xfrm>
          <a:custGeom>
            <a:avLst/>
            <a:gdLst>
              <a:gd name="T0" fmla="*/ 2147483647 w 79"/>
              <a:gd name="T1" fmla="*/ 2147483647 h 93"/>
              <a:gd name="T2" fmla="*/ 2147483647 w 79"/>
              <a:gd name="T3" fmla="*/ 0 h 93"/>
              <a:gd name="T4" fmla="*/ 0 w 79"/>
              <a:gd name="T5" fmla="*/ 2147483647 h 93"/>
              <a:gd name="T6" fmla="*/ 2147483647 w 79"/>
              <a:gd name="T7" fmla="*/ 2147483647 h 93"/>
              <a:gd name="T8" fmla="*/ 2147483647 w 79"/>
              <a:gd name="T9" fmla="*/ 2147483647 h 93"/>
              <a:gd name="T10" fmla="*/ 2147483647 w 79"/>
              <a:gd name="T11" fmla="*/ 2147483647 h 93"/>
              <a:gd name="T12" fmla="*/ 2147483647 w 79"/>
              <a:gd name="T13" fmla="*/ 2147483647 h 93"/>
              <a:gd name="T14" fmla="*/ 2147483647 w 79"/>
              <a:gd name="T15" fmla="*/ 2147483647 h 93"/>
              <a:gd name="T16" fmla="*/ 2147483647 w 79"/>
              <a:gd name="T17" fmla="*/ 2147483647 h 93"/>
              <a:gd name="T18" fmla="*/ 2147483647 w 79"/>
              <a:gd name="T19" fmla="*/ 2147483647 h 93"/>
              <a:gd name="T20" fmla="*/ 2147483647 w 79"/>
              <a:gd name="T21" fmla="*/ 2147483647 h 93"/>
              <a:gd name="T22" fmla="*/ 2147483647 w 79"/>
              <a:gd name="T23" fmla="*/ 2147483647 h 93"/>
              <a:gd name="T24" fmla="*/ 2147483647 w 79"/>
              <a:gd name="T25" fmla="*/ 2147483647 h 93"/>
              <a:gd name="T26" fmla="*/ 2147483647 w 79"/>
              <a:gd name="T27" fmla="*/ 2147483647 h 93"/>
              <a:gd name="T28" fmla="*/ 2147483647 w 79"/>
              <a:gd name="T29" fmla="*/ 2147483647 h 93"/>
              <a:gd name="T30" fmla="*/ 2147483647 w 79"/>
              <a:gd name="T31" fmla="*/ 2147483647 h 93"/>
              <a:gd name="T32" fmla="*/ 2147483647 w 79"/>
              <a:gd name="T33" fmla="*/ 2147483647 h 93"/>
              <a:gd name="T34" fmla="*/ 2147483647 w 79"/>
              <a:gd name="T35" fmla="*/ 2147483647 h 93"/>
              <a:gd name="T36" fmla="*/ 2147483647 w 79"/>
              <a:gd name="T37" fmla="*/ 2147483647 h 93"/>
              <a:gd name="T38" fmla="*/ 2147483647 w 79"/>
              <a:gd name="T39" fmla="*/ 2147483647 h 93"/>
              <a:gd name="T40" fmla="*/ 2147483647 w 79"/>
              <a:gd name="T41" fmla="*/ 2147483647 h 93"/>
              <a:gd name="T42" fmla="*/ 2147483647 w 79"/>
              <a:gd name="T43" fmla="*/ 2147483647 h 93"/>
              <a:gd name="T44" fmla="*/ 2147483647 w 79"/>
              <a:gd name="T45" fmla="*/ 2147483647 h 93"/>
              <a:gd name="T46" fmla="*/ 2147483647 w 79"/>
              <a:gd name="T47" fmla="*/ 2147483647 h 93"/>
              <a:gd name="T48" fmla="*/ 2147483647 w 79"/>
              <a:gd name="T49" fmla="*/ 2147483647 h 93"/>
              <a:gd name="T50" fmla="*/ 2147483647 w 79"/>
              <a:gd name="T51" fmla="*/ 2147483647 h 93"/>
              <a:gd name="T52" fmla="*/ 2147483647 w 79"/>
              <a:gd name="T53" fmla="*/ 2147483647 h 93"/>
              <a:gd name="T54" fmla="*/ 2147483647 w 79"/>
              <a:gd name="T55" fmla="*/ 2147483647 h 93"/>
              <a:gd name="T56" fmla="*/ 2147483647 w 79"/>
              <a:gd name="T57" fmla="*/ 2147483647 h 93"/>
              <a:gd name="T58" fmla="*/ 2147483647 w 79"/>
              <a:gd name="T59" fmla="*/ 2147483647 h 93"/>
              <a:gd name="T60" fmla="*/ 2147483647 w 79"/>
              <a:gd name="T61" fmla="*/ 2147483647 h 93"/>
              <a:gd name="T62" fmla="*/ 2147483647 w 79"/>
              <a:gd name="T63" fmla="*/ 2147483647 h 93"/>
              <a:gd name="T64" fmla="*/ 2147483647 w 79"/>
              <a:gd name="T65" fmla="*/ 2147483647 h 93"/>
              <a:gd name="T66" fmla="*/ 2147483647 w 79"/>
              <a:gd name="T67" fmla="*/ 2147483647 h 93"/>
              <a:gd name="T68" fmla="*/ 2147483647 w 79"/>
              <a:gd name="T69" fmla="*/ 2147483647 h 93"/>
              <a:gd name="T70" fmla="*/ 2147483647 w 79"/>
              <a:gd name="T71" fmla="*/ 2147483647 h 93"/>
              <a:gd name="T72" fmla="*/ 2147483647 w 79"/>
              <a:gd name="T73" fmla="*/ 2147483647 h 93"/>
              <a:gd name="T74" fmla="*/ 2147483647 w 79"/>
              <a:gd name="T75" fmla="*/ 2147483647 h 93"/>
              <a:gd name="T76" fmla="*/ 2147483647 w 79"/>
              <a:gd name="T77" fmla="*/ 2147483647 h 93"/>
              <a:gd name="T78" fmla="*/ 2147483647 w 79"/>
              <a:gd name="T79" fmla="*/ 2147483647 h 93"/>
              <a:gd name="T80" fmla="*/ 2147483647 w 79"/>
              <a:gd name="T81" fmla="*/ 2147483647 h 93"/>
              <a:gd name="T82" fmla="*/ 2147483647 w 79"/>
              <a:gd name="T83" fmla="*/ 2147483647 h 93"/>
              <a:gd name="T84" fmla="*/ 2147483647 w 79"/>
              <a:gd name="T85" fmla="*/ 2147483647 h 93"/>
              <a:gd name="T86" fmla="*/ 2147483647 w 79"/>
              <a:gd name="T87" fmla="*/ 2147483647 h 93"/>
              <a:gd name="T88" fmla="*/ 2147483647 w 79"/>
              <a:gd name="T89" fmla="*/ 2147483647 h 93"/>
              <a:gd name="T90" fmla="*/ 2147483647 w 79"/>
              <a:gd name="T91" fmla="*/ 2147483647 h 93"/>
              <a:gd name="T92" fmla="*/ 2147483647 w 79"/>
              <a:gd name="T93" fmla="*/ 2147483647 h 93"/>
              <a:gd name="T94" fmla="*/ 2147483647 w 79"/>
              <a:gd name="T95" fmla="*/ 2147483647 h 93"/>
              <a:gd name="T96" fmla="*/ 2147483647 w 79"/>
              <a:gd name="T97" fmla="*/ 2147483647 h 93"/>
              <a:gd name="T98" fmla="*/ 2147483647 w 79"/>
              <a:gd name="T99" fmla="*/ 2147483647 h 93"/>
              <a:gd name="T100" fmla="*/ 2147483647 w 79"/>
              <a:gd name="T101" fmla="*/ 2147483647 h 93"/>
              <a:gd name="T102" fmla="*/ 2147483647 w 79"/>
              <a:gd name="T103" fmla="*/ 2147483647 h 93"/>
              <a:gd name="T104" fmla="*/ 2147483647 w 79"/>
              <a:gd name="T105" fmla="*/ 2147483647 h 93"/>
              <a:gd name="T106" fmla="*/ 2147483647 w 79"/>
              <a:gd name="T107" fmla="*/ 2147483647 h 93"/>
              <a:gd name="T108" fmla="*/ 2147483647 w 79"/>
              <a:gd name="T109" fmla="*/ 2147483647 h 93"/>
              <a:gd name="T110" fmla="*/ 2147483647 w 79"/>
              <a:gd name="T111" fmla="*/ 2147483647 h 93"/>
              <a:gd name="T112" fmla="*/ 2147483647 w 79"/>
              <a:gd name="T113" fmla="*/ 2147483647 h 93"/>
              <a:gd name="T114" fmla="*/ 2147483647 w 79"/>
              <a:gd name="T115" fmla="*/ 2147483647 h 93"/>
              <a:gd name="T116" fmla="*/ 2147483647 w 79"/>
              <a:gd name="T117" fmla="*/ 2147483647 h 93"/>
              <a:gd name="T118" fmla="*/ 2147483647 w 79"/>
              <a:gd name="T119" fmla="*/ 2147483647 h 93"/>
              <a:gd name="T120" fmla="*/ 2147483647 w 79"/>
              <a:gd name="T121" fmla="*/ 2147483647 h 93"/>
              <a:gd name="T122" fmla="*/ 2147483647 w 79"/>
              <a:gd name="T123" fmla="*/ 2147483647 h 93"/>
              <a:gd name="T124" fmla="*/ 2147483647 w 79"/>
              <a:gd name="T125" fmla="*/ 2147483647 h 9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9" h="93">
                <a:moveTo>
                  <a:pt x="79" y="84"/>
                </a:moveTo>
                <a:cubicBezTo>
                  <a:pt x="79" y="9"/>
                  <a:pt x="79" y="9"/>
                  <a:pt x="79" y="9"/>
                </a:cubicBezTo>
                <a:cubicBezTo>
                  <a:pt x="79" y="4"/>
                  <a:pt x="74" y="0"/>
                  <a:pt x="68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0"/>
                  <a:pt x="5" y="93"/>
                  <a:pt x="11" y="93"/>
                </a:cubicBezTo>
                <a:cubicBezTo>
                  <a:pt x="68" y="93"/>
                  <a:pt x="68" y="93"/>
                  <a:pt x="68" y="93"/>
                </a:cubicBezTo>
                <a:cubicBezTo>
                  <a:pt x="74" y="93"/>
                  <a:pt x="79" y="90"/>
                  <a:pt x="79" y="84"/>
                </a:cubicBezTo>
                <a:close/>
                <a:moveTo>
                  <a:pt x="10" y="16"/>
                </a:moveTo>
                <a:cubicBezTo>
                  <a:pt x="10" y="13"/>
                  <a:pt x="13" y="10"/>
                  <a:pt x="16" y="10"/>
                </a:cubicBezTo>
                <a:cubicBezTo>
                  <a:pt x="64" y="10"/>
                  <a:pt x="64" y="10"/>
                  <a:pt x="64" y="10"/>
                </a:cubicBezTo>
                <a:cubicBezTo>
                  <a:pt x="67" y="10"/>
                  <a:pt x="69" y="13"/>
                  <a:pt x="69" y="16"/>
                </a:cubicBezTo>
                <a:cubicBezTo>
                  <a:pt x="69" y="27"/>
                  <a:pt x="69" y="27"/>
                  <a:pt x="69" y="27"/>
                </a:cubicBezTo>
                <a:cubicBezTo>
                  <a:pt x="69" y="30"/>
                  <a:pt x="67" y="33"/>
                  <a:pt x="64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3" y="33"/>
                  <a:pt x="10" y="30"/>
                  <a:pt x="10" y="27"/>
                </a:cubicBezTo>
                <a:lnTo>
                  <a:pt x="10" y="16"/>
                </a:lnTo>
                <a:close/>
                <a:moveTo>
                  <a:pt x="69" y="45"/>
                </a:moveTo>
                <a:cubicBezTo>
                  <a:pt x="69" y="49"/>
                  <a:pt x="69" y="49"/>
                  <a:pt x="69" y="49"/>
                </a:cubicBezTo>
                <a:cubicBezTo>
                  <a:pt x="69" y="50"/>
                  <a:pt x="69" y="50"/>
                  <a:pt x="68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1" y="50"/>
                  <a:pt x="60" y="50"/>
                  <a:pt x="60" y="49"/>
                </a:cubicBezTo>
                <a:cubicBezTo>
                  <a:pt x="60" y="45"/>
                  <a:pt x="60" y="45"/>
                  <a:pt x="60" y="45"/>
                </a:cubicBezTo>
                <a:cubicBezTo>
                  <a:pt x="60" y="44"/>
                  <a:pt x="61" y="44"/>
                  <a:pt x="61" y="44"/>
                </a:cubicBezTo>
                <a:cubicBezTo>
                  <a:pt x="68" y="44"/>
                  <a:pt x="68" y="44"/>
                  <a:pt x="68" y="44"/>
                </a:cubicBezTo>
                <a:cubicBezTo>
                  <a:pt x="69" y="44"/>
                  <a:pt x="69" y="44"/>
                  <a:pt x="69" y="45"/>
                </a:cubicBezTo>
                <a:close/>
                <a:moveTo>
                  <a:pt x="20" y="81"/>
                </a:moveTo>
                <a:cubicBezTo>
                  <a:pt x="20" y="82"/>
                  <a:pt x="19" y="82"/>
                  <a:pt x="18" y="82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2"/>
                  <a:pt x="10" y="82"/>
                  <a:pt x="10" y="81"/>
                </a:cubicBezTo>
                <a:cubicBezTo>
                  <a:pt x="10" y="77"/>
                  <a:pt x="10" y="77"/>
                  <a:pt x="10" y="77"/>
                </a:cubicBezTo>
                <a:cubicBezTo>
                  <a:pt x="10" y="76"/>
                  <a:pt x="11" y="76"/>
                  <a:pt x="12" y="76"/>
                </a:cubicBezTo>
                <a:cubicBezTo>
                  <a:pt x="18" y="76"/>
                  <a:pt x="18" y="76"/>
                  <a:pt x="18" y="76"/>
                </a:cubicBezTo>
                <a:cubicBezTo>
                  <a:pt x="19" y="76"/>
                  <a:pt x="20" y="76"/>
                  <a:pt x="20" y="77"/>
                </a:cubicBezTo>
                <a:lnTo>
                  <a:pt x="20" y="81"/>
                </a:lnTo>
                <a:close/>
                <a:moveTo>
                  <a:pt x="20" y="65"/>
                </a:moveTo>
                <a:cubicBezTo>
                  <a:pt x="20" y="66"/>
                  <a:pt x="19" y="66"/>
                  <a:pt x="18" y="66"/>
                </a:cubicBezTo>
                <a:cubicBezTo>
                  <a:pt x="12" y="66"/>
                  <a:pt x="12" y="66"/>
                  <a:pt x="12" y="66"/>
                </a:cubicBezTo>
                <a:cubicBezTo>
                  <a:pt x="11" y="66"/>
                  <a:pt x="10" y="66"/>
                  <a:pt x="10" y="65"/>
                </a:cubicBezTo>
                <a:cubicBezTo>
                  <a:pt x="10" y="61"/>
                  <a:pt x="10" y="61"/>
                  <a:pt x="10" y="61"/>
                </a:cubicBezTo>
                <a:cubicBezTo>
                  <a:pt x="10" y="60"/>
                  <a:pt x="11" y="60"/>
                  <a:pt x="12" y="60"/>
                </a:cubicBezTo>
                <a:cubicBezTo>
                  <a:pt x="18" y="60"/>
                  <a:pt x="18" y="60"/>
                  <a:pt x="18" y="60"/>
                </a:cubicBezTo>
                <a:cubicBezTo>
                  <a:pt x="19" y="60"/>
                  <a:pt x="20" y="60"/>
                  <a:pt x="20" y="61"/>
                </a:cubicBezTo>
                <a:lnTo>
                  <a:pt x="20" y="65"/>
                </a:lnTo>
                <a:close/>
                <a:moveTo>
                  <a:pt x="20" y="49"/>
                </a:moveTo>
                <a:cubicBezTo>
                  <a:pt x="20" y="50"/>
                  <a:pt x="19" y="50"/>
                  <a:pt x="18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0" y="50"/>
                  <a:pt x="10" y="49"/>
                </a:cubicBezTo>
                <a:cubicBezTo>
                  <a:pt x="10" y="45"/>
                  <a:pt x="10" y="45"/>
                  <a:pt x="10" y="45"/>
                </a:cubicBezTo>
                <a:cubicBezTo>
                  <a:pt x="10" y="44"/>
                  <a:pt x="11" y="44"/>
                  <a:pt x="12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9" y="44"/>
                  <a:pt x="20" y="44"/>
                  <a:pt x="20" y="45"/>
                </a:cubicBezTo>
                <a:lnTo>
                  <a:pt x="20" y="49"/>
                </a:lnTo>
                <a:close/>
                <a:moveTo>
                  <a:pt x="36" y="81"/>
                </a:moveTo>
                <a:cubicBezTo>
                  <a:pt x="36" y="82"/>
                  <a:pt x="35" y="82"/>
                  <a:pt x="35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7" y="82"/>
                  <a:pt x="27" y="82"/>
                  <a:pt x="27" y="81"/>
                </a:cubicBezTo>
                <a:cubicBezTo>
                  <a:pt x="27" y="77"/>
                  <a:pt x="27" y="77"/>
                  <a:pt x="27" y="77"/>
                </a:cubicBezTo>
                <a:cubicBezTo>
                  <a:pt x="27" y="76"/>
                  <a:pt x="27" y="76"/>
                  <a:pt x="28" y="76"/>
                </a:cubicBezTo>
                <a:cubicBezTo>
                  <a:pt x="35" y="76"/>
                  <a:pt x="35" y="76"/>
                  <a:pt x="35" y="76"/>
                </a:cubicBezTo>
                <a:cubicBezTo>
                  <a:pt x="35" y="76"/>
                  <a:pt x="36" y="76"/>
                  <a:pt x="36" y="77"/>
                </a:cubicBezTo>
                <a:lnTo>
                  <a:pt x="36" y="81"/>
                </a:lnTo>
                <a:close/>
                <a:moveTo>
                  <a:pt x="36" y="65"/>
                </a:moveTo>
                <a:cubicBezTo>
                  <a:pt x="36" y="66"/>
                  <a:pt x="35" y="66"/>
                  <a:pt x="35" y="66"/>
                </a:cubicBezTo>
                <a:cubicBezTo>
                  <a:pt x="28" y="66"/>
                  <a:pt x="28" y="66"/>
                  <a:pt x="28" y="66"/>
                </a:cubicBezTo>
                <a:cubicBezTo>
                  <a:pt x="27" y="66"/>
                  <a:pt x="27" y="66"/>
                  <a:pt x="27" y="65"/>
                </a:cubicBezTo>
                <a:cubicBezTo>
                  <a:pt x="27" y="61"/>
                  <a:pt x="27" y="61"/>
                  <a:pt x="27" y="61"/>
                </a:cubicBezTo>
                <a:cubicBezTo>
                  <a:pt x="27" y="60"/>
                  <a:pt x="27" y="60"/>
                  <a:pt x="28" y="60"/>
                </a:cubicBezTo>
                <a:cubicBezTo>
                  <a:pt x="35" y="60"/>
                  <a:pt x="35" y="60"/>
                  <a:pt x="35" y="60"/>
                </a:cubicBezTo>
                <a:cubicBezTo>
                  <a:pt x="35" y="60"/>
                  <a:pt x="36" y="60"/>
                  <a:pt x="36" y="61"/>
                </a:cubicBezTo>
                <a:lnTo>
                  <a:pt x="36" y="65"/>
                </a:lnTo>
                <a:close/>
                <a:moveTo>
                  <a:pt x="36" y="49"/>
                </a:moveTo>
                <a:cubicBezTo>
                  <a:pt x="36" y="50"/>
                  <a:pt x="35" y="50"/>
                  <a:pt x="35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7" y="50"/>
                  <a:pt x="27" y="50"/>
                  <a:pt x="27" y="49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44"/>
                  <a:pt x="27" y="44"/>
                  <a:pt x="28" y="44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44"/>
                  <a:pt x="36" y="44"/>
                  <a:pt x="36" y="45"/>
                </a:cubicBezTo>
                <a:lnTo>
                  <a:pt x="36" y="49"/>
                </a:lnTo>
                <a:close/>
                <a:moveTo>
                  <a:pt x="53" y="81"/>
                </a:moveTo>
                <a:cubicBezTo>
                  <a:pt x="53" y="82"/>
                  <a:pt x="52" y="82"/>
                  <a:pt x="51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4" y="82"/>
                  <a:pt x="43" y="82"/>
                  <a:pt x="43" y="81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76"/>
                  <a:pt x="44" y="76"/>
                  <a:pt x="45" y="76"/>
                </a:cubicBezTo>
                <a:cubicBezTo>
                  <a:pt x="51" y="76"/>
                  <a:pt x="51" y="76"/>
                  <a:pt x="51" y="76"/>
                </a:cubicBezTo>
                <a:cubicBezTo>
                  <a:pt x="52" y="76"/>
                  <a:pt x="53" y="76"/>
                  <a:pt x="53" y="77"/>
                </a:cubicBezTo>
                <a:lnTo>
                  <a:pt x="53" y="81"/>
                </a:lnTo>
                <a:close/>
                <a:moveTo>
                  <a:pt x="53" y="65"/>
                </a:moveTo>
                <a:cubicBezTo>
                  <a:pt x="53" y="66"/>
                  <a:pt x="52" y="66"/>
                  <a:pt x="51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44" y="66"/>
                  <a:pt x="43" y="66"/>
                  <a:pt x="43" y="65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60"/>
                  <a:pt x="44" y="60"/>
                  <a:pt x="45" y="60"/>
                </a:cubicBezTo>
                <a:cubicBezTo>
                  <a:pt x="51" y="60"/>
                  <a:pt x="51" y="60"/>
                  <a:pt x="51" y="60"/>
                </a:cubicBezTo>
                <a:cubicBezTo>
                  <a:pt x="52" y="60"/>
                  <a:pt x="53" y="60"/>
                  <a:pt x="53" y="61"/>
                </a:cubicBezTo>
                <a:lnTo>
                  <a:pt x="53" y="65"/>
                </a:lnTo>
                <a:close/>
                <a:moveTo>
                  <a:pt x="53" y="49"/>
                </a:moveTo>
                <a:cubicBezTo>
                  <a:pt x="53" y="50"/>
                  <a:pt x="52" y="50"/>
                  <a:pt x="51" y="50"/>
                </a:cubicBezTo>
                <a:cubicBezTo>
                  <a:pt x="45" y="50"/>
                  <a:pt x="45" y="50"/>
                  <a:pt x="45" y="50"/>
                </a:cubicBezTo>
                <a:cubicBezTo>
                  <a:pt x="44" y="50"/>
                  <a:pt x="43" y="50"/>
                  <a:pt x="43" y="49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4"/>
                  <a:pt x="44" y="44"/>
                  <a:pt x="45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2" y="44"/>
                  <a:pt x="53" y="44"/>
                  <a:pt x="53" y="45"/>
                </a:cubicBezTo>
                <a:lnTo>
                  <a:pt x="53" y="49"/>
                </a:lnTo>
                <a:close/>
                <a:moveTo>
                  <a:pt x="69" y="81"/>
                </a:moveTo>
                <a:cubicBezTo>
                  <a:pt x="69" y="82"/>
                  <a:pt x="69" y="82"/>
                  <a:pt x="68" y="82"/>
                </a:cubicBezTo>
                <a:cubicBezTo>
                  <a:pt x="61" y="82"/>
                  <a:pt x="61" y="82"/>
                  <a:pt x="61" y="82"/>
                </a:cubicBezTo>
                <a:cubicBezTo>
                  <a:pt x="61" y="82"/>
                  <a:pt x="60" y="82"/>
                  <a:pt x="60" y="81"/>
                </a:cubicBezTo>
                <a:cubicBezTo>
                  <a:pt x="60" y="77"/>
                  <a:pt x="60" y="77"/>
                  <a:pt x="60" y="77"/>
                </a:cubicBezTo>
                <a:cubicBezTo>
                  <a:pt x="60" y="76"/>
                  <a:pt x="61" y="76"/>
                  <a:pt x="61" y="76"/>
                </a:cubicBezTo>
                <a:cubicBezTo>
                  <a:pt x="68" y="76"/>
                  <a:pt x="68" y="76"/>
                  <a:pt x="68" y="76"/>
                </a:cubicBezTo>
                <a:cubicBezTo>
                  <a:pt x="69" y="76"/>
                  <a:pt x="69" y="76"/>
                  <a:pt x="69" y="77"/>
                </a:cubicBezTo>
                <a:lnTo>
                  <a:pt x="69" y="81"/>
                </a:lnTo>
                <a:close/>
                <a:moveTo>
                  <a:pt x="69" y="65"/>
                </a:moveTo>
                <a:cubicBezTo>
                  <a:pt x="69" y="66"/>
                  <a:pt x="69" y="66"/>
                  <a:pt x="68" y="66"/>
                </a:cubicBezTo>
                <a:cubicBezTo>
                  <a:pt x="61" y="66"/>
                  <a:pt x="61" y="66"/>
                  <a:pt x="61" y="66"/>
                </a:cubicBezTo>
                <a:cubicBezTo>
                  <a:pt x="61" y="66"/>
                  <a:pt x="60" y="66"/>
                  <a:pt x="60" y="65"/>
                </a:cubicBezTo>
                <a:cubicBezTo>
                  <a:pt x="60" y="61"/>
                  <a:pt x="60" y="61"/>
                  <a:pt x="60" y="61"/>
                </a:cubicBezTo>
                <a:cubicBezTo>
                  <a:pt x="60" y="60"/>
                  <a:pt x="61" y="60"/>
                  <a:pt x="61" y="60"/>
                </a:cubicBezTo>
                <a:cubicBezTo>
                  <a:pt x="68" y="60"/>
                  <a:pt x="68" y="60"/>
                  <a:pt x="68" y="60"/>
                </a:cubicBezTo>
                <a:cubicBezTo>
                  <a:pt x="69" y="60"/>
                  <a:pt x="69" y="60"/>
                  <a:pt x="69" y="61"/>
                </a:cubicBezTo>
                <a:lnTo>
                  <a:pt x="69" y="65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0" name="Freeform 378"/>
          <p:cNvSpPr>
            <a:spLocks noEditPoints="1"/>
          </p:cNvSpPr>
          <p:nvPr/>
        </p:nvSpPr>
        <p:spPr bwMode="auto">
          <a:xfrm>
            <a:off x="8726488" y="3524250"/>
            <a:ext cx="333375" cy="511175"/>
          </a:xfrm>
          <a:custGeom>
            <a:avLst/>
            <a:gdLst>
              <a:gd name="T0" fmla="*/ 2147483647 w 61"/>
              <a:gd name="T1" fmla="*/ 2147483647 h 93"/>
              <a:gd name="T2" fmla="*/ 2147483647 w 61"/>
              <a:gd name="T3" fmla="*/ 2147483647 h 93"/>
              <a:gd name="T4" fmla="*/ 2147483647 w 61"/>
              <a:gd name="T5" fmla="*/ 2147483647 h 93"/>
              <a:gd name="T6" fmla="*/ 2147483647 w 61"/>
              <a:gd name="T7" fmla="*/ 0 h 93"/>
              <a:gd name="T8" fmla="*/ 2147483647 w 61"/>
              <a:gd name="T9" fmla="*/ 2147483647 h 93"/>
              <a:gd name="T10" fmla="*/ 2147483647 w 61"/>
              <a:gd name="T11" fmla="*/ 2147483647 h 93"/>
              <a:gd name="T12" fmla="*/ 2147483647 w 61"/>
              <a:gd name="T13" fmla="*/ 2147483647 h 93"/>
              <a:gd name="T14" fmla="*/ 2147483647 w 61"/>
              <a:gd name="T15" fmla="*/ 2147483647 h 93"/>
              <a:gd name="T16" fmla="*/ 2147483647 w 61"/>
              <a:gd name="T17" fmla="*/ 2147483647 h 93"/>
              <a:gd name="T18" fmla="*/ 2147483647 w 61"/>
              <a:gd name="T19" fmla="*/ 2147483647 h 93"/>
              <a:gd name="T20" fmla="*/ 2147483647 w 61"/>
              <a:gd name="T21" fmla="*/ 2147483647 h 93"/>
              <a:gd name="T22" fmla="*/ 2147483647 w 61"/>
              <a:gd name="T23" fmla="*/ 2147483647 h 93"/>
              <a:gd name="T24" fmla="*/ 2147483647 w 61"/>
              <a:gd name="T25" fmla="*/ 2147483647 h 93"/>
              <a:gd name="T26" fmla="*/ 2147483647 w 61"/>
              <a:gd name="T27" fmla="*/ 2147483647 h 93"/>
              <a:gd name="T28" fmla="*/ 2147483647 w 61"/>
              <a:gd name="T29" fmla="*/ 2147483647 h 93"/>
              <a:gd name="T30" fmla="*/ 2147483647 w 61"/>
              <a:gd name="T31" fmla="*/ 2147483647 h 93"/>
              <a:gd name="T32" fmla="*/ 2147483647 w 61"/>
              <a:gd name="T33" fmla="*/ 2147483647 h 93"/>
              <a:gd name="T34" fmla="*/ 2147483647 w 61"/>
              <a:gd name="T35" fmla="*/ 2147483647 h 93"/>
              <a:gd name="T36" fmla="*/ 2147483647 w 61"/>
              <a:gd name="T37" fmla="*/ 2147483647 h 93"/>
              <a:gd name="T38" fmla="*/ 2147483647 w 61"/>
              <a:gd name="T39" fmla="*/ 2147483647 h 93"/>
              <a:gd name="T40" fmla="*/ 2147483647 w 61"/>
              <a:gd name="T41" fmla="*/ 2147483647 h 93"/>
              <a:gd name="T42" fmla="*/ 2147483647 w 61"/>
              <a:gd name="T43" fmla="*/ 2147483647 h 93"/>
              <a:gd name="T44" fmla="*/ 2147483647 w 61"/>
              <a:gd name="T45" fmla="*/ 2147483647 h 93"/>
              <a:gd name="T46" fmla="*/ 2147483647 w 61"/>
              <a:gd name="T47" fmla="*/ 2147483647 h 93"/>
              <a:gd name="T48" fmla="*/ 2147483647 w 61"/>
              <a:gd name="T49" fmla="*/ 2147483647 h 93"/>
              <a:gd name="T50" fmla="*/ 2147483647 w 61"/>
              <a:gd name="T51" fmla="*/ 2147483647 h 93"/>
              <a:gd name="T52" fmla="*/ 2147483647 w 61"/>
              <a:gd name="T53" fmla="*/ 2147483647 h 93"/>
              <a:gd name="T54" fmla="*/ 2147483647 w 61"/>
              <a:gd name="T55" fmla="*/ 2147483647 h 93"/>
              <a:gd name="T56" fmla="*/ 2147483647 w 61"/>
              <a:gd name="T57" fmla="*/ 2147483647 h 93"/>
              <a:gd name="T58" fmla="*/ 2147483647 w 61"/>
              <a:gd name="T59" fmla="*/ 2147483647 h 93"/>
              <a:gd name="T60" fmla="*/ 2147483647 w 61"/>
              <a:gd name="T61" fmla="*/ 2147483647 h 93"/>
              <a:gd name="T62" fmla="*/ 2147483647 w 61"/>
              <a:gd name="T63" fmla="*/ 2147483647 h 93"/>
              <a:gd name="T64" fmla="*/ 2147483647 w 61"/>
              <a:gd name="T65" fmla="*/ 2147483647 h 93"/>
              <a:gd name="T66" fmla="*/ 2147483647 w 61"/>
              <a:gd name="T67" fmla="*/ 2147483647 h 93"/>
              <a:gd name="T68" fmla="*/ 2147483647 w 61"/>
              <a:gd name="T69" fmla="*/ 2147483647 h 93"/>
              <a:gd name="T70" fmla="*/ 2147483647 w 61"/>
              <a:gd name="T71" fmla="*/ 2147483647 h 93"/>
              <a:gd name="T72" fmla="*/ 2147483647 w 61"/>
              <a:gd name="T73" fmla="*/ 2147483647 h 93"/>
              <a:gd name="T74" fmla="*/ 2147483647 w 61"/>
              <a:gd name="T75" fmla="*/ 2147483647 h 93"/>
              <a:gd name="T76" fmla="*/ 2147483647 w 61"/>
              <a:gd name="T77" fmla="*/ 2147483647 h 93"/>
              <a:gd name="T78" fmla="*/ 2147483647 w 61"/>
              <a:gd name="T79" fmla="*/ 2147483647 h 93"/>
              <a:gd name="T80" fmla="*/ 2147483647 w 61"/>
              <a:gd name="T81" fmla="*/ 2147483647 h 93"/>
              <a:gd name="T82" fmla="*/ 2147483647 w 61"/>
              <a:gd name="T83" fmla="*/ 2147483647 h 93"/>
              <a:gd name="T84" fmla="*/ 2147483647 w 61"/>
              <a:gd name="T85" fmla="*/ 2147483647 h 93"/>
              <a:gd name="T86" fmla="*/ 2147483647 w 61"/>
              <a:gd name="T87" fmla="*/ 2147483647 h 9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1" h="93">
                <a:moveTo>
                  <a:pt x="48" y="17"/>
                </a:moveTo>
                <a:cubicBezTo>
                  <a:pt x="50" y="16"/>
                  <a:pt x="52" y="15"/>
                  <a:pt x="56" y="14"/>
                </a:cubicBezTo>
                <a:cubicBezTo>
                  <a:pt x="59" y="13"/>
                  <a:pt x="61" y="12"/>
                  <a:pt x="61" y="10"/>
                </a:cubicBezTo>
                <a:cubicBezTo>
                  <a:pt x="61" y="8"/>
                  <a:pt x="59" y="6"/>
                  <a:pt x="56" y="6"/>
                </a:cubicBezTo>
                <a:cubicBezTo>
                  <a:pt x="55" y="6"/>
                  <a:pt x="54" y="7"/>
                  <a:pt x="53" y="7"/>
                </a:cubicBezTo>
                <a:cubicBezTo>
                  <a:pt x="49" y="10"/>
                  <a:pt x="47" y="13"/>
                  <a:pt x="45" y="15"/>
                </a:cubicBezTo>
                <a:cubicBezTo>
                  <a:pt x="45" y="15"/>
                  <a:pt x="45" y="16"/>
                  <a:pt x="44" y="16"/>
                </a:cubicBezTo>
                <a:cubicBezTo>
                  <a:pt x="53" y="0"/>
                  <a:pt x="53" y="0"/>
                  <a:pt x="53" y="0"/>
                </a:cubicBezTo>
                <a:cubicBezTo>
                  <a:pt x="6" y="0"/>
                  <a:pt x="6" y="0"/>
                  <a:pt x="6" y="0"/>
                </a:cubicBezTo>
                <a:cubicBezTo>
                  <a:pt x="17" y="20"/>
                  <a:pt x="17" y="20"/>
                  <a:pt x="17" y="20"/>
                </a:cubicBezTo>
                <a:cubicBezTo>
                  <a:pt x="16" y="20"/>
                  <a:pt x="16" y="20"/>
                  <a:pt x="16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6" y="32"/>
                  <a:pt x="0" y="52"/>
                  <a:pt x="0" y="64"/>
                </a:cubicBezTo>
                <a:cubicBezTo>
                  <a:pt x="0" y="80"/>
                  <a:pt x="13" y="93"/>
                  <a:pt x="29" y="93"/>
                </a:cubicBezTo>
                <a:cubicBezTo>
                  <a:pt x="46" y="93"/>
                  <a:pt x="59" y="80"/>
                  <a:pt x="59" y="64"/>
                </a:cubicBezTo>
                <a:cubicBezTo>
                  <a:pt x="59" y="54"/>
                  <a:pt x="55" y="39"/>
                  <a:pt x="48" y="27"/>
                </a:cubicBezTo>
                <a:cubicBezTo>
                  <a:pt x="49" y="28"/>
                  <a:pt x="50" y="29"/>
                  <a:pt x="52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3" y="28"/>
                  <a:pt x="53" y="28"/>
                </a:cubicBezTo>
                <a:cubicBezTo>
                  <a:pt x="54" y="27"/>
                  <a:pt x="55" y="26"/>
                  <a:pt x="55" y="25"/>
                </a:cubicBezTo>
                <a:cubicBezTo>
                  <a:pt x="55" y="24"/>
                  <a:pt x="53" y="22"/>
                  <a:pt x="51" y="20"/>
                </a:cubicBezTo>
                <a:cubicBezTo>
                  <a:pt x="53" y="21"/>
                  <a:pt x="54" y="22"/>
                  <a:pt x="55" y="23"/>
                </a:cubicBezTo>
                <a:cubicBezTo>
                  <a:pt x="56" y="25"/>
                  <a:pt x="56" y="27"/>
                  <a:pt x="58" y="30"/>
                </a:cubicBezTo>
                <a:cubicBezTo>
                  <a:pt x="59" y="29"/>
                  <a:pt x="59" y="29"/>
                  <a:pt x="59" y="29"/>
                </a:cubicBezTo>
                <a:cubicBezTo>
                  <a:pt x="58" y="27"/>
                  <a:pt x="57" y="24"/>
                  <a:pt x="56" y="23"/>
                </a:cubicBezTo>
                <a:cubicBezTo>
                  <a:pt x="55" y="21"/>
                  <a:pt x="53" y="19"/>
                  <a:pt x="51" y="18"/>
                </a:cubicBezTo>
                <a:cubicBezTo>
                  <a:pt x="55" y="18"/>
                  <a:pt x="58" y="16"/>
                  <a:pt x="60" y="14"/>
                </a:cubicBezTo>
                <a:cubicBezTo>
                  <a:pt x="59" y="13"/>
                  <a:pt x="59" y="13"/>
                  <a:pt x="59" y="13"/>
                </a:cubicBezTo>
                <a:cubicBezTo>
                  <a:pt x="57" y="16"/>
                  <a:pt x="52" y="17"/>
                  <a:pt x="48" y="17"/>
                </a:cubicBezTo>
                <a:close/>
                <a:moveTo>
                  <a:pt x="54" y="9"/>
                </a:moveTo>
                <a:cubicBezTo>
                  <a:pt x="55" y="8"/>
                  <a:pt x="56" y="8"/>
                  <a:pt x="56" y="8"/>
                </a:cubicBezTo>
                <a:cubicBezTo>
                  <a:pt x="57" y="8"/>
                  <a:pt x="58" y="8"/>
                  <a:pt x="58" y="8"/>
                </a:cubicBezTo>
                <a:cubicBezTo>
                  <a:pt x="59" y="9"/>
                  <a:pt x="59" y="9"/>
                  <a:pt x="59" y="10"/>
                </a:cubicBezTo>
                <a:cubicBezTo>
                  <a:pt x="59" y="11"/>
                  <a:pt x="58" y="12"/>
                  <a:pt x="56" y="13"/>
                </a:cubicBezTo>
                <a:cubicBezTo>
                  <a:pt x="52" y="14"/>
                  <a:pt x="49" y="15"/>
                  <a:pt x="47" y="16"/>
                </a:cubicBezTo>
                <a:cubicBezTo>
                  <a:pt x="49" y="14"/>
                  <a:pt x="50" y="11"/>
                  <a:pt x="54" y="9"/>
                </a:cubicBezTo>
                <a:close/>
                <a:moveTo>
                  <a:pt x="34" y="81"/>
                </a:moveTo>
                <a:cubicBezTo>
                  <a:pt x="34" y="88"/>
                  <a:pt x="34" y="88"/>
                  <a:pt x="34" y="88"/>
                </a:cubicBezTo>
                <a:cubicBezTo>
                  <a:pt x="31" y="88"/>
                  <a:pt x="31" y="88"/>
                  <a:pt x="31" y="88"/>
                </a:cubicBezTo>
                <a:cubicBezTo>
                  <a:pt x="31" y="82"/>
                  <a:pt x="31" y="82"/>
                  <a:pt x="31" y="82"/>
                </a:cubicBezTo>
                <a:cubicBezTo>
                  <a:pt x="30" y="82"/>
                  <a:pt x="30" y="82"/>
                  <a:pt x="29" y="82"/>
                </a:cubicBezTo>
                <a:cubicBezTo>
                  <a:pt x="29" y="88"/>
                  <a:pt x="29" y="88"/>
                  <a:pt x="29" y="88"/>
                </a:cubicBezTo>
                <a:cubicBezTo>
                  <a:pt x="26" y="88"/>
                  <a:pt x="26" y="88"/>
                  <a:pt x="26" y="88"/>
                </a:cubicBezTo>
                <a:cubicBezTo>
                  <a:pt x="26" y="82"/>
                  <a:pt x="26" y="82"/>
                  <a:pt x="26" y="82"/>
                </a:cubicBezTo>
                <a:cubicBezTo>
                  <a:pt x="22" y="82"/>
                  <a:pt x="18" y="80"/>
                  <a:pt x="16" y="79"/>
                </a:cubicBezTo>
                <a:cubicBezTo>
                  <a:pt x="18" y="74"/>
                  <a:pt x="18" y="74"/>
                  <a:pt x="18" y="74"/>
                </a:cubicBezTo>
                <a:cubicBezTo>
                  <a:pt x="20" y="76"/>
                  <a:pt x="23" y="77"/>
                  <a:pt x="26" y="77"/>
                </a:cubicBezTo>
                <a:cubicBezTo>
                  <a:pt x="26" y="60"/>
                  <a:pt x="26" y="60"/>
                  <a:pt x="26" y="60"/>
                </a:cubicBezTo>
                <a:cubicBezTo>
                  <a:pt x="20" y="58"/>
                  <a:pt x="17" y="54"/>
                  <a:pt x="17" y="49"/>
                </a:cubicBezTo>
                <a:cubicBezTo>
                  <a:pt x="17" y="44"/>
                  <a:pt x="20" y="40"/>
                  <a:pt x="26" y="38"/>
                </a:cubicBezTo>
                <a:cubicBezTo>
                  <a:pt x="26" y="32"/>
                  <a:pt x="26" y="32"/>
                  <a:pt x="26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30" y="37"/>
                  <a:pt x="31" y="37"/>
                </a:cubicBezTo>
                <a:cubicBezTo>
                  <a:pt x="31" y="32"/>
                  <a:pt x="31" y="32"/>
                  <a:pt x="31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4" y="37"/>
                  <a:pt x="34" y="37"/>
                  <a:pt x="34" y="37"/>
                </a:cubicBezTo>
                <a:cubicBezTo>
                  <a:pt x="37" y="38"/>
                  <a:pt x="39" y="39"/>
                  <a:pt x="41" y="39"/>
                </a:cubicBezTo>
                <a:cubicBezTo>
                  <a:pt x="39" y="44"/>
                  <a:pt x="39" y="44"/>
                  <a:pt x="39" y="44"/>
                </a:cubicBezTo>
                <a:cubicBezTo>
                  <a:pt x="38" y="43"/>
                  <a:pt x="36" y="43"/>
                  <a:pt x="34" y="42"/>
                </a:cubicBezTo>
                <a:cubicBezTo>
                  <a:pt x="34" y="58"/>
                  <a:pt x="34" y="58"/>
                  <a:pt x="34" y="58"/>
                </a:cubicBezTo>
                <a:cubicBezTo>
                  <a:pt x="40" y="60"/>
                  <a:pt x="42" y="64"/>
                  <a:pt x="42" y="69"/>
                </a:cubicBezTo>
                <a:cubicBezTo>
                  <a:pt x="42" y="74"/>
                  <a:pt x="40" y="79"/>
                  <a:pt x="34" y="81"/>
                </a:cubicBezTo>
                <a:close/>
                <a:moveTo>
                  <a:pt x="53" y="25"/>
                </a:moveTo>
                <a:cubicBezTo>
                  <a:pt x="53" y="26"/>
                  <a:pt x="53" y="26"/>
                  <a:pt x="52" y="27"/>
                </a:cubicBezTo>
                <a:cubicBezTo>
                  <a:pt x="52" y="27"/>
                  <a:pt x="52" y="27"/>
                  <a:pt x="52" y="27"/>
                </a:cubicBezTo>
                <a:cubicBezTo>
                  <a:pt x="50" y="27"/>
                  <a:pt x="48" y="26"/>
                  <a:pt x="47" y="24"/>
                </a:cubicBezTo>
                <a:cubicBezTo>
                  <a:pt x="45" y="23"/>
                  <a:pt x="44" y="21"/>
                  <a:pt x="43" y="19"/>
                </a:cubicBezTo>
                <a:cubicBezTo>
                  <a:pt x="43" y="19"/>
                  <a:pt x="43" y="19"/>
                  <a:pt x="44" y="19"/>
                </a:cubicBezTo>
                <a:cubicBezTo>
                  <a:pt x="46" y="19"/>
                  <a:pt x="48" y="20"/>
                  <a:pt x="50" y="21"/>
                </a:cubicBezTo>
                <a:cubicBezTo>
                  <a:pt x="52" y="23"/>
                  <a:pt x="53" y="24"/>
                  <a:pt x="53" y="25"/>
                </a:cubicBezTo>
                <a:close/>
                <a:moveTo>
                  <a:pt x="23" y="48"/>
                </a:moveTo>
                <a:cubicBezTo>
                  <a:pt x="23" y="51"/>
                  <a:pt x="24" y="52"/>
                  <a:pt x="26" y="54"/>
                </a:cubicBezTo>
                <a:cubicBezTo>
                  <a:pt x="26" y="43"/>
                  <a:pt x="26" y="43"/>
                  <a:pt x="26" y="43"/>
                </a:cubicBezTo>
                <a:cubicBezTo>
                  <a:pt x="24" y="45"/>
                  <a:pt x="23" y="47"/>
                  <a:pt x="23" y="48"/>
                </a:cubicBezTo>
                <a:close/>
                <a:moveTo>
                  <a:pt x="29" y="77"/>
                </a:moveTo>
                <a:cubicBezTo>
                  <a:pt x="30" y="77"/>
                  <a:pt x="30" y="77"/>
                  <a:pt x="31" y="77"/>
                </a:cubicBezTo>
                <a:cubicBezTo>
                  <a:pt x="31" y="62"/>
                  <a:pt x="31" y="62"/>
                  <a:pt x="31" y="62"/>
                </a:cubicBezTo>
                <a:cubicBezTo>
                  <a:pt x="30" y="62"/>
                  <a:pt x="30" y="62"/>
                  <a:pt x="29" y="61"/>
                </a:cubicBezTo>
                <a:lnTo>
                  <a:pt x="29" y="77"/>
                </a:lnTo>
                <a:close/>
                <a:moveTo>
                  <a:pt x="29" y="56"/>
                </a:moveTo>
                <a:cubicBezTo>
                  <a:pt x="29" y="56"/>
                  <a:pt x="30" y="56"/>
                  <a:pt x="31" y="56"/>
                </a:cubicBezTo>
                <a:cubicBezTo>
                  <a:pt x="31" y="42"/>
                  <a:pt x="31" y="42"/>
                  <a:pt x="31" y="42"/>
                </a:cubicBezTo>
                <a:cubicBezTo>
                  <a:pt x="30" y="42"/>
                  <a:pt x="29" y="42"/>
                  <a:pt x="29" y="42"/>
                </a:cubicBezTo>
                <a:lnTo>
                  <a:pt x="29" y="56"/>
                </a:lnTo>
                <a:close/>
                <a:moveTo>
                  <a:pt x="34" y="64"/>
                </a:moveTo>
                <a:cubicBezTo>
                  <a:pt x="34" y="75"/>
                  <a:pt x="34" y="75"/>
                  <a:pt x="34" y="75"/>
                </a:cubicBezTo>
                <a:cubicBezTo>
                  <a:pt x="36" y="74"/>
                  <a:pt x="37" y="72"/>
                  <a:pt x="37" y="70"/>
                </a:cubicBezTo>
                <a:cubicBezTo>
                  <a:pt x="37" y="68"/>
                  <a:pt x="36" y="66"/>
                  <a:pt x="34" y="64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1" name="Freeform 370"/>
          <p:cNvSpPr>
            <a:spLocks noEditPoints="1"/>
          </p:cNvSpPr>
          <p:nvPr/>
        </p:nvSpPr>
        <p:spPr bwMode="auto">
          <a:xfrm>
            <a:off x="6837363" y="3546475"/>
            <a:ext cx="388937" cy="468313"/>
          </a:xfrm>
          <a:custGeom>
            <a:avLst/>
            <a:gdLst>
              <a:gd name="T0" fmla="*/ 2147483647 w 73"/>
              <a:gd name="T1" fmla="*/ 2147483647 h 88"/>
              <a:gd name="T2" fmla="*/ 2147483647 w 73"/>
              <a:gd name="T3" fmla="*/ 2147483647 h 88"/>
              <a:gd name="T4" fmla="*/ 2147483647 w 73"/>
              <a:gd name="T5" fmla="*/ 2147483647 h 88"/>
              <a:gd name="T6" fmla="*/ 2147483647 w 73"/>
              <a:gd name="T7" fmla="*/ 2147483647 h 88"/>
              <a:gd name="T8" fmla="*/ 2147483647 w 73"/>
              <a:gd name="T9" fmla="*/ 2147483647 h 88"/>
              <a:gd name="T10" fmla="*/ 2147483647 w 73"/>
              <a:gd name="T11" fmla="*/ 2147483647 h 88"/>
              <a:gd name="T12" fmla="*/ 2147483647 w 73"/>
              <a:gd name="T13" fmla="*/ 2147483647 h 88"/>
              <a:gd name="T14" fmla="*/ 2147483647 w 73"/>
              <a:gd name="T15" fmla="*/ 2147483647 h 88"/>
              <a:gd name="T16" fmla="*/ 2147483647 w 73"/>
              <a:gd name="T17" fmla="*/ 2147483647 h 88"/>
              <a:gd name="T18" fmla="*/ 2147483647 w 73"/>
              <a:gd name="T19" fmla="*/ 2147483647 h 88"/>
              <a:gd name="T20" fmla="*/ 2147483647 w 73"/>
              <a:gd name="T21" fmla="*/ 2147483647 h 88"/>
              <a:gd name="T22" fmla="*/ 2147483647 w 73"/>
              <a:gd name="T23" fmla="*/ 2147483647 h 88"/>
              <a:gd name="T24" fmla="*/ 2147483647 w 73"/>
              <a:gd name="T25" fmla="*/ 2147483647 h 88"/>
              <a:gd name="T26" fmla="*/ 2147483647 w 73"/>
              <a:gd name="T27" fmla="*/ 2147483647 h 88"/>
              <a:gd name="T28" fmla="*/ 2147483647 w 73"/>
              <a:gd name="T29" fmla="*/ 2147483647 h 88"/>
              <a:gd name="T30" fmla="*/ 2147483647 w 73"/>
              <a:gd name="T31" fmla="*/ 2147483647 h 88"/>
              <a:gd name="T32" fmla="*/ 2147483647 w 73"/>
              <a:gd name="T33" fmla="*/ 2147483647 h 88"/>
              <a:gd name="T34" fmla="*/ 2147483647 w 73"/>
              <a:gd name="T35" fmla="*/ 2147483647 h 88"/>
              <a:gd name="T36" fmla="*/ 2147483647 w 73"/>
              <a:gd name="T37" fmla="*/ 2147483647 h 88"/>
              <a:gd name="T38" fmla="*/ 2147483647 w 73"/>
              <a:gd name="T39" fmla="*/ 2147483647 h 88"/>
              <a:gd name="T40" fmla="*/ 2147483647 w 73"/>
              <a:gd name="T41" fmla="*/ 2147483647 h 88"/>
              <a:gd name="T42" fmla="*/ 2147483647 w 73"/>
              <a:gd name="T43" fmla="*/ 2147483647 h 88"/>
              <a:gd name="T44" fmla="*/ 2147483647 w 73"/>
              <a:gd name="T45" fmla="*/ 2147483647 h 88"/>
              <a:gd name="T46" fmla="*/ 2147483647 w 73"/>
              <a:gd name="T47" fmla="*/ 2147483647 h 88"/>
              <a:gd name="T48" fmla="*/ 2147483647 w 73"/>
              <a:gd name="T49" fmla="*/ 2147483647 h 88"/>
              <a:gd name="T50" fmla="*/ 2147483647 w 73"/>
              <a:gd name="T51" fmla="*/ 2147483647 h 88"/>
              <a:gd name="T52" fmla="*/ 2147483647 w 73"/>
              <a:gd name="T53" fmla="*/ 2147483647 h 88"/>
              <a:gd name="T54" fmla="*/ 2147483647 w 73"/>
              <a:gd name="T55" fmla="*/ 2147483647 h 88"/>
              <a:gd name="T56" fmla="*/ 2147483647 w 73"/>
              <a:gd name="T57" fmla="*/ 2147483647 h 88"/>
              <a:gd name="T58" fmla="*/ 2147483647 w 73"/>
              <a:gd name="T59" fmla="*/ 2147483647 h 88"/>
              <a:gd name="T60" fmla="*/ 2147483647 w 73"/>
              <a:gd name="T61" fmla="*/ 2147483647 h 88"/>
              <a:gd name="T62" fmla="*/ 2147483647 w 73"/>
              <a:gd name="T63" fmla="*/ 2147483647 h 88"/>
              <a:gd name="T64" fmla="*/ 2147483647 w 73"/>
              <a:gd name="T65" fmla="*/ 2147483647 h 88"/>
              <a:gd name="T66" fmla="*/ 2147483647 w 73"/>
              <a:gd name="T67" fmla="*/ 2147483647 h 88"/>
              <a:gd name="T68" fmla="*/ 2147483647 w 73"/>
              <a:gd name="T69" fmla="*/ 2147483647 h 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73" h="88">
                <a:moveTo>
                  <a:pt x="60" y="8"/>
                </a:moveTo>
                <a:cubicBezTo>
                  <a:pt x="50" y="0"/>
                  <a:pt x="36" y="3"/>
                  <a:pt x="28" y="13"/>
                </a:cubicBezTo>
                <a:cubicBezTo>
                  <a:pt x="22" y="22"/>
                  <a:pt x="23" y="33"/>
                  <a:pt x="29" y="41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1"/>
                  <a:pt x="1" y="85"/>
                  <a:pt x="4" y="87"/>
                </a:cubicBezTo>
                <a:cubicBezTo>
                  <a:pt x="4" y="87"/>
                  <a:pt x="4" y="87"/>
                  <a:pt x="4" y="87"/>
                </a:cubicBezTo>
                <a:cubicBezTo>
                  <a:pt x="4" y="87"/>
                  <a:pt x="4" y="87"/>
                  <a:pt x="4" y="87"/>
                </a:cubicBezTo>
                <a:cubicBezTo>
                  <a:pt x="4" y="87"/>
                  <a:pt x="4" y="87"/>
                  <a:pt x="4" y="87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49"/>
                  <a:pt x="32" y="48"/>
                  <a:pt x="33" y="49"/>
                </a:cubicBezTo>
                <a:cubicBezTo>
                  <a:pt x="34" y="49"/>
                  <a:pt x="34" y="50"/>
                  <a:pt x="33" y="51"/>
                </a:cubicBezTo>
                <a:cubicBezTo>
                  <a:pt x="6" y="88"/>
                  <a:pt x="6" y="88"/>
                  <a:pt x="6" y="88"/>
                </a:cubicBezTo>
                <a:cubicBezTo>
                  <a:pt x="13" y="87"/>
                  <a:pt x="13" y="87"/>
                  <a:pt x="13" y="87"/>
                </a:cubicBezTo>
                <a:cubicBezTo>
                  <a:pt x="14" y="85"/>
                  <a:pt x="14" y="85"/>
                  <a:pt x="14" y="85"/>
                </a:cubicBezTo>
                <a:cubicBezTo>
                  <a:pt x="20" y="84"/>
                  <a:pt x="20" y="84"/>
                  <a:pt x="20" y="84"/>
                </a:cubicBezTo>
                <a:cubicBezTo>
                  <a:pt x="18" y="80"/>
                  <a:pt x="18" y="80"/>
                  <a:pt x="18" y="80"/>
                </a:cubicBezTo>
                <a:cubicBezTo>
                  <a:pt x="20" y="79"/>
                  <a:pt x="20" y="79"/>
                  <a:pt x="20" y="79"/>
                </a:cubicBezTo>
                <a:cubicBezTo>
                  <a:pt x="23" y="78"/>
                  <a:pt x="23" y="78"/>
                  <a:pt x="23" y="78"/>
                </a:cubicBezTo>
                <a:cubicBezTo>
                  <a:pt x="25" y="75"/>
                  <a:pt x="25" y="75"/>
                  <a:pt x="25" y="75"/>
                </a:cubicBezTo>
                <a:cubicBezTo>
                  <a:pt x="29" y="75"/>
                  <a:pt x="29" y="75"/>
                  <a:pt x="29" y="75"/>
                </a:cubicBezTo>
                <a:cubicBezTo>
                  <a:pt x="31" y="72"/>
                  <a:pt x="31" y="72"/>
                  <a:pt x="31" y="72"/>
                </a:cubicBezTo>
                <a:cubicBezTo>
                  <a:pt x="30" y="66"/>
                  <a:pt x="30" y="66"/>
                  <a:pt x="30" y="66"/>
                </a:cubicBezTo>
                <a:cubicBezTo>
                  <a:pt x="31" y="65"/>
                  <a:pt x="31" y="65"/>
                  <a:pt x="31" y="65"/>
                </a:cubicBezTo>
                <a:cubicBezTo>
                  <a:pt x="37" y="64"/>
                  <a:pt x="37" y="64"/>
                  <a:pt x="37" y="64"/>
                </a:cubicBezTo>
                <a:cubicBezTo>
                  <a:pt x="34" y="59"/>
                  <a:pt x="34" y="59"/>
                  <a:pt x="34" y="59"/>
                </a:cubicBezTo>
                <a:cubicBezTo>
                  <a:pt x="40" y="57"/>
                  <a:pt x="40" y="57"/>
                  <a:pt x="40" y="57"/>
                </a:cubicBezTo>
                <a:cubicBezTo>
                  <a:pt x="36" y="51"/>
                  <a:pt x="36" y="51"/>
                  <a:pt x="36" y="51"/>
                </a:cubicBezTo>
                <a:cubicBezTo>
                  <a:pt x="39" y="48"/>
                  <a:pt x="39" y="48"/>
                  <a:pt x="39" y="48"/>
                </a:cubicBezTo>
                <a:cubicBezTo>
                  <a:pt x="48" y="52"/>
                  <a:pt x="59" y="49"/>
                  <a:pt x="66" y="40"/>
                </a:cubicBezTo>
                <a:cubicBezTo>
                  <a:pt x="73" y="30"/>
                  <a:pt x="71" y="15"/>
                  <a:pt x="60" y="8"/>
                </a:cubicBezTo>
                <a:close/>
                <a:moveTo>
                  <a:pt x="58" y="19"/>
                </a:moveTo>
                <a:cubicBezTo>
                  <a:pt x="56" y="21"/>
                  <a:pt x="53" y="22"/>
                  <a:pt x="51" y="20"/>
                </a:cubicBezTo>
                <a:cubicBezTo>
                  <a:pt x="49" y="19"/>
                  <a:pt x="49" y="16"/>
                  <a:pt x="50" y="14"/>
                </a:cubicBezTo>
                <a:cubicBezTo>
                  <a:pt x="52" y="12"/>
                  <a:pt x="55" y="11"/>
                  <a:pt x="57" y="13"/>
                </a:cubicBezTo>
                <a:cubicBezTo>
                  <a:pt x="59" y="14"/>
                  <a:pt x="59" y="17"/>
                  <a:pt x="58" y="19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2" name="Freeform 371"/>
          <p:cNvSpPr>
            <a:spLocks noEditPoints="1"/>
          </p:cNvSpPr>
          <p:nvPr/>
        </p:nvSpPr>
        <p:spPr bwMode="auto">
          <a:xfrm>
            <a:off x="5827713" y="3606800"/>
            <a:ext cx="488950" cy="346075"/>
          </a:xfrm>
          <a:custGeom>
            <a:avLst/>
            <a:gdLst>
              <a:gd name="T0" fmla="*/ 2147483647 w 92"/>
              <a:gd name="T1" fmla="*/ 0 h 65"/>
              <a:gd name="T2" fmla="*/ 2147483647 w 92"/>
              <a:gd name="T3" fmla="*/ 0 h 65"/>
              <a:gd name="T4" fmla="*/ 0 w 92"/>
              <a:gd name="T5" fmla="*/ 2147483647 h 65"/>
              <a:gd name="T6" fmla="*/ 0 w 92"/>
              <a:gd name="T7" fmla="*/ 2147483647 h 65"/>
              <a:gd name="T8" fmla="*/ 2147483647 w 92"/>
              <a:gd name="T9" fmla="*/ 2147483647 h 65"/>
              <a:gd name="T10" fmla="*/ 2147483647 w 92"/>
              <a:gd name="T11" fmla="*/ 2147483647 h 65"/>
              <a:gd name="T12" fmla="*/ 2147483647 w 92"/>
              <a:gd name="T13" fmla="*/ 2147483647 h 65"/>
              <a:gd name="T14" fmla="*/ 2147483647 w 92"/>
              <a:gd name="T15" fmla="*/ 2147483647 h 65"/>
              <a:gd name="T16" fmla="*/ 2147483647 w 92"/>
              <a:gd name="T17" fmla="*/ 0 h 65"/>
              <a:gd name="T18" fmla="*/ 2147483647 w 92"/>
              <a:gd name="T19" fmla="*/ 2147483647 h 65"/>
              <a:gd name="T20" fmla="*/ 2147483647 w 92"/>
              <a:gd name="T21" fmla="*/ 2147483647 h 65"/>
              <a:gd name="T22" fmla="*/ 2147483647 w 92"/>
              <a:gd name="T23" fmla="*/ 2147483647 h 65"/>
              <a:gd name="T24" fmla="*/ 2147483647 w 92"/>
              <a:gd name="T25" fmla="*/ 2147483647 h 65"/>
              <a:gd name="T26" fmla="*/ 2147483647 w 92"/>
              <a:gd name="T27" fmla="*/ 2147483647 h 65"/>
              <a:gd name="T28" fmla="*/ 2147483647 w 92"/>
              <a:gd name="T29" fmla="*/ 2147483647 h 65"/>
              <a:gd name="T30" fmla="*/ 2147483647 w 92"/>
              <a:gd name="T31" fmla="*/ 2147483647 h 65"/>
              <a:gd name="T32" fmla="*/ 2147483647 w 92"/>
              <a:gd name="T33" fmla="*/ 2147483647 h 65"/>
              <a:gd name="T34" fmla="*/ 2147483647 w 92"/>
              <a:gd name="T35" fmla="*/ 2147483647 h 65"/>
              <a:gd name="T36" fmla="*/ 2147483647 w 92"/>
              <a:gd name="T37" fmla="*/ 2147483647 h 65"/>
              <a:gd name="T38" fmla="*/ 2147483647 w 92"/>
              <a:gd name="T39" fmla="*/ 2147483647 h 65"/>
              <a:gd name="T40" fmla="*/ 2147483647 w 92"/>
              <a:gd name="T41" fmla="*/ 2147483647 h 65"/>
              <a:gd name="T42" fmla="*/ 2147483647 w 92"/>
              <a:gd name="T43" fmla="*/ 2147483647 h 65"/>
              <a:gd name="T44" fmla="*/ 2147483647 w 92"/>
              <a:gd name="T45" fmla="*/ 2147483647 h 65"/>
              <a:gd name="T46" fmla="*/ 2147483647 w 92"/>
              <a:gd name="T47" fmla="*/ 2147483647 h 65"/>
              <a:gd name="T48" fmla="*/ 2147483647 w 92"/>
              <a:gd name="T49" fmla="*/ 2147483647 h 65"/>
              <a:gd name="T50" fmla="*/ 2147483647 w 92"/>
              <a:gd name="T51" fmla="*/ 2147483647 h 65"/>
              <a:gd name="T52" fmla="*/ 2147483647 w 92"/>
              <a:gd name="T53" fmla="*/ 2147483647 h 65"/>
              <a:gd name="T54" fmla="*/ 2147483647 w 92"/>
              <a:gd name="T55" fmla="*/ 2147483647 h 65"/>
              <a:gd name="T56" fmla="*/ 2147483647 w 92"/>
              <a:gd name="T57" fmla="*/ 2147483647 h 65"/>
              <a:gd name="T58" fmla="*/ 2147483647 w 92"/>
              <a:gd name="T59" fmla="*/ 2147483647 h 65"/>
              <a:gd name="T60" fmla="*/ 2147483647 w 92"/>
              <a:gd name="T61" fmla="*/ 2147483647 h 65"/>
              <a:gd name="T62" fmla="*/ 2147483647 w 92"/>
              <a:gd name="T63" fmla="*/ 2147483647 h 65"/>
              <a:gd name="T64" fmla="*/ 2147483647 w 92"/>
              <a:gd name="T65" fmla="*/ 2147483647 h 65"/>
              <a:gd name="T66" fmla="*/ 2147483647 w 92"/>
              <a:gd name="T67" fmla="*/ 2147483647 h 65"/>
              <a:gd name="T68" fmla="*/ 2147483647 w 92"/>
              <a:gd name="T69" fmla="*/ 2147483647 h 65"/>
              <a:gd name="T70" fmla="*/ 2147483647 w 92"/>
              <a:gd name="T71" fmla="*/ 2147483647 h 65"/>
              <a:gd name="T72" fmla="*/ 2147483647 w 92"/>
              <a:gd name="T73" fmla="*/ 2147483647 h 6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92" h="65">
                <a:moveTo>
                  <a:pt x="86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6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3"/>
                  <a:pt x="3" y="65"/>
                  <a:pt x="6" y="65"/>
                </a:cubicBezTo>
                <a:cubicBezTo>
                  <a:pt x="86" y="65"/>
                  <a:pt x="86" y="65"/>
                  <a:pt x="86" y="65"/>
                </a:cubicBezTo>
                <a:cubicBezTo>
                  <a:pt x="89" y="65"/>
                  <a:pt x="92" y="63"/>
                  <a:pt x="92" y="59"/>
                </a:cubicBezTo>
                <a:cubicBezTo>
                  <a:pt x="92" y="6"/>
                  <a:pt x="92" y="6"/>
                  <a:pt x="92" y="6"/>
                </a:cubicBezTo>
                <a:cubicBezTo>
                  <a:pt x="92" y="2"/>
                  <a:pt x="89" y="0"/>
                  <a:pt x="86" y="0"/>
                </a:cubicBezTo>
                <a:close/>
                <a:moveTo>
                  <a:pt x="89" y="60"/>
                </a:moveTo>
                <a:cubicBezTo>
                  <a:pt x="89" y="61"/>
                  <a:pt x="88" y="61"/>
                  <a:pt x="87" y="61"/>
                </a:cubicBezTo>
                <a:cubicBezTo>
                  <a:pt x="52" y="38"/>
                  <a:pt x="52" y="38"/>
                  <a:pt x="52" y="38"/>
                </a:cubicBezTo>
                <a:cubicBezTo>
                  <a:pt x="51" y="38"/>
                  <a:pt x="51" y="37"/>
                  <a:pt x="51" y="37"/>
                </a:cubicBezTo>
                <a:cubicBezTo>
                  <a:pt x="49" y="38"/>
                  <a:pt x="48" y="38"/>
                  <a:pt x="46" y="38"/>
                </a:cubicBezTo>
                <a:cubicBezTo>
                  <a:pt x="46" y="38"/>
                  <a:pt x="46" y="38"/>
                  <a:pt x="46" y="38"/>
                </a:cubicBezTo>
                <a:cubicBezTo>
                  <a:pt x="44" y="38"/>
                  <a:pt x="43" y="38"/>
                  <a:pt x="42" y="37"/>
                </a:cubicBezTo>
                <a:cubicBezTo>
                  <a:pt x="41" y="37"/>
                  <a:pt x="41" y="38"/>
                  <a:pt x="40" y="38"/>
                </a:cubicBezTo>
                <a:cubicBezTo>
                  <a:pt x="5" y="61"/>
                  <a:pt x="5" y="61"/>
                  <a:pt x="5" y="61"/>
                </a:cubicBezTo>
                <a:cubicBezTo>
                  <a:pt x="5" y="61"/>
                  <a:pt x="5" y="61"/>
                  <a:pt x="4" y="61"/>
                </a:cubicBezTo>
                <a:cubicBezTo>
                  <a:pt x="4" y="61"/>
                  <a:pt x="3" y="61"/>
                  <a:pt x="3" y="60"/>
                </a:cubicBezTo>
                <a:cubicBezTo>
                  <a:pt x="2" y="60"/>
                  <a:pt x="3" y="59"/>
                  <a:pt x="3" y="58"/>
                </a:cubicBezTo>
                <a:cubicBezTo>
                  <a:pt x="38" y="35"/>
                  <a:pt x="38" y="35"/>
                  <a:pt x="38" y="35"/>
                </a:cubicBezTo>
                <a:cubicBezTo>
                  <a:pt x="3" y="7"/>
                  <a:pt x="3" y="7"/>
                  <a:pt x="3" y="7"/>
                </a:cubicBezTo>
                <a:cubicBezTo>
                  <a:pt x="3" y="6"/>
                  <a:pt x="2" y="5"/>
                  <a:pt x="3" y="5"/>
                </a:cubicBezTo>
                <a:cubicBezTo>
                  <a:pt x="4" y="4"/>
                  <a:pt x="5" y="4"/>
                  <a:pt x="6" y="4"/>
                </a:cubicBezTo>
                <a:cubicBezTo>
                  <a:pt x="40" y="32"/>
                  <a:pt x="40" y="32"/>
                  <a:pt x="40" y="32"/>
                </a:cubicBezTo>
                <a:cubicBezTo>
                  <a:pt x="41" y="33"/>
                  <a:pt x="41" y="33"/>
                  <a:pt x="42" y="33"/>
                </a:cubicBezTo>
                <a:cubicBezTo>
                  <a:pt x="43" y="34"/>
                  <a:pt x="45" y="35"/>
                  <a:pt x="46" y="35"/>
                </a:cubicBezTo>
                <a:cubicBezTo>
                  <a:pt x="48" y="35"/>
                  <a:pt x="49" y="34"/>
                  <a:pt x="51" y="33"/>
                </a:cubicBezTo>
                <a:cubicBezTo>
                  <a:pt x="51" y="33"/>
                  <a:pt x="51" y="33"/>
                  <a:pt x="52" y="32"/>
                </a:cubicBezTo>
                <a:cubicBezTo>
                  <a:pt x="87" y="4"/>
                  <a:pt x="87" y="4"/>
                  <a:pt x="87" y="4"/>
                </a:cubicBezTo>
                <a:cubicBezTo>
                  <a:pt x="87" y="4"/>
                  <a:pt x="87" y="4"/>
                  <a:pt x="87" y="4"/>
                </a:cubicBezTo>
                <a:cubicBezTo>
                  <a:pt x="87" y="4"/>
                  <a:pt x="88" y="4"/>
                  <a:pt x="89" y="5"/>
                </a:cubicBezTo>
                <a:cubicBezTo>
                  <a:pt x="90" y="5"/>
                  <a:pt x="90" y="6"/>
                  <a:pt x="89" y="7"/>
                </a:cubicBezTo>
                <a:cubicBezTo>
                  <a:pt x="54" y="35"/>
                  <a:pt x="54" y="35"/>
                  <a:pt x="54" y="35"/>
                </a:cubicBezTo>
                <a:cubicBezTo>
                  <a:pt x="89" y="58"/>
                  <a:pt x="89" y="58"/>
                  <a:pt x="89" y="58"/>
                </a:cubicBezTo>
                <a:cubicBezTo>
                  <a:pt x="89" y="59"/>
                  <a:pt x="90" y="60"/>
                  <a:pt x="89" y="60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3" name="Freeform 372"/>
          <p:cNvSpPr>
            <a:spLocks/>
          </p:cNvSpPr>
          <p:nvPr/>
        </p:nvSpPr>
        <p:spPr bwMode="auto">
          <a:xfrm>
            <a:off x="4911725" y="3551238"/>
            <a:ext cx="393700" cy="457200"/>
          </a:xfrm>
          <a:custGeom>
            <a:avLst/>
            <a:gdLst>
              <a:gd name="T0" fmla="*/ 2147483647 w 74"/>
              <a:gd name="T1" fmla="*/ 2147483647 h 86"/>
              <a:gd name="T2" fmla="*/ 2147483647 w 74"/>
              <a:gd name="T3" fmla="*/ 2147483647 h 86"/>
              <a:gd name="T4" fmla="*/ 2147483647 w 74"/>
              <a:gd name="T5" fmla="*/ 2147483647 h 86"/>
              <a:gd name="T6" fmla="*/ 2147483647 w 74"/>
              <a:gd name="T7" fmla="*/ 2147483647 h 86"/>
              <a:gd name="T8" fmla="*/ 2147483647 w 74"/>
              <a:gd name="T9" fmla="*/ 2147483647 h 86"/>
              <a:gd name="T10" fmla="*/ 2147483647 w 74"/>
              <a:gd name="T11" fmla="*/ 2147483647 h 86"/>
              <a:gd name="T12" fmla="*/ 2147483647 w 74"/>
              <a:gd name="T13" fmla="*/ 2147483647 h 86"/>
              <a:gd name="T14" fmla="*/ 2147483647 w 74"/>
              <a:gd name="T15" fmla="*/ 2147483647 h 86"/>
              <a:gd name="T16" fmla="*/ 2147483647 w 74"/>
              <a:gd name="T17" fmla="*/ 2147483647 h 86"/>
              <a:gd name="T18" fmla="*/ 2147483647 w 74"/>
              <a:gd name="T19" fmla="*/ 2147483647 h 86"/>
              <a:gd name="T20" fmla="*/ 2147483647 w 74"/>
              <a:gd name="T21" fmla="*/ 2147483647 h 86"/>
              <a:gd name="T22" fmla="*/ 2147483647 w 74"/>
              <a:gd name="T23" fmla="*/ 2147483647 h 86"/>
              <a:gd name="T24" fmla="*/ 2147483647 w 74"/>
              <a:gd name="T25" fmla="*/ 2147483647 h 86"/>
              <a:gd name="T26" fmla="*/ 2147483647 w 74"/>
              <a:gd name="T27" fmla="*/ 2147483647 h 86"/>
              <a:gd name="T28" fmla="*/ 2147483647 w 74"/>
              <a:gd name="T29" fmla="*/ 2147483647 h 86"/>
              <a:gd name="T30" fmla="*/ 2147483647 w 74"/>
              <a:gd name="T31" fmla="*/ 2147483647 h 86"/>
              <a:gd name="T32" fmla="*/ 2147483647 w 74"/>
              <a:gd name="T33" fmla="*/ 2147483647 h 86"/>
              <a:gd name="T34" fmla="*/ 2147483647 w 74"/>
              <a:gd name="T35" fmla="*/ 2147483647 h 86"/>
              <a:gd name="T36" fmla="*/ 2147483647 w 74"/>
              <a:gd name="T37" fmla="*/ 2147483647 h 86"/>
              <a:gd name="T38" fmla="*/ 2147483647 w 74"/>
              <a:gd name="T39" fmla="*/ 2147483647 h 86"/>
              <a:gd name="T40" fmla="*/ 2147483647 w 74"/>
              <a:gd name="T41" fmla="*/ 2147483647 h 86"/>
              <a:gd name="T42" fmla="*/ 2147483647 w 74"/>
              <a:gd name="T43" fmla="*/ 2147483647 h 86"/>
              <a:gd name="T44" fmla="*/ 2147483647 w 74"/>
              <a:gd name="T45" fmla="*/ 2147483647 h 86"/>
              <a:gd name="T46" fmla="*/ 2147483647 w 74"/>
              <a:gd name="T47" fmla="*/ 2147483647 h 8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74" h="86">
                <a:moveTo>
                  <a:pt x="64" y="4"/>
                </a:moveTo>
                <a:cubicBezTo>
                  <a:pt x="64" y="4"/>
                  <a:pt x="64" y="4"/>
                  <a:pt x="64" y="4"/>
                </a:cubicBezTo>
                <a:cubicBezTo>
                  <a:pt x="58" y="0"/>
                  <a:pt x="49" y="1"/>
                  <a:pt x="45" y="7"/>
                </a:cubicBezTo>
                <a:cubicBezTo>
                  <a:pt x="21" y="40"/>
                  <a:pt x="21" y="40"/>
                  <a:pt x="21" y="40"/>
                </a:cubicBezTo>
                <a:cubicBezTo>
                  <a:pt x="16" y="47"/>
                  <a:pt x="18" y="55"/>
                  <a:pt x="24" y="60"/>
                </a:cubicBezTo>
                <a:cubicBezTo>
                  <a:pt x="30" y="64"/>
                  <a:pt x="39" y="63"/>
                  <a:pt x="43" y="56"/>
                </a:cubicBezTo>
                <a:cubicBezTo>
                  <a:pt x="61" y="33"/>
                  <a:pt x="61" y="33"/>
                  <a:pt x="61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41" y="55"/>
                  <a:pt x="41" y="55"/>
                  <a:pt x="41" y="55"/>
                </a:cubicBezTo>
                <a:cubicBezTo>
                  <a:pt x="37" y="60"/>
                  <a:pt x="31" y="61"/>
                  <a:pt x="26" y="57"/>
                </a:cubicBezTo>
                <a:cubicBezTo>
                  <a:pt x="21" y="54"/>
                  <a:pt x="20" y="47"/>
                  <a:pt x="23" y="42"/>
                </a:cubicBezTo>
                <a:cubicBezTo>
                  <a:pt x="47" y="9"/>
                  <a:pt x="47" y="9"/>
                  <a:pt x="47" y="9"/>
                </a:cubicBezTo>
                <a:cubicBezTo>
                  <a:pt x="51" y="4"/>
                  <a:pt x="58" y="3"/>
                  <a:pt x="62" y="6"/>
                </a:cubicBezTo>
                <a:cubicBezTo>
                  <a:pt x="69" y="11"/>
                  <a:pt x="70" y="21"/>
                  <a:pt x="65" y="28"/>
                </a:cubicBezTo>
                <a:cubicBezTo>
                  <a:pt x="32" y="74"/>
                  <a:pt x="32" y="74"/>
                  <a:pt x="32" y="74"/>
                </a:cubicBezTo>
                <a:cubicBezTo>
                  <a:pt x="27" y="81"/>
                  <a:pt x="17" y="82"/>
                  <a:pt x="11" y="78"/>
                </a:cubicBezTo>
                <a:cubicBezTo>
                  <a:pt x="4" y="73"/>
                  <a:pt x="3" y="64"/>
                  <a:pt x="8" y="57"/>
                </a:cubicBezTo>
                <a:cubicBezTo>
                  <a:pt x="33" y="22"/>
                  <a:pt x="33" y="22"/>
                  <a:pt x="33" y="22"/>
                </a:cubicBezTo>
                <a:cubicBezTo>
                  <a:pt x="30" y="20"/>
                  <a:pt x="30" y="20"/>
                  <a:pt x="30" y="20"/>
                </a:cubicBezTo>
                <a:cubicBezTo>
                  <a:pt x="6" y="55"/>
                  <a:pt x="6" y="55"/>
                  <a:pt x="6" y="55"/>
                </a:cubicBezTo>
                <a:cubicBezTo>
                  <a:pt x="0" y="63"/>
                  <a:pt x="1" y="74"/>
                  <a:pt x="9" y="80"/>
                </a:cubicBezTo>
                <a:cubicBezTo>
                  <a:pt x="17" y="86"/>
                  <a:pt x="28" y="84"/>
                  <a:pt x="34" y="76"/>
                </a:cubicBezTo>
                <a:cubicBezTo>
                  <a:pt x="68" y="29"/>
                  <a:pt x="68" y="29"/>
                  <a:pt x="68" y="29"/>
                </a:cubicBezTo>
                <a:cubicBezTo>
                  <a:pt x="74" y="21"/>
                  <a:pt x="72" y="10"/>
                  <a:pt x="64" y="4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4" name="Freeform 373"/>
          <p:cNvSpPr>
            <a:spLocks noEditPoints="1"/>
          </p:cNvSpPr>
          <p:nvPr/>
        </p:nvSpPr>
        <p:spPr bwMode="auto">
          <a:xfrm>
            <a:off x="3838575" y="3532188"/>
            <a:ext cx="552450" cy="495300"/>
          </a:xfrm>
          <a:custGeom>
            <a:avLst/>
            <a:gdLst>
              <a:gd name="T0" fmla="*/ 2147483647 w 104"/>
              <a:gd name="T1" fmla="*/ 2147483647 h 93"/>
              <a:gd name="T2" fmla="*/ 2147483647 w 104"/>
              <a:gd name="T3" fmla="*/ 2147483647 h 93"/>
              <a:gd name="T4" fmla="*/ 2147483647 w 104"/>
              <a:gd name="T5" fmla="*/ 0 h 93"/>
              <a:gd name="T6" fmla="*/ 2147483647 w 104"/>
              <a:gd name="T7" fmla="*/ 2147483647 h 93"/>
              <a:gd name="T8" fmla="*/ 2147483647 w 104"/>
              <a:gd name="T9" fmla="*/ 2147483647 h 93"/>
              <a:gd name="T10" fmla="*/ 0 w 104"/>
              <a:gd name="T11" fmla="*/ 2147483647 h 93"/>
              <a:gd name="T12" fmla="*/ 2147483647 w 104"/>
              <a:gd name="T13" fmla="*/ 2147483647 h 93"/>
              <a:gd name="T14" fmla="*/ 2147483647 w 104"/>
              <a:gd name="T15" fmla="*/ 2147483647 h 93"/>
              <a:gd name="T16" fmla="*/ 2147483647 w 104"/>
              <a:gd name="T17" fmla="*/ 2147483647 h 93"/>
              <a:gd name="T18" fmla="*/ 2147483647 w 104"/>
              <a:gd name="T19" fmla="*/ 2147483647 h 93"/>
              <a:gd name="T20" fmla="*/ 2147483647 w 104"/>
              <a:gd name="T21" fmla="*/ 2147483647 h 93"/>
              <a:gd name="T22" fmla="*/ 2147483647 w 104"/>
              <a:gd name="T23" fmla="*/ 2147483647 h 93"/>
              <a:gd name="T24" fmla="*/ 2147483647 w 104"/>
              <a:gd name="T25" fmla="*/ 2147483647 h 93"/>
              <a:gd name="T26" fmla="*/ 2147483647 w 104"/>
              <a:gd name="T27" fmla="*/ 2147483647 h 93"/>
              <a:gd name="T28" fmla="*/ 2147483647 w 104"/>
              <a:gd name="T29" fmla="*/ 2147483647 h 93"/>
              <a:gd name="T30" fmla="*/ 2147483647 w 104"/>
              <a:gd name="T31" fmla="*/ 2147483647 h 93"/>
              <a:gd name="T32" fmla="*/ 2147483647 w 104"/>
              <a:gd name="T33" fmla="*/ 2147483647 h 93"/>
              <a:gd name="T34" fmla="*/ 2147483647 w 104"/>
              <a:gd name="T35" fmla="*/ 2147483647 h 93"/>
              <a:gd name="T36" fmla="*/ 2147483647 w 104"/>
              <a:gd name="T37" fmla="*/ 2147483647 h 93"/>
              <a:gd name="T38" fmla="*/ 2147483647 w 104"/>
              <a:gd name="T39" fmla="*/ 2147483647 h 93"/>
              <a:gd name="T40" fmla="*/ 2147483647 w 104"/>
              <a:gd name="T41" fmla="*/ 2147483647 h 93"/>
              <a:gd name="T42" fmla="*/ 2147483647 w 104"/>
              <a:gd name="T43" fmla="*/ 2147483647 h 93"/>
              <a:gd name="T44" fmla="*/ 2147483647 w 104"/>
              <a:gd name="T45" fmla="*/ 2147483647 h 93"/>
              <a:gd name="T46" fmla="*/ 2147483647 w 104"/>
              <a:gd name="T47" fmla="*/ 2147483647 h 93"/>
              <a:gd name="T48" fmla="*/ 2147483647 w 104"/>
              <a:gd name="T49" fmla="*/ 2147483647 h 93"/>
              <a:gd name="T50" fmla="*/ 2147483647 w 104"/>
              <a:gd name="T51" fmla="*/ 2147483647 h 93"/>
              <a:gd name="T52" fmla="*/ 2147483647 w 104"/>
              <a:gd name="T53" fmla="*/ 2147483647 h 93"/>
              <a:gd name="T54" fmla="*/ 2147483647 w 104"/>
              <a:gd name="T55" fmla="*/ 2147483647 h 93"/>
              <a:gd name="T56" fmla="*/ 2147483647 w 104"/>
              <a:gd name="T57" fmla="*/ 2147483647 h 93"/>
              <a:gd name="T58" fmla="*/ 2147483647 w 104"/>
              <a:gd name="T59" fmla="*/ 2147483647 h 93"/>
              <a:gd name="T60" fmla="*/ 2147483647 w 104"/>
              <a:gd name="T61" fmla="*/ 2147483647 h 93"/>
              <a:gd name="T62" fmla="*/ 2147483647 w 104"/>
              <a:gd name="T63" fmla="*/ 2147483647 h 93"/>
              <a:gd name="T64" fmla="*/ 2147483647 w 104"/>
              <a:gd name="T65" fmla="*/ 2147483647 h 93"/>
              <a:gd name="T66" fmla="*/ 2147483647 w 104"/>
              <a:gd name="T67" fmla="*/ 2147483647 h 93"/>
              <a:gd name="T68" fmla="*/ 2147483647 w 104"/>
              <a:gd name="T69" fmla="*/ 2147483647 h 93"/>
              <a:gd name="T70" fmla="*/ 2147483647 w 104"/>
              <a:gd name="T71" fmla="*/ 2147483647 h 93"/>
              <a:gd name="T72" fmla="*/ 2147483647 w 104"/>
              <a:gd name="T73" fmla="*/ 2147483647 h 9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04" h="93">
                <a:moveTo>
                  <a:pt x="103" y="81"/>
                </a:moveTo>
                <a:cubicBezTo>
                  <a:pt x="60" y="5"/>
                  <a:pt x="60" y="5"/>
                  <a:pt x="60" y="5"/>
                </a:cubicBezTo>
                <a:cubicBezTo>
                  <a:pt x="58" y="2"/>
                  <a:pt x="55" y="0"/>
                  <a:pt x="52" y="0"/>
                </a:cubicBezTo>
                <a:cubicBezTo>
                  <a:pt x="49" y="0"/>
                  <a:pt x="46" y="2"/>
                  <a:pt x="45" y="5"/>
                </a:cubicBezTo>
                <a:cubicBezTo>
                  <a:pt x="1" y="81"/>
                  <a:pt x="1" y="81"/>
                  <a:pt x="1" y="81"/>
                </a:cubicBezTo>
                <a:cubicBezTo>
                  <a:pt x="0" y="82"/>
                  <a:pt x="0" y="83"/>
                  <a:pt x="0" y="85"/>
                </a:cubicBezTo>
                <a:cubicBezTo>
                  <a:pt x="0" y="86"/>
                  <a:pt x="0" y="88"/>
                  <a:pt x="1" y="89"/>
                </a:cubicBezTo>
                <a:cubicBezTo>
                  <a:pt x="3" y="92"/>
                  <a:pt x="5" y="93"/>
                  <a:pt x="8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9" y="93"/>
                  <a:pt x="102" y="92"/>
                  <a:pt x="103" y="89"/>
                </a:cubicBezTo>
                <a:cubicBezTo>
                  <a:pt x="104" y="88"/>
                  <a:pt x="104" y="86"/>
                  <a:pt x="104" y="85"/>
                </a:cubicBezTo>
                <a:cubicBezTo>
                  <a:pt x="104" y="83"/>
                  <a:pt x="104" y="82"/>
                  <a:pt x="103" y="81"/>
                </a:cubicBezTo>
                <a:close/>
                <a:moveTo>
                  <a:pt x="97" y="86"/>
                </a:moveTo>
                <a:cubicBezTo>
                  <a:pt x="97" y="86"/>
                  <a:pt x="96" y="86"/>
                  <a:pt x="96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86"/>
                  <a:pt x="7" y="86"/>
                  <a:pt x="7" y="86"/>
                </a:cubicBezTo>
                <a:cubicBezTo>
                  <a:pt x="7" y="85"/>
                  <a:pt x="7" y="85"/>
                  <a:pt x="7" y="85"/>
                </a:cubicBezTo>
                <a:cubicBezTo>
                  <a:pt x="7" y="85"/>
                  <a:pt x="7" y="84"/>
                  <a:pt x="7" y="84"/>
                </a:cubicBezTo>
                <a:cubicBezTo>
                  <a:pt x="51" y="8"/>
                  <a:pt x="51" y="8"/>
                  <a:pt x="51" y="8"/>
                </a:cubicBezTo>
                <a:cubicBezTo>
                  <a:pt x="51" y="8"/>
                  <a:pt x="52" y="8"/>
                  <a:pt x="52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97" y="84"/>
                  <a:pt x="97" y="84"/>
                  <a:pt x="97" y="84"/>
                </a:cubicBezTo>
                <a:cubicBezTo>
                  <a:pt x="97" y="84"/>
                  <a:pt x="97" y="85"/>
                  <a:pt x="97" y="85"/>
                </a:cubicBezTo>
                <a:cubicBezTo>
                  <a:pt x="97" y="85"/>
                  <a:pt x="97" y="85"/>
                  <a:pt x="97" y="86"/>
                </a:cubicBezTo>
                <a:close/>
                <a:moveTo>
                  <a:pt x="51" y="69"/>
                </a:moveTo>
                <a:cubicBezTo>
                  <a:pt x="47" y="69"/>
                  <a:pt x="44" y="72"/>
                  <a:pt x="44" y="76"/>
                </a:cubicBezTo>
                <a:cubicBezTo>
                  <a:pt x="44" y="80"/>
                  <a:pt x="47" y="83"/>
                  <a:pt x="51" y="83"/>
                </a:cubicBezTo>
                <a:cubicBezTo>
                  <a:pt x="55" y="83"/>
                  <a:pt x="58" y="80"/>
                  <a:pt x="58" y="76"/>
                </a:cubicBezTo>
                <a:cubicBezTo>
                  <a:pt x="58" y="72"/>
                  <a:pt x="55" y="69"/>
                  <a:pt x="51" y="69"/>
                </a:cubicBezTo>
                <a:close/>
                <a:moveTo>
                  <a:pt x="51" y="25"/>
                </a:moveTo>
                <a:cubicBezTo>
                  <a:pt x="46" y="25"/>
                  <a:pt x="42" y="29"/>
                  <a:pt x="42" y="34"/>
                </a:cubicBezTo>
                <a:cubicBezTo>
                  <a:pt x="42" y="35"/>
                  <a:pt x="42" y="36"/>
                  <a:pt x="42" y="37"/>
                </a:cubicBezTo>
                <a:cubicBezTo>
                  <a:pt x="45" y="67"/>
                  <a:pt x="45" y="67"/>
                  <a:pt x="45" y="67"/>
                </a:cubicBezTo>
                <a:cubicBezTo>
                  <a:pt x="57" y="67"/>
                  <a:pt x="57" y="67"/>
                  <a:pt x="57" y="67"/>
                </a:cubicBezTo>
                <a:cubicBezTo>
                  <a:pt x="61" y="37"/>
                  <a:pt x="61" y="37"/>
                  <a:pt x="61" y="37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29"/>
                  <a:pt x="57" y="25"/>
                  <a:pt x="51" y="25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5" name="Freeform 374"/>
          <p:cNvSpPr>
            <a:spLocks noEditPoints="1"/>
          </p:cNvSpPr>
          <p:nvPr/>
        </p:nvSpPr>
        <p:spPr bwMode="auto">
          <a:xfrm>
            <a:off x="2849563" y="3554413"/>
            <a:ext cx="466725" cy="452437"/>
          </a:xfrm>
          <a:custGeom>
            <a:avLst/>
            <a:gdLst>
              <a:gd name="T0" fmla="*/ 2147483647 w 88"/>
              <a:gd name="T1" fmla="*/ 2147483647 h 85"/>
              <a:gd name="T2" fmla="*/ 2147483647 w 88"/>
              <a:gd name="T3" fmla="*/ 2147483647 h 85"/>
              <a:gd name="T4" fmla="*/ 2147483647 w 88"/>
              <a:gd name="T5" fmla="*/ 2147483647 h 85"/>
              <a:gd name="T6" fmla="*/ 2147483647 w 88"/>
              <a:gd name="T7" fmla="*/ 2147483647 h 85"/>
              <a:gd name="T8" fmla="*/ 2147483647 w 88"/>
              <a:gd name="T9" fmla="*/ 2147483647 h 85"/>
              <a:gd name="T10" fmla="*/ 2147483647 w 88"/>
              <a:gd name="T11" fmla="*/ 2147483647 h 85"/>
              <a:gd name="T12" fmla="*/ 2147483647 w 88"/>
              <a:gd name="T13" fmla="*/ 2147483647 h 85"/>
              <a:gd name="T14" fmla="*/ 2147483647 w 88"/>
              <a:gd name="T15" fmla="*/ 2147483647 h 85"/>
              <a:gd name="T16" fmla="*/ 2147483647 w 88"/>
              <a:gd name="T17" fmla="*/ 2147483647 h 85"/>
              <a:gd name="T18" fmla="*/ 2147483647 w 88"/>
              <a:gd name="T19" fmla="*/ 2147483647 h 85"/>
              <a:gd name="T20" fmla="*/ 2147483647 w 88"/>
              <a:gd name="T21" fmla="*/ 2147483647 h 85"/>
              <a:gd name="T22" fmla="*/ 2147483647 w 88"/>
              <a:gd name="T23" fmla="*/ 2147483647 h 85"/>
              <a:gd name="T24" fmla="*/ 2147483647 w 88"/>
              <a:gd name="T25" fmla="*/ 2147483647 h 85"/>
              <a:gd name="T26" fmla="*/ 2147483647 w 88"/>
              <a:gd name="T27" fmla="*/ 2147483647 h 85"/>
              <a:gd name="T28" fmla="*/ 2147483647 w 88"/>
              <a:gd name="T29" fmla="*/ 2147483647 h 85"/>
              <a:gd name="T30" fmla="*/ 2147483647 w 88"/>
              <a:gd name="T31" fmla="*/ 2147483647 h 85"/>
              <a:gd name="T32" fmla="*/ 2147483647 w 88"/>
              <a:gd name="T33" fmla="*/ 2147483647 h 85"/>
              <a:gd name="T34" fmla="*/ 2147483647 w 88"/>
              <a:gd name="T35" fmla="*/ 2147483647 h 85"/>
              <a:gd name="T36" fmla="*/ 2147483647 w 88"/>
              <a:gd name="T37" fmla="*/ 2147483647 h 85"/>
              <a:gd name="T38" fmla="*/ 2147483647 w 88"/>
              <a:gd name="T39" fmla="*/ 2147483647 h 85"/>
              <a:gd name="T40" fmla="*/ 2147483647 w 88"/>
              <a:gd name="T41" fmla="*/ 2147483647 h 85"/>
              <a:gd name="T42" fmla="*/ 2147483647 w 88"/>
              <a:gd name="T43" fmla="*/ 2147483647 h 85"/>
              <a:gd name="T44" fmla="*/ 2147483647 w 88"/>
              <a:gd name="T45" fmla="*/ 2147483647 h 85"/>
              <a:gd name="T46" fmla="*/ 2147483647 w 88"/>
              <a:gd name="T47" fmla="*/ 2147483647 h 85"/>
              <a:gd name="T48" fmla="*/ 2147483647 w 88"/>
              <a:gd name="T49" fmla="*/ 2147483647 h 85"/>
              <a:gd name="T50" fmla="*/ 2147483647 w 88"/>
              <a:gd name="T51" fmla="*/ 2147483647 h 85"/>
              <a:gd name="T52" fmla="*/ 2147483647 w 88"/>
              <a:gd name="T53" fmla="*/ 2147483647 h 85"/>
              <a:gd name="T54" fmla="*/ 2147483647 w 88"/>
              <a:gd name="T55" fmla="*/ 2147483647 h 85"/>
              <a:gd name="T56" fmla="*/ 2147483647 w 88"/>
              <a:gd name="T57" fmla="*/ 2147483647 h 85"/>
              <a:gd name="T58" fmla="*/ 2147483647 w 88"/>
              <a:gd name="T59" fmla="*/ 2147483647 h 85"/>
              <a:gd name="T60" fmla="*/ 2147483647 w 88"/>
              <a:gd name="T61" fmla="*/ 2147483647 h 85"/>
              <a:gd name="T62" fmla="*/ 2147483647 w 88"/>
              <a:gd name="T63" fmla="*/ 0 h 85"/>
              <a:gd name="T64" fmla="*/ 2147483647 w 88"/>
              <a:gd name="T65" fmla="*/ 2147483647 h 85"/>
              <a:gd name="T66" fmla="*/ 2147483647 w 88"/>
              <a:gd name="T67" fmla="*/ 2147483647 h 85"/>
              <a:gd name="T68" fmla="*/ 2147483647 w 88"/>
              <a:gd name="T69" fmla="*/ 2147483647 h 8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88" h="85">
                <a:moveTo>
                  <a:pt x="5" y="25"/>
                </a:moveTo>
                <a:cubicBezTo>
                  <a:pt x="26" y="85"/>
                  <a:pt x="26" y="85"/>
                  <a:pt x="26" y="85"/>
                </a:cubicBezTo>
                <a:cubicBezTo>
                  <a:pt x="62" y="85"/>
                  <a:pt x="62" y="85"/>
                  <a:pt x="62" y="85"/>
                </a:cubicBezTo>
                <a:cubicBezTo>
                  <a:pt x="65" y="77"/>
                  <a:pt x="65" y="77"/>
                  <a:pt x="65" y="77"/>
                </a:cubicBezTo>
                <a:cubicBezTo>
                  <a:pt x="67" y="71"/>
                  <a:pt x="67" y="71"/>
                  <a:pt x="67" y="71"/>
                </a:cubicBezTo>
                <a:cubicBezTo>
                  <a:pt x="69" y="65"/>
                  <a:pt x="69" y="65"/>
                  <a:pt x="69" y="65"/>
                </a:cubicBezTo>
                <a:cubicBezTo>
                  <a:pt x="71" y="59"/>
                  <a:pt x="71" y="59"/>
                  <a:pt x="71" y="59"/>
                </a:cubicBezTo>
                <a:cubicBezTo>
                  <a:pt x="73" y="52"/>
                  <a:pt x="73" y="52"/>
                  <a:pt x="73" y="52"/>
                </a:cubicBezTo>
                <a:cubicBezTo>
                  <a:pt x="75" y="47"/>
                  <a:pt x="75" y="47"/>
                  <a:pt x="75" y="47"/>
                </a:cubicBezTo>
                <a:cubicBezTo>
                  <a:pt x="77" y="42"/>
                  <a:pt x="77" y="42"/>
                  <a:pt x="77" y="42"/>
                </a:cubicBezTo>
                <a:cubicBezTo>
                  <a:pt x="79" y="36"/>
                  <a:pt x="79" y="36"/>
                  <a:pt x="79" y="36"/>
                </a:cubicBezTo>
                <a:cubicBezTo>
                  <a:pt x="83" y="23"/>
                  <a:pt x="83" y="23"/>
                  <a:pt x="83" y="23"/>
                </a:cubicBezTo>
                <a:cubicBezTo>
                  <a:pt x="4" y="23"/>
                  <a:pt x="4" y="23"/>
                  <a:pt x="4" y="23"/>
                </a:cubicBezTo>
                <a:lnTo>
                  <a:pt x="5" y="25"/>
                </a:lnTo>
                <a:close/>
                <a:moveTo>
                  <a:pt x="78" y="26"/>
                </a:moveTo>
                <a:cubicBezTo>
                  <a:pt x="77" y="31"/>
                  <a:pt x="77" y="31"/>
                  <a:pt x="77" y="31"/>
                </a:cubicBezTo>
                <a:cubicBezTo>
                  <a:pt x="75" y="26"/>
                  <a:pt x="75" y="26"/>
                  <a:pt x="75" y="26"/>
                </a:cubicBezTo>
                <a:lnTo>
                  <a:pt x="78" y="26"/>
                </a:lnTo>
                <a:close/>
                <a:moveTo>
                  <a:pt x="71" y="26"/>
                </a:moveTo>
                <a:cubicBezTo>
                  <a:pt x="75" y="36"/>
                  <a:pt x="75" y="36"/>
                  <a:pt x="75" y="36"/>
                </a:cubicBezTo>
                <a:cubicBezTo>
                  <a:pt x="73" y="41"/>
                  <a:pt x="73" y="41"/>
                  <a:pt x="73" y="41"/>
                </a:cubicBezTo>
                <a:cubicBezTo>
                  <a:pt x="68" y="26"/>
                  <a:pt x="68" y="26"/>
                  <a:pt x="68" y="26"/>
                </a:cubicBezTo>
                <a:lnTo>
                  <a:pt x="71" y="26"/>
                </a:lnTo>
                <a:close/>
                <a:moveTo>
                  <a:pt x="64" y="26"/>
                </a:moveTo>
                <a:cubicBezTo>
                  <a:pt x="71" y="47"/>
                  <a:pt x="71" y="47"/>
                  <a:pt x="71" y="47"/>
                </a:cubicBezTo>
                <a:cubicBezTo>
                  <a:pt x="69" y="53"/>
                  <a:pt x="69" y="53"/>
                  <a:pt x="69" y="53"/>
                </a:cubicBezTo>
                <a:cubicBezTo>
                  <a:pt x="60" y="26"/>
                  <a:pt x="60" y="26"/>
                  <a:pt x="60" y="26"/>
                </a:cubicBezTo>
                <a:lnTo>
                  <a:pt x="64" y="26"/>
                </a:lnTo>
                <a:close/>
                <a:moveTo>
                  <a:pt x="56" y="26"/>
                </a:moveTo>
                <a:cubicBezTo>
                  <a:pt x="67" y="59"/>
                  <a:pt x="67" y="59"/>
                  <a:pt x="67" y="59"/>
                </a:cubicBezTo>
                <a:cubicBezTo>
                  <a:pt x="65" y="66"/>
                  <a:pt x="65" y="66"/>
                  <a:pt x="65" y="66"/>
                </a:cubicBezTo>
                <a:cubicBezTo>
                  <a:pt x="51" y="26"/>
                  <a:pt x="51" y="26"/>
                  <a:pt x="51" y="26"/>
                </a:cubicBezTo>
                <a:lnTo>
                  <a:pt x="56" y="26"/>
                </a:lnTo>
                <a:close/>
                <a:moveTo>
                  <a:pt x="47" y="26"/>
                </a:moveTo>
                <a:cubicBezTo>
                  <a:pt x="63" y="71"/>
                  <a:pt x="63" y="71"/>
                  <a:pt x="63" y="71"/>
                </a:cubicBezTo>
                <a:cubicBezTo>
                  <a:pt x="61" y="78"/>
                  <a:pt x="61" y="78"/>
                  <a:pt x="61" y="78"/>
                </a:cubicBezTo>
                <a:cubicBezTo>
                  <a:pt x="42" y="26"/>
                  <a:pt x="42" y="26"/>
                  <a:pt x="42" y="26"/>
                </a:cubicBezTo>
                <a:lnTo>
                  <a:pt x="47" y="26"/>
                </a:lnTo>
                <a:close/>
                <a:moveTo>
                  <a:pt x="39" y="26"/>
                </a:moveTo>
                <a:cubicBezTo>
                  <a:pt x="58" y="82"/>
                  <a:pt x="58" y="82"/>
                  <a:pt x="58" y="82"/>
                </a:cubicBezTo>
                <a:cubicBezTo>
                  <a:pt x="54" y="82"/>
                  <a:pt x="54" y="82"/>
                  <a:pt x="54" y="82"/>
                </a:cubicBezTo>
                <a:cubicBezTo>
                  <a:pt x="34" y="26"/>
                  <a:pt x="34" y="26"/>
                  <a:pt x="34" y="26"/>
                </a:cubicBezTo>
                <a:lnTo>
                  <a:pt x="39" y="26"/>
                </a:lnTo>
                <a:close/>
                <a:moveTo>
                  <a:pt x="30" y="26"/>
                </a:moveTo>
                <a:cubicBezTo>
                  <a:pt x="50" y="82"/>
                  <a:pt x="50" y="82"/>
                  <a:pt x="50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25" y="26"/>
                  <a:pt x="25" y="26"/>
                  <a:pt x="25" y="26"/>
                </a:cubicBezTo>
                <a:lnTo>
                  <a:pt x="30" y="26"/>
                </a:lnTo>
                <a:close/>
                <a:moveTo>
                  <a:pt x="21" y="26"/>
                </a:moveTo>
                <a:cubicBezTo>
                  <a:pt x="41" y="82"/>
                  <a:pt x="41" y="82"/>
                  <a:pt x="41" y="82"/>
                </a:cubicBezTo>
                <a:cubicBezTo>
                  <a:pt x="37" y="82"/>
                  <a:pt x="37" y="82"/>
                  <a:pt x="37" y="82"/>
                </a:cubicBezTo>
                <a:cubicBezTo>
                  <a:pt x="17" y="26"/>
                  <a:pt x="17" y="26"/>
                  <a:pt x="17" y="26"/>
                </a:cubicBezTo>
                <a:lnTo>
                  <a:pt x="21" y="26"/>
                </a:lnTo>
                <a:close/>
                <a:moveTo>
                  <a:pt x="13" y="26"/>
                </a:moveTo>
                <a:cubicBezTo>
                  <a:pt x="33" y="82"/>
                  <a:pt x="33" y="82"/>
                  <a:pt x="33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9" y="26"/>
                  <a:pt x="9" y="26"/>
                  <a:pt x="9" y="26"/>
                </a:cubicBezTo>
                <a:lnTo>
                  <a:pt x="13" y="26"/>
                </a:lnTo>
                <a:close/>
                <a:moveTo>
                  <a:pt x="80" y="8"/>
                </a:moveTo>
                <a:cubicBezTo>
                  <a:pt x="72" y="8"/>
                  <a:pt x="59" y="8"/>
                  <a:pt x="59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3"/>
                  <a:pt x="53" y="0"/>
                  <a:pt x="48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5" y="0"/>
                  <a:pt x="31" y="3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8"/>
                  <a:pt x="16" y="8"/>
                  <a:pt x="8" y="8"/>
                </a:cubicBezTo>
                <a:cubicBezTo>
                  <a:pt x="0" y="8"/>
                  <a:pt x="0" y="16"/>
                  <a:pt x="0" y="16"/>
                </a:cubicBezTo>
                <a:cubicBezTo>
                  <a:pt x="88" y="16"/>
                  <a:pt x="88" y="16"/>
                  <a:pt x="88" y="16"/>
                </a:cubicBezTo>
                <a:cubicBezTo>
                  <a:pt x="88" y="16"/>
                  <a:pt x="87" y="8"/>
                  <a:pt x="80" y="8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6" name="Freeform 383"/>
          <p:cNvSpPr>
            <a:spLocks noEditPoints="1"/>
          </p:cNvSpPr>
          <p:nvPr/>
        </p:nvSpPr>
        <p:spPr bwMode="auto">
          <a:xfrm>
            <a:off x="7747000" y="3551238"/>
            <a:ext cx="457200" cy="458787"/>
          </a:xfrm>
          <a:custGeom>
            <a:avLst/>
            <a:gdLst>
              <a:gd name="T0" fmla="*/ 2147483647 w 86"/>
              <a:gd name="T1" fmla="*/ 2147483647 h 86"/>
              <a:gd name="T2" fmla="*/ 2147483647 w 86"/>
              <a:gd name="T3" fmla="*/ 2147483647 h 86"/>
              <a:gd name="T4" fmla="*/ 2147483647 w 86"/>
              <a:gd name="T5" fmla="*/ 2147483647 h 86"/>
              <a:gd name="T6" fmla="*/ 2147483647 w 86"/>
              <a:gd name="T7" fmla="*/ 2147483647 h 86"/>
              <a:gd name="T8" fmla="*/ 2147483647 w 86"/>
              <a:gd name="T9" fmla="*/ 2147483647 h 86"/>
              <a:gd name="T10" fmla="*/ 2147483647 w 86"/>
              <a:gd name="T11" fmla="*/ 2147483647 h 86"/>
              <a:gd name="T12" fmla="*/ 2147483647 w 86"/>
              <a:gd name="T13" fmla="*/ 2147483647 h 86"/>
              <a:gd name="T14" fmla="*/ 2147483647 w 86"/>
              <a:gd name="T15" fmla="*/ 2147483647 h 86"/>
              <a:gd name="T16" fmla="*/ 2147483647 w 86"/>
              <a:gd name="T17" fmla="*/ 2147483647 h 86"/>
              <a:gd name="T18" fmla="*/ 2147483647 w 86"/>
              <a:gd name="T19" fmla="*/ 2147483647 h 86"/>
              <a:gd name="T20" fmla="*/ 2147483647 w 86"/>
              <a:gd name="T21" fmla="*/ 2147483647 h 86"/>
              <a:gd name="T22" fmla="*/ 2147483647 w 86"/>
              <a:gd name="T23" fmla="*/ 2147483647 h 86"/>
              <a:gd name="T24" fmla="*/ 2147483647 w 86"/>
              <a:gd name="T25" fmla="*/ 2147483647 h 86"/>
              <a:gd name="T26" fmla="*/ 2147483647 w 86"/>
              <a:gd name="T27" fmla="*/ 2147483647 h 86"/>
              <a:gd name="T28" fmla="*/ 2147483647 w 86"/>
              <a:gd name="T29" fmla="*/ 2147483647 h 86"/>
              <a:gd name="T30" fmla="*/ 2147483647 w 86"/>
              <a:gd name="T31" fmla="*/ 2147483647 h 86"/>
              <a:gd name="T32" fmla="*/ 2147483647 w 86"/>
              <a:gd name="T33" fmla="*/ 2147483647 h 86"/>
              <a:gd name="T34" fmla="*/ 2147483647 w 86"/>
              <a:gd name="T35" fmla="*/ 2147483647 h 86"/>
              <a:gd name="T36" fmla="*/ 2147483647 w 86"/>
              <a:gd name="T37" fmla="*/ 2147483647 h 86"/>
              <a:gd name="T38" fmla="*/ 2147483647 w 86"/>
              <a:gd name="T39" fmla="*/ 2147483647 h 86"/>
              <a:gd name="T40" fmla="*/ 2147483647 w 86"/>
              <a:gd name="T41" fmla="*/ 2147483647 h 86"/>
              <a:gd name="T42" fmla="*/ 2147483647 w 86"/>
              <a:gd name="T43" fmla="*/ 2147483647 h 86"/>
              <a:gd name="T44" fmla="*/ 2147483647 w 86"/>
              <a:gd name="T45" fmla="*/ 2147483647 h 86"/>
              <a:gd name="T46" fmla="*/ 2147483647 w 86"/>
              <a:gd name="T47" fmla="*/ 2147483647 h 86"/>
              <a:gd name="T48" fmla="*/ 2147483647 w 86"/>
              <a:gd name="T49" fmla="*/ 2147483647 h 86"/>
              <a:gd name="T50" fmla="*/ 2147483647 w 86"/>
              <a:gd name="T51" fmla="*/ 2147483647 h 86"/>
              <a:gd name="T52" fmla="*/ 2147483647 w 86"/>
              <a:gd name="T53" fmla="*/ 2147483647 h 86"/>
              <a:gd name="T54" fmla="*/ 2147483647 w 86"/>
              <a:gd name="T55" fmla="*/ 2147483647 h 86"/>
              <a:gd name="T56" fmla="*/ 2147483647 w 86"/>
              <a:gd name="T57" fmla="*/ 2147483647 h 86"/>
              <a:gd name="T58" fmla="*/ 2147483647 w 86"/>
              <a:gd name="T59" fmla="*/ 2147483647 h 86"/>
              <a:gd name="T60" fmla="*/ 2147483647 w 86"/>
              <a:gd name="T61" fmla="*/ 2147483647 h 86"/>
              <a:gd name="T62" fmla="*/ 2147483647 w 86"/>
              <a:gd name="T63" fmla="*/ 2147483647 h 86"/>
              <a:gd name="T64" fmla="*/ 2147483647 w 86"/>
              <a:gd name="T65" fmla="*/ 2147483647 h 86"/>
              <a:gd name="T66" fmla="*/ 2147483647 w 86"/>
              <a:gd name="T67" fmla="*/ 2147483647 h 86"/>
              <a:gd name="T68" fmla="*/ 2147483647 w 86"/>
              <a:gd name="T69" fmla="*/ 2147483647 h 86"/>
              <a:gd name="T70" fmla="*/ 2147483647 w 86"/>
              <a:gd name="T71" fmla="*/ 2147483647 h 86"/>
              <a:gd name="T72" fmla="*/ 2147483647 w 86"/>
              <a:gd name="T73" fmla="*/ 2147483647 h 86"/>
              <a:gd name="T74" fmla="*/ 2147483647 w 86"/>
              <a:gd name="T75" fmla="*/ 2147483647 h 86"/>
              <a:gd name="T76" fmla="*/ 2147483647 w 86"/>
              <a:gd name="T77" fmla="*/ 2147483647 h 8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86" h="86">
                <a:moveTo>
                  <a:pt x="85" y="72"/>
                </a:moveTo>
                <a:cubicBezTo>
                  <a:pt x="60" y="47"/>
                  <a:pt x="60" y="47"/>
                  <a:pt x="60" y="47"/>
                </a:cubicBezTo>
                <a:cubicBezTo>
                  <a:pt x="60" y="47"/>
                  <a:pt x="60" y="47"/>
                  <a:pt x="60" y="47"/>
                </a:cubicBezTo>
                <a:cubicBezTo>
                  <a:pt x="64" y="29"/>
                  <a:pt x="64" y="29"/>
                  <a:pt x="64" y="29"/>
                </a:cubicBezTo>
                <a:cubicBezTo>
                  <a:pt x="65" y="26"/>
                  <a:pt x="64" y="22"/>
                  <a:pt x="62" y="20"/>
                </a:cubicBezTo>
                <a:cubicBezTo>
                  <a:pt x="43" y="2"/>
                  <a:pt x="43" y="2"/>
                  <a:pt x="43" y="2"/>
                </a:cubicBezTo>
                <a:cubicBezTo>
                  <a:pt x="42" y="0"/>
                  <a:pt x="39" y="0"/>
                  <a:pt x="37" y="2"/>
                </a:cubicBezTo>
                <a:cubicBezTo>
                  <a:pt x="36" y="3"/>
                  <a:pt x="36" y="6"/>
                  <a:pt x="37" y="8"/>
                </a:cubicBezTo>
                <a:cubicBezTo>
                  <a:pt x="56" y="26"/>
                  <a:pt x="56" y="26"/>
                  <a:pt x="56" y="26"/>
                </a:cubicBezTo>
                <a:cubicBezTo>
                  <a:pt x="50" y="50"/>
                  <a:pt x="50" y="50"/>
                  <a:pt x="50" y="50"/>
                </a:cubicBezTo>
                <a:cubicBezTo>
                  <a:pt x="27" y="56"/>
                  <a:pt x="27" y="56"/>
                  <a:pt x="27" y="56"/>
                </a:cubicBezTo>
                <a:cubicBezTo>
                  <a:pt x="8" y="37"/>
                  <a:pt x="8" y="37"/>
                  <a:pt x="8" y="37"/>
                </a:cubicBezTo>
                <a:cubicBezTo>
                  <a:pt x="6" y="36"/>
                  <a:pt x="3" y="36"/>
                  <a:pt x="2" y="37"/>
                </a:cubicBezTo>
                <a:cubicBezTo>
                  <a:pt x="0" y="39"/>
                  <a:pt x="0" y="42"/>
                  <a:pt x="2" y="43"/>
                </a:cubicBezTo>
                <a:cubicBezTo>
                  <a:pt x="20" y="62"/>
                  <a:pt x="20" y="62"/>
                  <a:pt x="20" y="62"/>
                </a:cubicBezTo>
                <a:cubicBezTo>
                  <a:pt x="22" y="64"/>
                  <a:pt x="26" y="65"/>
                  <a:pt x="29" y="64"/>
                </a:cubicBezTo>
                <a:cubicBezTo>
                  <a:pt x="47" y="60"/>
                  <a:pt x="47" y="60"/>
                  <a:pt x="47" y="60"/>
                </a:cubicBezTo>
                <a:cubicBezTo>
                  <a:pt x="47" y="60"/>
                  <a:pt x="47" y="60"/>
                  <a:pt x="47" y="60"/>
                </a:cubicBezTo>
                <a:cubicBezTo>
                  <a:pt x="72" y="85"/>
                  <a:pt x="72" y="85"/>
                  <a:pt x="72" y="85"/>
                </a:cubicBezTo>
                <a:cubicBezTo>
                  <a:pt x="73" y="86"/>
                  <a:pt x="78" y="85"/>
                  <a:pt x="81" y="81"/>
                </a:cubicBezTo>
                <a:cubicBezTo>
                  <a:pt x="85" y="78"/>
                  <a:pt x="86" y="73"/>
                  <a:pt x="85" y="72"/>
                </a:cubicBezTo>
                <a:close/>
                <a:moveTo>
                  <a:pt x="24" y="49"/>
                </a:moveTo>
                <a:cubicBezTo>
                  <a:pt x="25" y="50"/>
                  <a:pt x="27" y="51"/>
                  <a:pt x="28" y="50"/>
                </a:cubicBezTo>
                <a:cubicBezTo>
                  <a:pt x="43" y="46"/>
                  <a:pt x="43" y="46"/>
                  <a:pt x="43" y="46"/>
                </a:cubicBezTo>
                <a:cubicBezTo>
                  <a:pt x="45" y="46"/>
                  <a:pt x="46" y="45"/>
                  <a:pt x="46" y="43"/>
                </a:cubicBezTo>
                <a:cubicBezTo>
                  <a:pt x="50" y="28"/>
                  <a:pt x="50" y="28"/>
                  <a:pt x="50" y="28"/>
                </a:cubicBezTo>
                <a:cubicBezTo>
                  <a:pt x="51" y="27"/>
                  <a:pt x="50" y="25"/>
                  <a:pt x="49" y="24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2"/>
                  <a:pt x="35" y="11"/>
                  <a:pt x="34" y="11"/>
                </a:cubicBezTo>
                <a:cubicBezTo>
                  <a:pt x="19" y="16"/>
                  <a:pt x="19" y="16"/>
                  <a:pt x="19" y="16"/>
                </a:cubicBezTo>
                <a:cubicBezTo>
                  <a:pt x="17" y="16"/>
                  <a:pt x="16" y="17"/>
                  <a:pt x="16" y="19"/>
                </a:cubicBezTo>
                <a:cubicBezTo>
                  <a:pt x="12" y="34"/>
                  <a:pt x="12" y="34"/>
                  <a:pt x="12" y="34"/>
                </a:cubicBezTo>
                <a:cubicBezTo>
                  <a:pt x="11" y="35"/>
                  <a:pt x="12" y="37"/>
                  <a:pt x="13" y="38"/>
                </a:cubicBezTo>
                <a:lnTo>
                  <a:pt x="24" y="49"/>
                </a:lnTo>
                <a:close/>
                <a:moveTo>
                  <a:pt x="26" y="26"/>
                </a:moveTo>
                <a:cubicBezTo>
                  <a:pt x="29" y="23"/>
                  <a:pt x="33" y="23"/>
                  <a:pt x="36" y="26"/>
                </a:cubicBezTo>
                <a:cubicBezTo>
                  <a:pt x="39" y="29"/>
                  <a:pt x="39" y="33"/>
                  <a:pt x="36" y="36"/>
                </a:cubicBezTo>
                <a:cubicBezTo>
                  <a:pt x="33" y="39"/>
                  <a:pt x="29" y="39"/>
                  <a:pt x="26" y="36"/>
                </a:cubicBezTo>
                <a:cubicBezTo>
                  <a:pt x="23" y="33"/>
                  <a:pt x="23" y="29"/>
                  <a:pt x="26" y="26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7" name="Freeform 269"/>
          <p:cNvSpPr>
            <a:spLocks noEditPoints="1"/>
          </p:cNvSpPr>
          <p:nvPr/>
        </p:nvSpPr>
        <p:spPr bwMode="auto">
          <a:xfrm>
            <a:off x="901700" y="5961063"/>
            <a:ext cx="417513" cy="577850"/>
          </a:xfrm>
          <a:custGeom>
            <a:avLst/>
            <a:gdLst>
              <a:gd name="T0" fmla="*/ 2147483647 w 69"/>
              <a:gd name="T1" fmla="*/ 2147483647 h 95"/>
              <a:gd name="T2" fmla="*/ 2147483647 w 69"/>
              <a:gd name="T3" fmla="*/ 2147483647 h 95"/>
              <a:gd name="T4" fmla="*/ 2147483647 w 69"/>
              <a:gd name="T5" fmla="*/ 2147483647 h 95"/>
              <a:gd name="T6" fmla="*/ 2147483647 w 69"/>
              <a:gd name="T7" fmla="*/ 2147483647 h 95"/>
              <a:gd name="T8" fmla="*/ 2147483647 w 69"/>
              <a:gd name="T9" fmla="*/ 2147483647 h 95"/>
              <a:gd name="T10" fmla="*/ 2147483647 w 69"/>
              <a:gd name="T11" fmla="*/ 2147483647 h 95"/>
              <a:gd name="T12" fmla="*/ 2147483647 w 69"/>
              <a:gd name="T13" fmla="*/ 2147483647 h 95"/>
              <a:gd name="T14" fmla="*/ 2147483647 w 69"/>
              <a:gd name="T15" fmla="*/ 2147483647 h 95"/>
              <a:gd name="T16" fmla="*/ 2147483647 w 69"/>
              <a:gd name="T17" fmla="*/ 2147483647 h 95"/>
              <a:gd name="T18" fmla="*/ 2147483647 w 69"/>
              <a:gd name="T19" fmla="*/ 2147483647 h 95"/>
              <a:gd name="T20" fmla="*/ 2147483647 w 69"/>
              <a:gd name="T21" fmla="*/ 2147483647 h 95"/>
              <a:gd name="T22" fmla="*/ 2147483647 w 69"/>
              <a:gd name="T23" fmla="*/ 2147483647 h 95"/>
              <a:gd name="T24" fmla="*/ 2147483647 w 69"/>
              <a:gd name="T25" fmla="*/ 2147483647 h 95"/>
              <a:gd name="T26" fmla="*/ 2147483647 w 69"/>
              <a:gd name="T27" fmla="*/ 2147483647 h 95"/>
              <a:gd name="T28" fmla="*/ 2147483647 w 69"/>
              <a:gd name="T29" fmla="*/ 2147483647 h 95"/>
              <a:gd name="T30" fmla="*/ 2147483647 w 69"/>
              <a:gd name="T31" fmla="*/ 2147483647 h 95"/>
              <a:gd name="T32" fmla="*/ 2147483647 w 69"/>
              <a:gd name="T33" fmla="*/ 2147483647 h 95"/>
              <a:gd name="T34" fmla="*/ 2147483647 w 69"/>
              <a:gd name="T35" fmla="*/ 2147483647 h 95"/>
              <a:gd name="T36" fmla="*/ 2147483647 w 69"/>
              <a:gd name="T37" fmla="*/ 2147483647 h 95"/>
              <a:gd name="T38" fmla="*/ 2147483647 w 69"/>
              <a:gd name="T39" fmla="*/ 2147483647 h 95"/>
              <a:gd name="T40" fmla="*/ 2147483647 w 69"/>
              <a:gd name="T41" fmla="*/ 2147483647 h 95"/>
              <a:gd name="T42" fmla="*/ 2147483647 w 69"/>
              <a:gd name="T43" fmla="*/ 2147483647 h 95"/>
              <a:gd name="T44" fmla="*/ 2147483647 w 69"/>
              <a:gd name="T45" fmla="*/ 2147483647 h 95"/>
              <a:gd name="T46" fmla="*/ 2147483647 w 69"/>
              <a:gd name="T47" fmla="*/ 2147483647 h 95"/>
              <a:gd name="T48" fmla="*/ 2147483647 w 69"/>
              <a:gd name="T49" fmla="*/ 2147483647 h 95"/>
              <a:gd name="T50" fmla="*/ 2147483647 w 69"/>
              <a:gd name="T51" fmla="*/ 2147483647 h 95"/>
              <a:gd name="T52" fmla="*/ 2147483647 w 69"/>
              <a:gd name="T53" fmla="*/ 2147483647 h 95"/>
              <a:gd name="T54" fmla="*/ 0 w 69"/>
              <a:gd name="T55" fmla="*/ 2147483647 h 95"/>
              <a:gd name="T56" fmla="*/ 2147483647 w 69"/>
              <a:gd name="T57" fmla="*/ 2147483647 h 95"/>
              <a:gd name="T58" fmla="*/ 2147483647 w 69"/>
              <a:gd name="T59" fmla="*/ 2147483647 h 95"/>
              <a:gd name="T60" fmla="*/ 2147483647 w 69"/>
              <a:gd name="T61" fmla="*/ 2147483647 h 95"/>
              <a:gd name="T62" fmla="*/ 2147483647 w 69"/>
              <a:gd name="T63" fmla="*/ 2147483647 h 95"/>
              <a:gd name="T64" fmla="*/ 2147483647 w 69"/>
              <a:gd name="T65" fmla="*/ 2147483647 h 95"/>
              <a:gd name="T66" fmla="*/ 2147483647 w 69"/>
              <a:gd name="T67" fmla="*/ 2147483647 h 9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9" h="95">
                <a:moveTo>
                  <a:pt x="52" y="35"/>
                </a:moveTo>
                <a:cubicBezTo>
                  <a:pt x="52" y="25"/>
                  <a:pt x="44" y="17"/>
                  <a:pt x="35" y="17"/>
                </a:cubicBezTo>
                <a:cubicBezTo>
                  <a:pt x="25" y="17"/>
                  <a:pt x="18" y="25"/>
                  <a:pt x="18" y="35"/>
                </a:cubicBezTo>
                <a:cubicBezTo>
                  <a:pt x="18" y="42"/>
                  <a:pt x="22" y="48"/>
                  <a:pt x="28" y="51"/>
                </a:cubicBezTo>
                <a:cubicBezTo>
                  <a:pt x="30" y="47"/>
                  <a:pt x="30" y="47"/>
                  <a:pt x="30" y="47"/>
                </a:cubicBezTo>
                <a:cubicBezTo>
                  <a:pt x="28" y="47"/>
                  <a:pt x="26" y="46"/>
                  <a:pt x="25" y="44"/>
                </a:cubicBezTo>
                <a:cubicBezTo>
                  <a:pt x="23" y="42"/>
                  <a:pt x="21" y="38"/>
                  <a:pt x="21" y="35"/>
                </a:cubicBezTo>
                <a:cubicBezTo>
                  <a:pt x="21" y="31"/>
                  <a:pt x="23" y="27"/>
                  <a:pt x="25" y="25"/>
                </a:cubicBezTo>
                <a:cubicBezTo>
                  <a:pt x="28" y="23"/>
                  <a:pt x="31" y="21"/>
                  <a:pt x="35" y="21"/>
                </a:cubicBezTo>
                <a:cubicBezTo>
                  <a:pt x="39" y="21"/>
                  <a:pt x="42" y="23"/>
                  <a:pt x="44" y="25"/>
                </a:cubicBezTo>
                <a:cubicBezTo>
                  <a:pt x="47" y="27"/>
                  <a:pt x="48" y="31"/>
                  <a:pt x="48" y="35"/>
                </a:cubicBezTo>
                <a:cubicBezTo>
                  <a:pt x="48" y="38"/>
                  <a:pt x="47" y="42"/>
                  <a:pt x="44" y="44"/>
                </a:cubicBezTo>
                <a:cubicBezTo>
                  <a:pt x="43" y="46"/>
                  <a:pt x="41" y="47"/>
                  <a:pt x="40" y="47"/>
                </a:cubicBezTo>
                <a:cubicBezTo>
                  <a:pt x="41" y="51"/>
                  <a:pt x="41" y="51"/>
                  <a:pt x="41" y="51"/>
                </a:cubicBezTo>
                <a:cubicBezTo>
                  <a:pt x="48" y="48"/>
                  <a:pt x="52" y="42"/>
                  <a:pt x="52" y="35"/>
                </a:cubicBezTo>
                <a:close/>
                <a:moveTo>
                  <a:pt x="58" y="35"/>
                </a:moveTo>
                <a:cubicBezTo>
                  <a:pt x="58" y="22"/>
                  <a:pt x="48" y="12"/>
                  <a:pt x="35" y="12"/>
                </a:cubicBezTo>
                <a:cubicBezTo>
                  <a:pt x="22" y="12"/>
                  <a:pt x="12" y="22"/>
                  <a:pt x="12" y="35"/>
                </a:cubicBezTo>
                <a:cubicBezTo>
                  <a:pt x="12" y="44"/>
                  <a:pt x="17" y="52"/>
                  <a:pt x="25" y="56"/>
                </a:cubicBezTo>
                <a:cubicBezTo>
                  <a:pt x="27" y="53"/>
                  <a:pt x="27" y="53"/>
                  <a:pt x="27" y="53"/>
                </a:cubicBezTo>
                <a:cubicBezTo>
                  <a:pt x="25" y="52"/>
                  <a:pt x="23" y="50"/>
                  <a:pt x="21" y="48"/>
                </a:cubicBezTo>
                <a:cubicBezTo>
                  <a:pt x="17" y="45"/>
                  <a:pt x="15" y="40"/>
                  <a:pt x="15" y="35"/>
                </a:cubicBezTo>
                <a:cubicBezTo>
                  <a:pt x="15" y="29"/>
                  <a:pt x="17" y="24"/>
                  <a:pt x="21" y="21"/>
                </a:cubicBezTo>
                <a:cubicBezTo>
                  <a:pt x="25" y="17"/>
                  <a:pt x="29" y="15"/>
                  <a:pt x="35" y="15"/>
                </a:cubicBezTo>
                <a:cubicBezTo>
                  <a:pt x="40" y="15"/>
                  <a:pt x="45" y="17"/>
                  <a:pt x="49" y="21"/>
                </a:cubicBezTo>
                <a:cubicBezTo>
                  <a:pt x="52" y="24"/>
                  <a:pt x="54" y="29"/>
                  <a:pt x="54" y="35"/>
                </a:cubicBezTo>
                <a:cubicBezTo>
                  <a:pt x="54" y="40"/>
                  <a:pt x="52" y="45"/>
                  <a:pt x="49" y="48"/>
                </a:cubicBezTo>
                <a:cubicBezTo>
                  <a:pt x="47" y="50"/>
                  <a:pt x="45" y="52"/>
                  <a:pt x="43" y="53"/>
                </a:cubicBezTo>
                <a:cubicBezTo>
                  <a:pt x="44" y="56"/>
                  <a:pt x="44" y="56"/>
                  <a:pt x="44" y="56"/>
                </a:cubicBezTo>
                <a:cubicBezTo>
                  <a:pt x="52" y="52"/>
                  <a:pt x="58" y="44"/>
                  <a:pt x="58" y="35"/>
                </a:cubicBezTo>
                <a:close/>
                <a:moveTo>
                  <a:pt x="64" y="35"/>
                </a:moveTo>
                <a:cubicBezTo>
                  <a:pt x="64" y="19"/>
                  <a:pt x="51" y="6"/>
                  <a:pt x="35" y="6"/>
                </a:cubicBezTo>
                <a:cubicBezTo>
                  <a:pt x="19" y="6"/>
                  <a:pt x="6" y="19"/>
                  <a:pt x="6" y="35"/>
                </a:cubicBezTo>
                <a:cubicBezTo>
                  <a:pt x="6" y="46"/>
                  <a:pt x="13" y="56"/>
                  <a:pt x="22" y="61"/>
                </a:cubicBezTo>
                <a:cubicBezTo>
                  <a:pt x="24" y="58"/>
                  <a:pt x="24" y="58"/>
                  <a:pt x="24" y="58"/>
                </a:cubicBezTo>
                <a:cubicBezTo>
                  <a:pt x="21" y="56"/>
                  <a:pt x="19" y="55"/>
                  <a:pt x="17" y="52"/>
                </a:cubicBezTo>
                <a:cubicBezTo>
                  <a:pt x="12" y="48"/>
                  <a:pt x="10" y="42"/>
                  <a:pt x="10" y="35"/>
                </a:cubicBezTo>
                <a:cubicBezTo>
                  <a:pt x="10" y="28"/>
                  <a:pt x="12" y="21"/>
                  <a:pt x="17" y="17"/>
                </a:cubicBezTo>
                <a:cubicBezTo>
                  <a:pt x="22" y="12"/>
                  <a:pt x="28" y="9"/>
                  <a:pt x="35" y="9"/>
                </a:cubicBezTo>
                <a:cubicBezTo>
                  <a:pt x="42" y="9"/>
                  <a:pt x="48" y="12"/>
                  <a:pt x="53" y="17"/>
                </a:cubicBezTo>
                <a:cubicBezTo>
                  <a:pt x="57" y="21"/>
                  <a:pt x="60" y="28"/>
                  <a:pt x="60" y="35"/>
                </a:cubicBezTo>
                <a:cubicBezTo>
                  <a:pt x="60" y="42"/>
                  <a:pt x="57" y="48"/>
                  <a:pt x="53" y="52"/>
                </a:cubicBezTo>
                <a:cubicBezTo>
                  <a:pt x="51" y="55"/>
                  <a:pt x="48" y="56"/>
                  <a:pt x="45" y="58"/>
                </a:cubicBezTo>
                <a:cubicBezTo>
                  <a:pt x="47" y="61"/>
                  <a:pt x="47" y="61"/>
                  <a:pt x="47" y="61"/>
                </a:cubicBezTo>
                <a:cubicBezTo>
                  <a:pt x="57" y="56"/>
                  <a:pt x="64" y="46"/>
                  <a:pt x="64" y="35"/>
                </a:cubicBezTo>
                <a:close/>
                <a:moveTo>
                  <a:pt x="46" y="35"/>
                </a:moveTo>
                <a:cubicBezTo>
                  <a:pt x="46" y="29"/>
                  <a:pt x="41" y="24"/>
                  <a:pt x="35" y="24"/>
                </a:cubicBezTo>
                <a:cubicBezTo>
                  <a:pt x="29" y="24"/>
                  <a:pt x="24" y="29"/>
                  <a:pt x="24" y="35"/>
                </a:cubicBezTo>
                <a:cubicBezTo>
                  <a:pt x="24" y="39"/>
                  <a:pt x="27" y="44"/>
                  <a:pt x="31" y="45"/>
                </a:cubicBezTo>
                <a:cubicBezTo>
                  <a:pt x="31" y="91"/>
                  <a:pt x="31" y="91"/>
                  <a:pt x="31" y="91"/>
                </a:cubicBezTo>
                <a:cubicBezTo>
                  <a:pt x="31" y="93"/>
                  <a:pt x="33" y="95"/>
                  <a:pt x="35" y="95"/>
                </a:cubicBezTo>
                <a:cubicBezTo>
                  <a:pt x="37" y="95"/>
                  <a:pt x="38" y="93"/>
                  <a:pt x="38" y="91"/>
                </a:cubicBezTo>
                <a:cubicBezTo>
                  <a:pt x="38" y="45"/>
                  <a:pt x="38" y="45"/>
                  <a:pt x="38" y="45"/>
                </a:cubicBezTo>
                <a:cubicBezTo>
                  <a:pt x="43" y="44"/>
                  <a:pt x="46" y="39"/>
                  <a:pt x="46" y="35"/>
                </a:cubicBezTo>
                <a:close/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48"/>
                  <a:pt x="8" y="60"/>
                  <a:pt x="20" y="66"/>
                </a:cubicBezTo>
                <a:cubicBezTo>
                  <a:pt x="21" y="63"/>
                  <a:pt x="21" y="63"/>
                  <a:pt x="21" y="63"/>
                </a:cubicBezTo>
                <a:cubicBezTo>
                  <a:pt x="18" y="61"/>
                  <a:pt x="15" y="59"/>
                  <a:pt x="13" y="57"/>
                </a:cubicBezTo>
                <a:cubicBezTo>
                  <a:pt x="7" y="51"/>
                  <a:pt x="4" y="43"/>
                  <a:pt x="4" y="35"/>
                </a:cubicBezTo>
                <a:cubicBezTo>
                  <a:pt x="4" y="26"/>
                  <a:pt x="7" y="18"/>
                  <a:pt x="13" y="13"/>
                </a:cubicBezTo>
                <a:cubicBezTo>
                  <a:pt x="18" y="7"/>
                  <a:pt x="26" y="4"/>
                  <a:pt x="35" y="4"/>
                </a:cubicBezTo>
                <a:cubicBezTo>
                  <a:pt x="43" y="4"/>
                  <a:pt x="51" y="7"/>
                  <a:pt x="57" y="13"/>
                </a:cubicBezTo>
                <a:cubicBezTo>
                  <a:pt x="62" y="18"/>
                  <a:pt x="66" y="26"/>
                  <a:pt x="66" y="35"/>
                </a:cubicBezTo>
                <a:cubicBezTo>
                  <a:pt x="66" y="43"/>
                  <a:pt x="62" y="51"/>
                  <a:pt x="57" y="57"/>
                </a:cubicBezTo>
                <a:cubicBezTo>
                  <a:pt x="54" y="59"/>
                  <a:pt x="51" y="61"/>
                  <a:pt x="48" y="63"/>
                </a:cubicBezTo>
                <a:cubicBezTo>
                  <a:pt x="50" y="66"/>
                  <a:pt x="50" y="66"/>
                  <a:pt x="50" y="66"/>
                </a:cubicBezTo>
                <a:cubicBezTo>
                  <a:pt x="62" y="60"/>
                  <a:pt x="69" y="48"/>
                  <a:pt x="69" y="35"/>
                </a:cubicBezTo>
                <a:cubicBezTo>
                  <a:pt x="69" y="16"/>
                  <a:pt x="54" y="0"/>
                  <a:pt x="35" y="0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8" name="Freeform 270"/>
          <p:cNvSpPr>
            <a:spLocks noEditPoints="1"/>
          </p:cNvSpPr>
          <p:nvPr/>
        </p:nvSpPr>
        <p:spPr bwMode="auto">
          <a:xfrm>
            <a:off x="6821488" y="6046788"/>
            <a:ext cx="528637" cy="406400"/>
          </a:xfrm>
          <a:custGeom>
            <a:avLst/>
            <a:gdLst>
              <a:gd name="T0" fmla="*/ 2147483647 w 87"/>
              <a:gd name="T1" fmla="*/ 0 h 67"/>
              <a:gd name="T2" fmla="*/ 2147483647 w 87"/>
              <a:gd name="T3" fmla="*/ 0 h 67"/>
              <a:gd name="T4" fmla="*/ 0 w 87"/>
              <a:gd name="T5" fmla="*/ 2147483647 h 67"/>
              <a:gd name="T6" fmla="*/ 0 w 87"/>
              <a:gd name="T7" fmla="*/ 2147483647 h 67"/>
              <a:gd name="T8" fmla="*/ 2147483647 w 87"/>
              <a:gd name="T9" fmla="*/ 2147483647 h 67"/>
              <a:gd name="T10" fmla="*/ 2147483647 w 87"/>
              <a:gd name="T11" fmla="*/ 2147483647 h 67"/>
              <a:gd name="T12" fmla="*/ 2147483647 w 87"/>
              <a:gd name="T13" fmla="*/ 2147483647 h 67"/>
              <a:gd name="T14" fmla="*/ 2147483647 w 87"/>
              <a:gd name="T15" fmla="*/ 2147483647 h 67"/>
              <a:gd name="T16" fmla="*/ 2147483647 w 87"/>
              <a:gd name="T17" fmla="*/ 0 h 67"/>
              <a:gd name="T18" fmla="*/ 2147483647 w 87"/>
              <a:gd name="T19" fmla="*/ 2147483647 h 67"/>
              <a:gd name="T20" fmla="*/ 2147483647 w 87"/>
              <a:gd name="T21" fmla="*/ 2147483647 h 67"/>
              <a:gd name="T22" fmla="*/ 2147483647 w 87"/>
              <a:gd name="T23" fmla="*/ 2147483647 h 67"/>
              <a:gd name="T24" fmla="*/ 2147483647 w 87"/>
              <a:gd name="T25" fmla="*/ 2147483647 h 67"/>
              <a:gd name="T26" fmla="*/ 2147483647 w 87"/>
              <a:gd name="T27" fmla="*/ 2147483647 h 67"/>
              <a:gd name="T28" fmla="*/ 2147483647 w 87"/>
              <a:gd name="T29" fmla="*/ 2147483647 h 67"/>
              <a:gd name="T30" fmla="*/ 2147483647 w 87"/>
              <a:gd name="T31" fmla="*/ 2147483647 h 67"/>
              <a:gd name="T32" fmla="*/ 2147483647 w 87"/>
              <a:gd name="T33" fmla="*/ 2147483647 h 67"/>
              <a:gd name="T34" fmla="*/ 2147483647 w 87"/>
              <a:gd name="T35" fmla="*/ 2147483647 h 67"/>
              <a:gd name="T36" fmla="*/ 2147483647 w 87"/>
              <a:gd name="T37" fmla="*/ 2147483647 h 67"/>
              <a:gd name="T38" fmla="*/ 2147483647 w 87"/>
              <a:gd name="T39" fmla="*/ 2147483647 h 67"/>
              <a:gd name="T40" fmla="*/ 2147483647 w 87"/>
              <a:gd name="T41" fmla="*/ 2147483647 h 67"/>
              <a:gd name="T42" fmla="*/ 2147483647 w 87"/>
              <a:gd name="T43" fmla="*/ 2147483647 h 67"/>
              <a:gd name="T44" fmla="*/ 2147483647 w 87"/>
              <a:gd name="T45" fmla="*/ 2147483647 h 67"/>
              <a:gd name="T46" fmla="*/ 2147483647 w 87"/>
              <a:gd name="T47" fmla="*/ 2147483647 h 67"/>
              <a:gd name="T48" fmla="*/ 2147483647 w 87"/>
              <a:gd name="T49" fmla="*/ 2147483647 h 67"/>
              <a:gd name="T50" fmla="*/ 2147483647 w 87"/>
              <a:gd name="T51" fmla="*/ 2147483647 h 67"/>
              <a:gd name="T52" fmla="*/ 2147483647 w 87"/>
              <a:gd name="T53" fmla="*/ 2147483647 h 67"/>
              <a:gd name="T54" fmla="*/ 2147483647 w 87"/>
              <a:gd name="T55" fmla="*/ 2147483647 h 67"/>
              <a:gd name="T56" fmla="*/ 2147483647 w 87"/>
              <a:gd name="T57" fmla="*/ 2147483647 h 67"/>
              <a:gd name="T58" fmla="*/ 2147483647 w 87"/>
              <a:gd name="T59" fmla="*/ 2147483647 h 67"/>
              <a:gd name="T60" fmla="*/ 2147483647 w 87"/>
              <a:gd name="T61" fmla="*/ 2147483647 h 67"/>
              <a:gd name="T62" fmla="*/ 2147483647 w 87"/>
              <a:gd name="T63" fmla="*/ 2147483647 h 67"/>
              <a:gd name="T64" fmla="*/ 2147483647 w 87"/>
              <a:gd name="T65" fmla="*/ 2147483647 h 67"/>
              <a:gd name="T66" fmla="*/ 2147483647 w 87"/>
              <a:gd name="T67" fmla="*/ 2147483647 h 67"/>
              <a:gd name="T68" fmla="*/ 2147483647 w 87"/>
              <a:gd name="T69" fmla="*/ 2147483647 h 67"/>
              <a:gd name="T70" fmla="*/ 2147483647 w 87"/>
              <a:gd name="T71" fmla="*/ 2147483647 h 67"/>
              <a:gd name="T72" fmla="*/ 2147483647 w 87"/>
              <a:gd name="T73" fmla="*/ 2147483647 h 67"/>
              <a:gd name="T74" fmla="*/ 2147483647 w 87"/>
              <a:gd name="T75" fmla="*/ 2147483647 h 67"/>
              <a:gd name="T76" fmla="*/ 2147483647 w 87"/>
              <a:gd name="T77" fmla="*/ 2147483647 h 67"/>
              <a:gd name="T78" fmla="*/ 2147483647 w 87"/>
              <a:gd name="T79" fmla="*/ 2147483647 h 67"/>
              <a:gd name="T80" fmla="*/ 2147483647 w 87"/>
              <a:gd name="T81" fmla="*/ 2147483647 h 6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87" h="67">
                <a:moveTo>
                  <a:pt x="10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1" y="49"/>
                  <a:pt x="2" y="49"/>
                </a:cubicBezTo>
                <a:cubicBezTo>
                  <a:pt x="10" y="49"/>
                  <a:pt x="10" y="49"/>
                  <a:pt x="10" y="49"/>
                </a:cubicBezTo>
                <a:cubicBezTo>
                  <a:pt x="10" y="49"/>
                  <a:pt x="11" y="49"/>
                  <a:pt x="11" y="48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0" y="0"/>
                  <a:pt x="10" y="0"/>
                </a:cubicBezTo>
                <a:close/>
                <a:moveTo>
                  <a:pt x="23" y="52"/>
                </a:moveTo>
                <a:cubicBezTo>
                  <a:pt x="19" y="52"/>
                  <a:pt x="19" y="52"/>
                  <a:pt x="19" y="52"/>
                </a:cubicBezTo>
                <a:cubicBezTo>
                  <a:pt x="18" y="52"/>
                  <a:pt x="18" y="53"/>
                  <a:pt x="18" y="54"/>
                </a:cubicBezTo>
                <a:cubicBezTo>
                  <a:pt x="18" y="64"/>
                  <a:pt x="18" y="64"/>
                  <a:pt x="18" y="64"/>
                </a:cubicBezTo>
                <a:cubicBezTo>
                  <a:pt x="18" y="66"/>
                  <a:pt x="18" y="67"/>
                  <a:pt x="19" y="67"/>
                </a:cubicBezTo>
                <a:cubicBezTo>
                  <a:pt x="23" y="67"/>
                  <a:pt x="23" y="67"/>
                  <a:pt x="23" y="67"/>
                </a:cubicBezTo>
                <a:cubicBezTo>
                  <a:pt x="24" y="67"/>
                  <a:pt x="25" y="66"/>
                  <a:pt x="25" y="6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3"/>
                  <a:pt x="24" y="52"/>
                  <a:pt x="23" y="52"/>
                </a:cubicBezTo>
                <a:close/>
                <a:moveTo>
                  <a:pt x="81" y="52"/>
                </a:moveTo>
                <a:cubicBezTo>
                  <a:pt x="77" y="52"/>
                  <a:pt x="77" y="52"/>
                  <a:pt x="77" y="52"/>
                </a:cubicBezTo>
                <a:cubicBezTo>
                  <a:pt x="76" y="52"/>
                  <a:pt x="75" y="53"/>
                  <a:pt x="75" y="54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66"/>
                  <a:pt x="76" y="67"/>
                  <a:pt x="77" y="67"/>
                </a:cubicBezTo>
                <a:cubicBezTo>
                  <a:pt x="81" y="67"/>
                  <a:pt x="81" y="67"/>
                  <a:pt x="81" y="67"/>
                </a:cubicBezTo>
                <a:cubicBezTo>
                  <a:pt x="82" y="67"/>
                  <a:pt x="82" y="66"/>
                  <a:pt x="82" y="6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53"/>
                  <a:pt x="82" y="52"/>
                  <a:pt x="81" y="52"/>
                </a:cubicBezTo>
                <a:close/>
                <a:moveTo>
                  <a:pt x="81" y="25"/>
                </a:moveTo>
                <a:cubicBezTo>
                  <a:pt x="19" y="25"/>
                  <a:pt x="19" y="25"/>
                  <a:pt x="19" y="25"/>
                </a:cubicBezTo>
                <a:cubicBezTo>
                  <a:pt x="16" y="25"/>
                  <a:pt x="13" y="27"/>
                  <a:pt x="13" y="31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8"/>
                  <a:pt x="16" y="51"/>
                  <a:pt x="19" y="51"/>
                </a:cubicBezTo>
                <a:cubicBezTo>
                  <a:pt x="81" y="51"/>
                  <a:pt x="81" y="51"/>
                  <a:pt x="81" y="51"/>
                </a:cubicBezTo>
                <a:cubicBezTo>
                  <a:pt x="84" y="51"/>
                  <a:pt x="87" y="48"/>
                  <a:pt x="87" y="45"/>
                </a:cubicBezTo>
                <a:cubicBezTo>
                  <a:pt x="87" y="31"/>
                  <a:pt x="87" y="31"/>
                  <a:pt x="87" y="31"/>
                </a:cubicBezTo>
                <a:cubicBezTo>
                  <a:pt x="87" y="27"/>
                  <a:pt x="84" y="25"/>
                  <a:pt x="81" y="25"/>
                </a:cubicBezTo>
                <a:close/>
                <a:moveTo>
                  <a:pt x="24" y="24"/>
                </a:moveTo>
                <a:cubicBezTo>
                  <a:pt x="31" y="24"/>
                  <a:pt x="36" y="22"/>
                  <a:pt x="36" y="19"/>
                </a:cubicBezTo>
                <a:cubicBezTo>
                  <a:pt x="36" y="17"/>
                  <a:pt x="31" y="14"/>
                  <a:pt x="24" y="14"/>
                </a:cubicBezTo>
                <a:cubicBezTo>
                  <a:pt x="18" y="14"/>
                  <a:pt x="13" y="17"/>
                  <a:pt x="13" y="19"/>
                </a:cubicBezTo>
                <a:cubicBezTo>
                  <a:pt x="13" y="22"/>
                  <a:pt x="18" y="24"/>
                  <a:pt x="24" y="24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9" name="Freeform 271"/>
          <p:cNvSpPr>
            <a:spLocks/>
          </p:cNvSpPr>
          <p:nvPr/>
        </p:nvSpPr>
        <p:spPr bwMode="auto">
          <a:xfrm>
            <a:off x="7799388" y="6011863"/>
            <a:ext cx="420687" cy="476250"/>
          </a:xfrm>
          <a:custGeom>
            <a:avLst/>
            <a:gdLst>
              <a:gd name="T0" fmla="*/ 2147483647 w 69"/>
              <a:gd name="T1" fmla="*/ 2147483647 h 78"/>
              <a:gd name="T2" fmla="*/ 2147483647 w 69"/>
              <a:gd name="T3" fmla="*/ 2147483647 h 78"/>
              <a:gd name="T4" fmla="*/ 2147483647 w 69"/>
              <a:gd name="T5" fmla="*/ 2147483647 h 78"/>
              <a:gd name="T6" fmla="*/ 2147483647 w 69"/>
              <a:gd name="T7" fmla="*/ 0 h 78"/>
              <a:gd name="T8" fmla="*/ 2147483647 w 69"/>
              <a:gd name="T9" fmla="*/ 0 h 78"/>
              <a:gd name="T10" fmla="*/ 2147483647 w 69"/>
              <a:gd name="T11" fmla="*/ 2147483647 h 78"/>
              <a:gd name="T12" fmla="*/ 2147483647 w 69"/>
              <a:gd name="T13" fmla="*/ 2147483647 h 78"/>
              <a:gd name="T14" fmla="*/ 2147483647 w 69"/>
              <a:gd name="T15" fmla="*/ 2147483647 h 78"/>
              <a:gd name="T16" fmla="*/ 0 w 69"/>
              <a:gd name="T17" fmla="*/ 2147483647 h 78"/>
              <a:gd name="T18" fmla="*/ 0 w 69"/>
              <a:gd name="T19" fmla="*/ 2147483647 h 78"/>
              <a:gd name="T20" fmla="*/ 2147483647 w 69"/>
              <a:gd name="T21" fmla="*/ 2147483647 h 78"/>
              <a:gd name="T22" fmla="*/ 2147483647 w 69"/>
              <a:gd name="T23" fmla="*/ 2147483647 h 78"/>
              <a:gd name="T24" fmla="*/ 2147483647 w 69"/>
              <a:gd name="T25" fmla="*/ 2147483647 h 78"/>
              <a:gd name="T26" fmla="*/ 2147483647 w 69"/>
              <a:gd name="T27" fmla="*/ 2147483647 h 78"/>
              <a:gd name="T28" fmla="*/ 2147483647 w 69"/>
              <a:gd name="T29" fmla="*/ 2147483647 h 78"/>
              <a:gd name="T30" fmla="*/ 2147483647 w 69"/>
              <a:gd name="T31" fmla="*/ 2147483647 h 78"/>
              <a:gd name="T32" fmla="*/ 2147483647 w 69"/>
              <a:gd name="T33" fmla="*/ 2147483647 h 78"/>
              <a:gd name="T34" fmla="*/ 2147483647 w 69"/>
              <a:gd name="T35" fmla="*/ 2147483647 h 78"/>
              <a:gd name="T36" fmla="*/ 2147483647 w 69"/>
              <a:gd name="T37" fmla="*/ 2147483647 h 78"/>
              <a:gd name="T38" fmla="*/ 2147483647 w 69"/>
              <a:gd name="T39" fmla="*/ 2147483647 h 78"/>
              <a:gd name="T40" fmla="*/ 2147483647 w 69"/>
              <a:gd name="T41" fmla="*/ 2147483647 h 7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69" h="78">
                <a:moveTo>
                  <a:pt x="66" y="7"/>
                </a:moveTo>
                <a:cubicBezTo>
                  <a:pt x="41" y="7"/>
                  <a:pt x="41" y="7"/>
                  <a:pt x="41" y="7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0"/>
                  <a:pt x="40" y="0"/>
                  <a:pt x="40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8" y="0"/>
                  <a:pt x="27" y="0"/>
                  <a:pt x="27" y="1"/>
                </a:cubicBezTo>
                <a:cubicBezTo>
                  <a:pt x="27" y="7"/>
                  <a:pt x="27" y="7"/>
                  <a:pt x="27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8"/>
                  <a:pt x="0" y="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0"/>
                  <a:pt x="1" y="31"/>
                  <a:pt x="2" y="31"/>
                </a:cubicBezTo>
                <a:cubicBezTo>
                  <a:pt x="27" y="31"/>
                  <a:pt x="27" y="31"/>
                  <a:pt x="27" y="31"/>
                </a:cubicBezTo>
                <a:cubicBezTo>
                  <a:pt x="27" y="77"/>
                  <a:pt x="27" y="77"/>
                  <a:pt x="27" y="77"/>
                </a:cubicBezTo>
                <a:cubicBezTo>
                  <a:pt x="27" y="77"/>
                  <a:pt x="28" y="78"/>
                  <a:pt x="29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40" y="78"/>
                  <a:pt x="41" y="77"/>
                  <a:pt x="41" y="77"/>
                </a:cubicBezTo>
                <a:cubicBezTo>
                  <a:pt x="41" y="31"/>
                  <a:pt x="41" y="31"/>
                  <a:pt x="41" y="31"/>
                </a:cubicBezTo>
                <a:cubicBezTo>
                  <a:pt x="66" y="31"/>
                  <a:pt x="66" y="31"/>
                  <a:pt x="66" y="31"/>
                </a:cubicBezTo>
                <a:cubicBezTo>
                  <a:pt x="67" y="31"/>
                  <a:pt x="69" y="30"/>
                  <a:pt x="69" y="28"/>
                </a:cubicBezTo>
                <a:cubicBezTo>
                  <a:pt x="69" y="9"/>
                  <a:pt x="69" y="9"/>
                  <a:pt x="69" y="9"/>
                </a:cubicBezTo>
                <a:cubicBezTo>
                  <a:pt x="69" y="8"/>
                  <a:pt x="67" y="7"/>
                  <a:pt x="66" y="7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0" name="Freeform 272"/>
          <p:cNvSpPr>
            <a:spLocks noEditPoints="1"/>
          </p:cNvSpPr>
          <p:nvPr/>
        </p:nvSpPr>
        <p:spPr bwMode="auto">
          <a:xfrm>
            <a:off x="8669338" y="5940425"/>
            <a:ext cx="600075" cy="620713"/>
          </a:xfrm>
          <a:custGeom>
            <a:avLst/>
            <a:gdLst>
              <a:gd name="T0" fmla="*/ 2147483647 w 105"/>
              <a:gd name="T1" fmla="*/ 2147483647 h 109"/>
              <a:gd name="T2" fmla="*/ 2147483647 w 105"/>
              <a:gd name="T3" fmla="*/ 2147483647 h 109"/>
              <a:gd name="T4" fmla="*/ 2147483647 w 105"/>
              <a:gd name="T5" fmla="*/ 2147483647 h 109"/>
              <a:gd name="T6" fmla="*/ 2147483647 w 105"/>
              <a:gd name="T7" fmla="*/ 2147483647 h 109"/>
              <a:gd name="T8" fmla="*/ 2147483647 w 105"/>
              <a:gd name="T9" fmla="*/ 2147483647 h 109"/>
              <a:gd name="T10" fmla="*/ 2147483647 w 105"/>
              <a:gd name="T11" fmla="*/ 2147483647 h 109"/>
              <a:gd name="T12" fmla="*/ 2147483647 w 105"/>
              <a:gd name="T13" fmla="*/ 2147483647 h 109"/>
              <a:gd name="T14" fmla="*/ 2147483647 w 105"/>
              <a:gd name="T15" fmla="*/ 2147483647 h 109"/>
              <a:gd name="T16" fmla="*/ 2147483647 w 105"/>
              <a:gd name="T17" fmla="*/ 2147483647 h 109"/>
              <a:gd name="T18" fmla="*/ 2147483647 w 105"/>
              <a:gd name="T19" fmla="*/ 2147483647 h 109"/>
              <a:gd name="T20" fmla="*/ 2147483647 w 105"/>
              <a:gd name="T21" fmla="*/ 2147483647 h 109"/>
              <a:gd name="T22" fmla="*/ 2147483647 w 105"/>
              <a:gd name="T23" fmla="*/ 2147483647 h 109"/>
              <a:gd name="T24" fmla="*/ 2147483647 w 105"/>
              <a:gd name="T25" fmla="*/ 2147483647 h 109"/>
              <a:gd name="T26" fmla="*/ 2147483647 w 105"/>
              <a:gd name="T27" fmla="*/ 2147483647 h 109"/>
              <a:gd name="T28" fmla="*/ 2147483647 w 105"/>
              <a:gd name="T29" fmla="*/ 2147483647 h 109"/>
              <a:gd name="T30" fmla="*/ 2147483647 w 105"/>
              <a:gd name="T31" fmla="*/ 2147483647 h 109"/>
              <a:gd name="T32" fmla="*/ 2147483647 w 105"/>
              <a:gd name="T33" fmla="*/ 2147483647 h 109"/>
              <a:gd name="T34" fmla="*/ 2147483647 w 105"/>
              <a:gd name="T35" fmla="*/ 2147483647 h 109"/>
              <a:gd name="T36" fmla="*/ 2147483647 w 105"/>
              <a:gd name="T37" fmla="*/ 2147483647 h 109"/>
              <a:gd name="T38" fmla="*/ 2147483647 w 105"/>
              <a:gd name="T39" fmla="*/ 2147483647 h 109"/>
              <a:gd name="T40" fmla="*/ 2147483647 w 105"/>
              <a:gd name="T41" fmla="*/ 2147483647 h 109"/>
              <a:gd name="T42" fmla="*/ 2147483647 w 105"/>
              <a:gd name="T43" fmla="*/ 2147483647 h 109"/>
              <a:gd name="T44" fmla="*/ 2147483647 w 105"/>
              <a:gd name="T45" fmla="*/ 2147483647 h 109"/>
              <a:gd name="T46" fmla="*/ 2147483647 w 105"/>
              <a:gd name="T47" fmla="*/ 2147483647 h 109"/>
              <a:gd name="T48" fmla="*/ 2147483647 w 105"/>
              <a:gd name="T49" fmla="*/ 2147483647 h 109"/>
              <a:gd name="T50" fmla="*/ 0 w 105"/>
              <a:gd name="T51" fmla="*/ 2147483647 h 109"/>
              <a:gd name="T52" fmla="*/ 2147483647 w 105"/>
              <a:gd name="T53" fmla="*/ 2147483647 h 109"/>
              <a:gd name="T54" fmla="*/ 2147483647 w 105"/>
              <a:gd name="T55" fmla="*/ 2147483647 h 109"/>
              <a:gd name="T56" fmla="*/ 2147483647 w 105"/>
              <a:gd name="T57" fmla="*/ 2147483647 h 109"/>
              <a:gd name="T58" fmla="*/ 2147483647 w 105"/>
              <a:gd name="T59" fmla="*/ 2147483647 h 109"/>
              <a:gd name="T60" fmla="*/ 2147483647 w 105"/>
              <a:gd name="T61" fmla="*/ 2147483647 h 109"/>
              <a:gd name="T62" fmla="*/ 2147483647 w 105"/>
              <a:gd name="T63" fmla="*/ 2147483647 h 109"/>
              <a:gd name="T64" fmla="*/ 2147483647 w 105"/>
              <a:gd name="T65" fmla="*/ 2147483647 h 109"/>
              <a:gd name="T66" fmla="*/ 2147483647 w 105"/>
              <a:gd name="T67" fmla="*/ 2147483647 h 109"/>
              <a:gd name="T68" fmla="*/ 2147483647 w 105"/>
              <a:gd name="T69" fmla="*/ 2147483647 h 109"/>
              <a:gd name="T70" fmla="*/ 2147483647 w 105"/>
              <a:gd name="T71" fmla="*/ 2147483647 h 109"/>
              <a:gd name="T72" fmla="*/ 2147483647 w 105"/>
              <a:gd name="T73" fmla="*/ 2147483647 h 109"/>
              <a:gd name="T74" fmla="*/ 2147483647 w 105"/>
              <a:gd name="T75" fmla="*/ 2147483647 h 109"/>
              <a:gd name="T76" fmla="*/ 2147483647 w 105"/>
              <a:gd name="T77" fmla="*/ 2147483647 h 109"/>
              <a:gd name="T78" fmla="*/ 2147483647 w 105"/>
              <a:gd name="T79" fmla="*/ 2147483647 h 109"/>
              <a:gd name="T80" fmla="*/ 2147483647 w 105"/>
              <a:gd name="T81" fmla="*/ 2147483647 h 109"/>
              <a:gd name="T82" fmla="*/ 2147483647 w 105"/>
              <a:gd name="T83" fmla="*/ 2147483647 h 109"/>
              <a:gd name="T84" fmla="*/ 2147483647 w 105"/>
              <a:gd name="T85" fmla="*/ 2147483647 h 109"/>
              <a:gd name="T86" fmla="*/ 2147483647 w 105"/>
              <a:gd name="T87" fmla="*/ 2147483647 h 109"/>
              <a:gd name="T88" fmla="*/ 2147483647 w 105"/>
              <a:gd name="T89" fmla="*/ 2147483647 h 109"/>
              <a:gd name="T90" fmla="*/ 2147483647 w 105"/>
              <a:gd name="T91" fmla="*/ 2147483647 h 10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05" h="109">
                <a:moveTo>
                  <a:pt x="29" y="37"/>
                </a:moveTo>
                <a:cubicBezTo>
                  <a:pt x="29" y="37"/>
                  <a:pt x="30" y="37"/>
                  <a:pt x="31" y="37"/>
                </a:cubicBezTo>
                <a:cubicBezTo>
                  <a:pt x="33" y="37"/>
                  <a:pt x="35" y="37"/>
                  <a:pt x="37" y="36"/>
                </a:cubicBezTo>
                <a:cubicBezTo>
                  <a:pt x="39" y="35"/>
                  <a:pt x="40" y="35"/>
                  <a:pt x="41" y="35"/>
                </a:cubicBezTo>
                <a:cubicBezTo>
                  <a:pt x="40" y="36"/>
                  <a:pt x="37" y="37"/>
                  <a:pt x="34" y="38"/>
                </a:cubicBezTo>
                <a:cubicBezTo>
                  <a:pt x="33" y="39"/>
                  <a:pt x="32" y="39"/>
                  <a:pt x="30" y="40"/>
                </a:cubicBezTo>
                <a:cubicBezTo>
                  <a:pt x="30" y="41"/>
                  <a:pt x="29" y="41"/>
                  <a:pt x="29" y="42"/>
                </a:cubicBezTo>
                <a:cubicBezTo>
                  <a:pt x="28" y="42"/>
                  <a:pt x="28" y="43"/>
                  <a:pt x="28" y="44"/>
                </a:cubicBezTo>
                <a:cubicBezTo>
                  <a:pt x="28" y="44"/>
                  <a:pt x="28" y="45"/>
                  <a:pt x="28" y="45"/>
                </a:cubicBezTo>
                <a:cubicBezTo>
                  <a:pt x="28" y="46"/>
                  <a:pt x="29" y="47"/>
                  <a:pt x="30" y="47"/>
                </a:cubicBezTo>
                <a:cubicBezTo>
                  <a:pt x="31" y="48"/>
                  <a:pt x="32" y="48"/>
                  <a:pt x="34" y="48"/>
                </a:cubicBezTo>
                <a:cubicBezTo>
                  <a:pt x="36" y="48"/>
                  <a:pt x="38" y="48"/>
                  <a:pt x="40" y="49"/>
                </a:cubicBezTo>
                <a:cubicBezTo>
                  <a:pt x="41" y="49"/>
                  <a:pt x="41" y="49"/>
                  <a:pt x="42" y="49"/>
                </a:cubicBezTo>
                <a:cubicBezTo>
                  <a:pt x="41" y="49"/>
                  <a:pt x="40" y="50"/>
                  <a:pt x="39" y="50"/>
                </a:cubicBezTo>
                <a:cubicBezTo>
                  <a:pt x="37" y="51"/>
                  <a:pt x="34" y="52"/>
                  <a:pt x="32" y="53"/>
                </a:cubicBezTo>
                <a:cubicBezTo>
                  <a:pt x="29" y="53"/>
                  <a:pt x="27" y="54"/>
                  <a:pt x="27" y="54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58"/>
                  <a:pt x="32" y="57"/>
                  <a:pt x="36" y="56"/>
                </a:cubicBezTo>
                <a:cubicBezTo>
                  <a:pt x="38" y="55"/>
                  <a:pt x="41" y="54"/>
                  <a:pt x="42" y="53"/>
                </a:cubicBezTo>
                <a:cubicBezTo>
                  <a:pt x="43" y="53"/>
                  <a:pt x="44" y="52"/>
                  <a:pt x="45" y="51"/>
                </a:cubicBezTo>
                <a:cubicBezTo>
                  <a:pt x="45" y="51"/>
                  <a:pt x="46" y="50"/>
                  <a:pt x="46" y="49"/>
                </a:cubicBezTo>
                <a:cubicBezTo>
                  <a:pt x="46" y="48"/>
                  <a:pt x="46" y="48"/>
                  <a:pt x="46" y="48"/>
                </a:cubicBezTo>
                <a:cubicBezTo>
                  <a:pt x="46" y="48"/>
                  <a:pt x="46" y="48"/>
                  <a:pt x="46" y="48"/>
                </a:cubicBezTo>
                <a:cubicBezTo>
                  <a:pt x="46" y="48"/>
                  <a:pt x="46" y="48"/>
                  <a:pt x="46" y="48"/>
                </a:cubicBezTo>
                <a:cubicBezTo>
                  <a:pt x="46" y="47"/>
                  <a:pt x="45" y="46"/>
                  <a:pt x="44" y="46"/>
                </a:cubicBezTo>
                <a:cubicBezTo>
                  <a:pt x="43" y="45"/>
                  <a:pt x="42" y="45"/>
                  <a:pt x="40" y="45"/>
                </a:cubicBezTo>
                <a:cubicBezTo>
                  <a:pt x="38" y="44"/>
                  <a:pt x="36" y="44"/>
                  <a:pt x="34" y="44"/>
                </a:cubicBezTo>
                <a:cubicBezTo>
                  <a:pt x="33" y="44"/>
                  <a:pt x="33" y="44"/>
                  <a:pt x="32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4" y="43"/>
                  <a:pt x="37" y="42"/>
                  <a:pt x="40" y="40"/>
                </a:cubicBezTo>
                <a:cubicBezTo>
                  <a:pt x="41" y="40"/>
                  <a:pt x="42" y="39"/>
                  <a:pt x="43" y="38"/>
                </a:cubicBezTo>
                <a:cubicBezTo>
                  <a:pt x="44" y="38"/>
                  <a:pt x="45" y="37"/>
                  <a:pt x="45" y="37"/>
                </a:cubicBezTo>
                <a:cubicBezTo>
                  <a:pt x="45" y="36"/>
                  <a:pt x="46" y="35"/>
                  <a:pt x="46" y="35"/>
                </a:cubicBezTo>
                <a:cubicBezTo>
                  <a:pt x="46" y="34"/>
                  <a:pt x="46" y="34"/>
                  <a:pt x="46" y="34"/>
                </a:cubicBezTo>
                <a:cubicBezTo>
                  <a:pt x="45" y="33"/>
                  <a:pt x="45" y="32"/>
                  <a:pt x="44" y="31"/>
                </a:cubicBezTo>
                <a:cubicBezTo>
                  <a:pt x="43" y="31"/>
                  <a:pt x="42" y="31"/>
                  <a:pt x="42" y="31"/>
                </a:cubicBezTo>
                <a:cubicBezTo>
                  <a:pt x="40" y="31"/>
                  <a:pt x="38" y="32"/>
                  <a:pt x="36" y="32"/>
                </a:cubicBezTo>
                <a:cubicBezTo>
                  <a:pt x="34" y="33"/>
                  <a:pt x="32" y="33"/>
                  <a:pt x="31" y="33"/>
                </a:cubicBezTo>
                <a:cubicBezTo>
                  <a:pt x="31" y="33"/>
                  <a:pt x="30" y="33"/>
                  <a:pt x="30" y="33"/>
                </a:cubicBezTo>
                <a:cubicBezTo>
                  <a:pt x="30" y="33"/>
                  <a:pt x="31" y="32"/>
                  <a:pt x="32" y="31"/>
                </a:cubicBezTo>
                <a:cubicBezTo>
                  <a:pt x="33" y="29"/>
                  <a:pt x="35" y="27"/>
                  <a:pt x="37" y="26"/>
                </a:cubicBezTo>
                <a:cubicBezTo>
                  <a:pt x="38" y="25"/>
                  <a:pt x="39" y="24"/>
                  <a:pt x="40" y="24"/>
                </a:cubicBezTo>
                <a:cubicBezTo>
                  <a:pt x="41" y="23"/>
                  <a:pt x="41" y="23"/>
                  <a:pt x="41" y="23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6" y="22"/>
                  <a:pt x="33" y="24"/>
                </a:cubicBezTo>
                <a:cubicBezTo>
                  <a:pt x="31" y="25"/>
                  <a:pt x="30" y="27"/>
                  <a:pt x="29" y="28"/>
                </a:cubicBezTo>
                <a:cubicBezTo>
                  <a:pt x="28" y="30"/>
                  <a:pt x="26" y="31"/>
                  <a:pt x="26" y="33"/>
                </a:cubicBezTo>
                <a:cubicBezTo>
                  <a:pt x="26" y="34"/>
                  <a:pt x="27" y="34"/>
                  <a:pt x="27" y="35"/>
                </a:cubicBezTo>
                <a:cubicBezTo>
                  <a:pt x="27" y="36"/>
                  <a:pt x="28" y="36"/>
                  <a:pt x="29" y="37"/>
                </a:cubicBezTo>
                <a:close/>
                <a:moveTo>
                  <a:pt x="53" y="0"/>
                </a:moveTo>
                <a:cubicBezTo>
                  <a:pt x="24" y="0"/>
                  <a:pt x="0" y="24"/>
                  <a:pt x="0" y="54"/>
                </a:cubicBezTo>
                <a:cubicBezTo>
                  <a:pt x="0" y="84"/>
                  <a:pt x="24" y="109"/>
                  <a:pt x="53" y="109"/>
                </a:cubicBezTo>
                <a:cubicBezTo>
                  <a:pt x="82" y="109"/>
                  <a:pt x="105" y="84"/>
                  <a:pt x="105" y="54"/>
                </a:cubicBezTo>
                <a:cubicBezTo>
                  <a:pt x="105" y="24"/>
                  <a:pt x="82" y="0"/>
                  <a:pt x="53" y="0"/>
                </a:cubicBezTo>
                <a:close/>
                <a:moveTo>
                  <a:pt x="18" y="80"/>
                </a:moveTo>
                <a:cubicBezTo>
                  <a:pt x="13" y="73"/>
                  <a:pt x="10" y="64"/>
                  <a:pt x="10" y="54"/>
                </a:cubicBezTo>
                <a:cubicBezTo>
                  <a:pt x="10" y="42"/>
                  <a:pt x="15" y="31"/>
                  <a:pt x="23" y="23"/>
                </a:cubicBezTo>
                <a:cubicBezTo>
                  <a:pt x="30" y="15"/>
                  <a:pt x="41" y="10"/>
                  <a:pt x="53" y="10"/>
                </a:cubicBezTo>
                <a:cubicBezTo>
                  <a:pt x="62" y="10"/>
                  <a:pt x="70" y="14"/>
                  <a:pt x="77" y="19"/>
                </a:cubicBezTo>
                <a:cubicBezTo>
                  <a:pt x="37" y="60"/>
                  <a:pt x="37" y="60"/>
                  <a:pt x="37" y="60"/>
                </a:cubicBezTo>
                <a:cubicBezTo>
                  <a:pt x="37" y="60"/>
                  <a:pt x="37" y="60"/>
                  <a:pt x="37" y="60"/>
                </a:cubicBezTo>
                <a:cubicBezTo>
                  <a:pt x="36" y="60"/>
                  <a:pt x="35" y="61"/>
                  <a:pt x="35" y="62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2"/>
                  <a:pt x="35" y="62"/>
                  <a:pt x="35" y="62"/>
                </a:cubicBezTo>
                <a:cubicBezTo>
                  <a:pt x="35" y="62"/>
                  <a:pt x="35" y="61"/>
                  <a:pt x="35" y="61"/>
                </a:cubicBezTo>
                <a:cubicBezTo>
                  <a:pt x="26" y="61"/>
                  <a:pt x="26" y="61"/>
                  <a:pt x="26" y="61"/>
                </a:cubicBezTo>
                <a:cubicBezTo>
                  <a:pt x="25" y="61"/>
                  <a:pt x="25" y="61"/>
                  <a:pt x="25" y="62"/>
                </a:cubicBezTo>
                <a:cubicBezTo>
                  <a:pt x="25" y="72"/>
                  <a:pt x="25" y="72"/>
                  <a:pt x="25" y="72"/>
                </a:cubicBezTo>
                <a:cubicBezTo>
                  <a:pt x="25" y="72"/>
                  <a:pt x="25" y="73"/>
                  <a:pt x="25" y="73"/>
                </a:cubicBezTo>
                <a:lnTo>
                  <a:pt x="18" y="80"/>
                </a:lnTo>
                <a:close/>
                <a:moveTo>
                  <a:pt x="25" y="72"/>
                </a:moveTo>
                <a:cubicBezTo>
                  <a:pt x="25" y="62"/>
                  <a:pt x="25" y="62"/>
                  <a:pt x="25" y="62"/>
                </a:cubicBezTo>
                <a:cubicBezTo>
                  <a:pt x="25" y="62"/>
                  <a:pt x="26" y="61"/>
                  <a:pt x="26" y="61"/>
                </a:cubicBezTo>
                <a:cubicBezTo>
                  <a:pt x="35" y="61"/>
                  <a:pt x="35" y="61"/>
                  <a:pt x="35" y="61"/>
                </a:cubicBezTo>
                <a:cubicBezTo>
                  <a:pt x="34" y="61"/>
                  <a:pt x="34" y="62"/>
                  <a:pt x="34" y="62"/>
                </a:cubicBezTo>
                <a:cubicBezTo>
                  <a:pt x="34" y="64"/>
                  <a:pt x="34" y="64"/>
                  <a:pt x="34" y="64"/>
                </a:cubicBezTo>
                <a:cubicBezTo>
                  <a:pt x="26" y="73"/>
                  <a:pt x="26" y="73"/>
                  <a:pt x="26" y="73"/>
                </a:cubicBezTo>
                <a:cubicBezTo>
                  <a:pt x="26" y="72"/>
                  <a:pt x="25" y="72"/>
                  <a:pt x="25" y="72"/>
                </a:cubicBezTo>
                <a:close/>
                <a:moveTo>
                  <a:pt x="82" y="85"/>
                </a:moveTo>
                <a:cubicBezTo>
                  <a:pt x="75" y="93"/>
                  <a:pt x="64" y="98"/>
                  <a:pt x="53" y="98"/>
                </a:cubicBezTo>
                <a:cubicBezTo>
                  <a:pt x="43" y="98"/>
                  <a:pt x="35" y="95"/>
                  <a:pt x="28" y="90"/>
                </a:cubicBezTo>
                <a:cubicBezTo>
                  <a:pt x="43" y="74"/>
                  <a:pt x="43" y="74"/>
                  <a:pt x="43" y="74"/>
                </a:cubicBezTo>
                <a:cubicBezTo>
                  <a:pt x="79" y="74"/>
                  <a:pt x="79" y="74"/>
                  <a:pt x="79" y="74"/>
                </a:cubicBezTo>
                <a:cubicBezTo>
                  <a:pt x="79" y="74"/>
                  <a:pt x="80" y="73"/>
                  <a:pt x="80" y="72"/>
                </a:cubicBezTo>
                <a:cubicBezTo>
                  <a:pt x="80" y="62"/>
                  <a:pt x="80" y="62"/>
                  <a:pt x="80" y="62"/>
                </a:cubicBezTo>
                <a:cubicBezTo>
                  <a:pt x="80" y="61"/>
                  <a:pt x="79" y="60"/>
                  <a:pt x="7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87" y="28"/>
                  <a:pt x="87" y="28"/>
                  <a:pt x="87" y="28"/>
                </a:cubicBezTo>
                <a:cubicBezTo>
                  <a:pt x="92" y="36"/>
                  <a:pt x="95" y="45"/>
                  <a:pt x="95" y="54"/>
                </a:cubicBezTo>
                <a:cubicBezTo>
                  <a:pt x="95" y="66"/>
                  <a:pt x="90" y="77"/>
                  <a:pt x="82" y="85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1" name="Freeform 276"/>
          <p:cNvSpPr>
            <a:spLocks/>
          </p:cNvSpPr>
          <p:nvPr/>
        </p:nvSpPr>
        <p:spPr bwMode="auto">
          <a:xfrm>
            <a:off x="2705100" y="5984875"/>
            <a:ext cx="614363" cy="530225"/>
          </a:xfrm>
          <a:custGeom>
            <a:avLst/>
            <a:gdLst>
              <a:gd name="T0" fmla="*/ 2147483647 w 101"/>
              <a:gd name="T1" fmla="*/ 2147483647 h 87"/>
              <a:gd name="T2" fmla="*/ 2147483647 w 101"/>
              <a:gd name="T3" fmla="*/ 2147483647 h 87"/>
              <a:gd name="T4" fmla="*/ 2147483647 w 101"/>
              <a:gd name="T5" fmla="*/ 2147483647 h 87"/>
              <a:gd name="T6" fmla="*/ 2147483647 w 101"/>
              <a:gd name="T7" fmla="*/ 2147483647 h 87"/>
              <a:gd name="T8" fmla="*/ 2147483647 w 101"/>
              <a:gd name="T9" fmla="*/ 2147483647 h 87"/>
              <a:gd name="T10" fmla="*/ 2147483647 w 101"/>
              <a:gd name="T11" fmla="*/ 2147483647 h 87"/>
              <a:gd name="T12" fmla="*/ 2147483647 w 101"/>
              <a:gd name="T13" fmla="*/ 2147483647 h 87"/>
              <a:gd name="T14" fmla="*/ 2147483647 w 101"/>
              <a:gd name="T15" fmla="*/ 2147483647 h 87"/>
              <a:gd name="T16" fmla="*/ 2147483647 w 101"/>
              <a:gd name="T17" fmla="*/ 2147483647 h 87"/>
              <a:gd name="T18" fmla="*/ 2147483647 w 101"/>
              <a:gd name="T19" fmla="*/ 2147483647 h 87"/>
              <a:gd name="T20" fmla="*/ 2147483647 w 101"/>
              <a:gd name="T21" fmla="*/ 2147483647 h 87"/>
              <a:gd name="T22" fmla="*/ 2147483647 w 101"/>
              <a:gd name="T23" fmla="*/ 2147483647 h 87"/>
              <a:gd name="T24" fmla="*/ 2147483647 w 101"/>
              <a:gd name="T25" fmla="*/ 2147483647 h 87"/>
              <a:gd name="T26" fmla="*/ 2147483647 w 101"/>
              <a:gd name="T27" fmla="*/ 2147483647 h 87"/>
              <a:gd name="T28" fmla="*/ 2147483647 w 101"/>
              <a:gd name="T29" fmla="*/ 2147483647 h 8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1" h="87">
                <a:moveTo>
                  <a:pt x="3" y="67"/>
                </a:moveTo>
                <a:cubicBezTo>
                  <a:pt x="44" y="39"/>
                  <a:pt x="44" y="39"/>
                  <a:pt x="44" y="39"/>
                </a:cubicBezTo>
                <a:cubicBezTo>
                  <a:pt x="42" y="32"/>
                  <a:pt x="43" y="25"/>
                  <a:pt x="46" y="19"/>
                </a:cubicBezTo>
                <a:cubicBezTo>
                  <a:pt x="52" y="6"/>
                  <a:pt x="66" y="0"/>
                  <a:pt x="79" y="3"/>
                </a:cubicBezTo>
                <a:cubicBezTo>
                  <a:pt x="64" y="14"/>
                  <a:pt x="64" y="14"/>
                  <a:pt x="64" y="14"/>
                </a:cubicBezTo>
                <a:cubicBezTo>
                  <a:pt x="65" y="36"/>
                  <a:pt x="65" y="36"/>
                  <a:pt x="65" y="36"/>
                </a:cubicBezTo>
                <a:cubicBezTo>
                  <a:pt x="85" y="45"/>
                  <a:pt x="85" y="45"/>
                  <a:pt x="85" y="45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0" y="37"/>
                  <a:pt x="100" y="40"/>
                  <a:pt x="98" y="43"/>
                </a:cubicBezTo>
                <a:cubicBezTo>
                  <a:pt x="92" y="58"/>
                  <a:pt x="74" y="64"/>
                  <a:pt x="60" y="57"/>
                </a:cubicBezTo>
                <a:cubicBezTo>
                  <a:pt x="59" y="57"/>
                  <a:pt x="59" y="57"/>
                  <a:pt x="58" y="56"/>
                </a:cubicBezTo>
                <a:cubicBezTo>
                  <a:pt x="16" y="86"/>
                  <a:pt x="16" y="86"/>
                  <a:pt x="16" y="86"/>
                </a:cubicBezTo>
                <a:cubicBezTo>
                  <a:pt x="13" y="87"/>
                  <a:pt x="10" y="87"/>
                  <a:pt x="9" y="84"/>
                </a:cubicBezTo>
                <a:cubicBezTo>
                  <a:pt x="2" y="75"/>
                  <a:pt x="2" y="75"/>
                  <a:pt x="2" y="75"/>
                </a:cubicBezTo>
                <a:cubicBezTo>
                  <a:pt x="0" y="72"/>
                  <a:pt x="1" y="69"/>
                  <a:pt x="3" y="67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2" name="Freeform 277"/>
          <p:cNvSpPr>
            <a:spLocks noEditPoints="1"/>
          </p:cNvSpPr>
          <p:nvPr/>
        </p:nvSpPr>
        <p:spPr bwMode="auto">
          <a:xfrm>
            <a:off x="3768725" y="5988050"/>
            <a:ext cx="438150" cy="523875"/>
          </a:xfrm>
          <a:custGeom>
            <a:avLst/>
            <a:gdLst>
              <a:gd name="T0" fmla="*/ 2147483647 w 72"/>
              <a:gd name="T1" fmla="*/ 2147483647 h 86"/>
              <a:gd name="T2" fmla="*/ 2147483647 w 72"/>
              <a:gd name="T3" fmla="*/ 2147483647 h 86"/>
              <a:gd name="T4" fmla="*/ 2147483647 w 72"/>
              <a:gd name="T5" fmla="*/ 2147483647 h 86"/>
              <a:gd name="T6" fmla="*/ 2147483647 w 72"/>
              <a:gd name="T7" fmla="*/ 0 h 86"/>
              <a:gd name="T8" fmla="*/ 2147483647 w 72"/>
              <a:gd name="T9" fmla="*/ 0 h 86"/>
              <a:gd name="T10" fmla="*/ 2147483647 w 72"/>
              <a:gd name="T11" fmla="*/ 2147483647 h 86"/>
              <a:gd name="T12" fmla="*/ 2147483647 w 72"/>
              <a:gd name="T13" fmla="*/ 2147483647 h 86"/>
              <a:gd name="T14" fmla="*/ 2147483647 w 72"/>
              <a:gd name="T15" fmla="*/ 2147483647 h 86"/>
              <a:gd name="T16" fmla="*/ 0 w 72"/>
              <a:gd name="T17" fmla="*/ 2147483647 h 86"/>
              <a:gd name="T18" fmla="*/ 0 w 72"/>
              <a:gd name="T19" fmla="*/ 2147483647 h 86"/>
              <a:gd name="T20" fmla="*/ 2147483647 w 72"/>
              <a:gd name="T21" fmla="*/ 2147483647 h 86"/>
              <a:gd name="T22" fmla="*/ 2147483647 w 72"/>
              <a:gd name="T23" fmla="*/ 2147483647 h 86"/>
              <a:gd name="T24" fmla="*/ 2147483647 w 72"/>
              <a:gd name="T25" fmla="*/ 2147483647 h 86"/>
              <a:gd name="T26" fmla="*/ 2147483647 w 72"/>
              <a:gd name="T27" fmla="*/ 2147483647 h 86"/>
              <a:gd name="T28" fmla="*/ 2147483647 w 72"/>
              <a:gd name="T29" fmla="*/ 2147483647 h 86"/>
              <a:gd name="T30" fmla="*/ 2147483647 w 72"/>
              <a:gd name="T31" fmla="*/ 2147483647 h 86"/>
              <a:gd name="T32" fmla="*/ 2147483647 w 72"/>
              <a:gd name="T33" fmla="*/ 2147483647 h 86"/>
              <a:gd name="T34" fmla="*/ 2147483647 w 72"/>
              <a:gd name="T35" fmla="*/ 2147483647 h 86"/>
              <a:gd name="T36" fmla="*/ 2147483647 w 72"/>
              <a:gd name="T37" fmla="*/ 2147483647 h 86"/>
              <a:gd name="T38" fmla="*/ 2147483647 w 72"/>
              <a:gd name="T39" fmla="*/ 2147483647 h 86"/>
              <a:gd name="T40" fmla="*/ 2147483647 w 72"/>
              <a:gd name="T41" fmla="*/ 2147483647 h 86"/>
              <a:gd name="T42" fmla="*/ 2147483647 w 72"/>
              <a:gd name="T43" fmla="*/ 2147483647 h 86"/>
              <a:gd name="T44" fmla="*/ 2147483647 w 72"/>
              <a:gd name="T45" fmla="*/ 2147483647 h 86"/>
              <a:gd name="T46" fmla="*/ 2147483647 w 72"/>
              <a:gd name="T47" fmla="*/ 2147483647 h 86"/>
              <a:gd name="T48" fmla="*/ 2147483647 w 72"/>
              <a:gd name="T49" fmla="*/ 2147483647 h 86"/>
              <a:gd name="T50" fmla="*/ 2147483647 w 72"/>
              <a:gd name="T51" fmla="*/ 2147483647 h 86"/>
              <a:gd name="T52" fmla="*/ 2147483647 w 72"/>
              <a:gd name="T53" fmla="*/ 2147483647 h 86"/>
              <a:gd name="T54" fmla="*/ 2147483647 w 72"/>
              <a:gd name="T55" fmla="*/ 2147483647 h 86"/>
              <a:gd name="T56" fmla="*/ 2147483647 w 72"/>
              <a:gd name="T57" fmla="*/ 2147483647 h 86"/>
              <a:gd name="T58" fmla="*/ 2147483647 w 72"/>
              <a:gd name="T59" fmla="*/ 2147483647 h 8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72" h="86">
                <a:moveTo>
                  <a:pt x="62" y="33"/>
                </a:moveTo>
                <a:cubicBezTo>
                  <a:pt x="57" y="33"/>
                  <a:pt x="57" y="33"/>
                  <a:pt x="57" y="33"/>
                </a:cubicBezTo>
                <a:cubicBezTo>
                  <a:pt x="57" y="19"/>
                  <a:pt x="57" y="19"/>
                  <a:pt x="57" y="19"/>
                </a:cubicBezTo>
                <a:cubicBezTo>
                  <a:pt x="57" y="9"/>
                  <a:pt x="49" y="0"/>
                  <a:pt x="3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24" y="0"/>
                  <a:pt x="15" y="9"/>
                  <a:pt x="15" y="19"/>
                </a:cubicBezTo>
                <a:cubicBezTo>
                  <a:pt x="15" y="33"/>
                  <a:pt x="15" y="33"/>
                  <a:pt x="15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5" y="33"/>
                  <a:pt x="0" y="37"/>
                  <a:pt x="0" y="43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81"/>
                  <a:pt x="5" y="86"/>
                  <a:pt x="10" y="86"/>
                </a:cubicBezTo>
                <a:cubicBezTo>
                  <a:pt x="62" y="86"/>
                  <a:pt x="62" y="86"/>
                  <a:pt x="62" y="86"/>
                </a:cubicBezTo>
                <a:cubicBezTo>
                  <a:pt x="68" y="86"/>
                  <a:pt x="72" y="81"/>
                  <a:pt x="72" y="76"/>
                </a:cubicBezTo>
                <a:cubicBezTo>
                  <a:pt x="72" y="43"/>
                  <a:pt x="72" y="43"/>
                  <a:pt x="72" y="43"/>
                </a:cubicBezTo>
                <a:cubicBezTo>
                  <a:pt x="72" y="37"/>
                  <a:pt x="68" y="33"/>
                  <a:pt x="62" y="33"/>
                </a:cubicBezTo>
                <a:close/>
                <a:moveTo>
                  <a:pt x="42" y="78"/>
                </a:moveTo>
                <a:cubicBezTo>
                  <a:pt x="31" y="78"/>
                  <a:pt x="31" y="78"/>
                  <a:pt x="31" y="78"/>
                </a:cubicBezTo>
                <a:cubicBezTo>
                  <a:pt x="32" y="64"/>
                  <a:pt x="32" y="64"/>
                  <a:pt x="32" y="64"/>
                </a:cubicBezTo>
                <a:cubicBezTo>
                  <a:pt x="30" y="63"/>
                  <a:pt x="29" y="60"/>
                  <a:pt x="29" y="58"/>
                </a:cubicBezTo>
                <a:cubicBezTo>
                  <a:pt x="29" y="54"/>
                  <a:pt x="32" y="51"/>
                  <a:pt x="36" y="51"/>
                </a:cubicBezTo>
                <a:cubicBezTo>
                  <a:pt x="40" y="51"/>
                  <a:pt x="43" y="54"/>
                  <a:pt x="43" y="58"/>
                </a:cubicBezTo>
                <a:cubicBezTo>
                  <a:pt x="43" y="60"/>
                  <a:pt x="42" y="63"/>
                  <a:pt x="40" y="64"/>
                </a:cubicBezTo>
                <a:lnTo>
                  <a:pt x="42" y="78"/>
                </a:lnTo>
                <a:close/>
                <a:moveTo>
                  <a:pt x="50" y="33"/>
                </a:moveTo>
                <a:cubicBezTo>
                  <a:pt x="22" y="33"/>
                  <a:pt x="22" y="33"/>
                  <a:pt x="22" y="33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3"/>
                  <a:pt x="28" y="7"/>
                  <a:pt x="34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45" y="7"/>
                  <a:pt x="50" y="13"/>
                  <a:pt x="50" y="19"/>
                </a:cubicBezTo>
                <a:lnTo>
                  <a:pt x="50" y="33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3" name="Freeform 278"/>
          <p:cNvSpPr>
            <a:spLocks noEditPoints="1"/>
          </p:cNvSpPr>
          <p:nvPr/>
        </p:nvSpPr>
        <p:spPr bwMode="auto">
          <a:xfrm>
            <a:off x="1768475" y="6003925"/>
            <a:ext cx="487363" cy="493713"/>
          </a:xfrm>
          <a:custGeom>
            <a:avLst/>
            <a:gdLst>
              <a:gd name="T0" fmla="*/ 2147483647 w 80"/>
              <a:gd name="T1" fmla="*/ 2147483647 h 81"/>
              <a:gd name="T2" fmla="*/ 2147483647 w 80"/>
              <a:gd name="T3" fmla="*/ 2147483647 h 81"/>
              <a:gd name="T4" fmla="*/ 2147483647 w 80"/>
              <a:gd name="T5" fmla="*/ 2147483647 h 81"/>
              <a:gd name="T6" fmla="*/ 2147483647 w 80"/>
              <a:gd name="T7" fmla="*/ 2147483647 h 81"/>
              <a:gd name="T8" fmla="*/ 2147483647 w 80"/>
              <a:gd name="T9" fmla="*/ 2147483647 h 81"/>
              <a:gd name="T10" fmla="*/ 2147483647 w 80"/>
              <a:gd name="T11" fmla="*/ 2147483647 h 81"/>
              <a:gd name="T12" fmla="*/ 2147483647 w 80"/>
              <a:gd name="T13" fmla="*/ 2147483647 h 81"/>
              <a:gd name="T14" fmla="*/ 2147483647 w 80"/>
              <a:gd name="T15" fmla="*/ 2147483647 h 81"/>
              <a:gd name="T16" fmla="*/ 2147483647 w 80"/>
              <a:gd name="T17" fmla="*/ 2147483647 h 81"/>
              <a:gd name="T18" fmla="*/ 2147483647 w 80"/>
              <a:gd name="T19" fmla="*/ 2147483647 h 81"/>
              <a:gd name="T20" fmla="*/ 2147483647 w 80"/>
              <a:gd name="T21" fmla="*/ 2147483647 h 81"/>
              <a:gd name="T22" fmla="*/ 2147483647 w 80"/>
              <a:gd name="T23" fmla="*/ 2147483647 h 81"/>
              <a:gd name="T24" fmla="*/ 2147483647 w 80"/>
              <a:gd name="T25" fmla="*/ 2147483647 h 81"/>
              <a:gd name="T26" fmla="*/ 2147483647 w 80"/>
              <a:gd name="T27" fmla="*/ 2147483647 h 81"/>
              <a:gd name="T28" fmla="*/ 2147483647 w 80"/>
              <a:gd name="T29" fmla="*/ 2147483647 h 81"/>
              <a:gd name="T30" fmla="*/ 2147483647 w 80"/>
              <a:gd name="T31" fmla="*/ 2147483647 h 81"/>
              <a:gd name="T32" fmla="*/ 2147483647 w 80"/>
              <a:gd name="T33" fmla="*/ 2147483647 h 81"/>
              <a:gd name="T34" fmla="*/ 2147483647 w 80"/>
              <a:gd name="T35" fmla="*/ 2147483647 h 81"/>
              <a:gd name="T36" fmla="*/ 2147483647 w 80"/>
              <a:gd name="T37" fmla="*/ 2147483647 h 81"/>
              <a:gd name="T38" fmla="*/ 2147483647 w 80"/>
              <a:gd name="T39" fmla="*/ 2147483647 h 81"/>
              <a:gd name="T40" fmla="*/ 2147483647 w 80"/>
              <a:gd name="T41" fmla="*/ 2147483647 h 81"/>
              <a:gd name="T42" fmla="*/ 2147483647 w 80"/>
              <a:gd name="T43" fmla="*/ 2147483647 h 81"/>
              <a:gd name="T44" fmla="*/ 2147483647 w 80"/>
              <a:gd name="T45" fmla="*/ 2147483647 h 81"/>
              <a:gd name="T46" fmla="*/ 2147483647 w 80"/>
              <a:gd name="T47" fmla="*/ 2147483647 h 81"/>
              <a:gd name="T48" fmla="*/ 2147483647 w 80"/>
              <a:gd name="T49" fmla="*/ 2147483647 h 81"/>
              <a:gd name="T50" fmla="*/ 2147483647 w 80"/>
              <a:gd name="T51" fmla="*/ 2147483647 h 81"/>
              <a:gd name="T52" fmla="*/ 2147483647 w 80"/>
              <a:gd name="T53" fmla="*/ 2147483647 h 81"/>
              <a:gd name="T54" fmla="*/ 2147483647 w 80"/>
              <a:gd name="T55" fmla="*/ 2147483647 h 81"/>
              <a:gd name="T56" fmla="*/ 2147483647 w 80"/>
              <a:gd name="T57" fmla="*/ 2147483647 h 81"/>
              <a:gd name="T58" fmla="*/ 2147483647 w 80"/>
              <a:gd name="T59" fmla="*/ 2147483647 h 81"/>
              <a:gd name="T60" fmla="*/ 2147483647 w 80"/>
              <a:gd name="T61" fmla="*/ 2147483647 h 81"/>
              <a:gd name="T62" fmla="*/ 2147483647 w 80"/>
              <a:gd name="T63" fmla="*/ 2147483647 h 81"/>
              <a:gd name="T64" fmla="*/ 2147483647 w 80"/>
              <a:gd name="T65" fmla="*/ 2147483647 h 81"/>
              <a:gd name="T66" fmla="*/ 2147483647 w 80"/>
              <a:gd name="T67" fmla="*/ 2147483647 h 81"/>
              <a:gd name="T68" fmla="*/ 2147483647 w 80"/>
              <a:gd name="T69" fmla="*/ 2147483647 h 81"/>
              <a:gd name="T70" fmla="*/ 2147483647 w 80"/>
              <a:gd name="T71" fmla="*/ 2147483647 h 81"/>
              <a:gd name="T72" fmla="*/ 2147483647 w 80"/>
              <a:gd name="T73" fmla="*/ 2147483647 h 8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0" h="81">
                <a:moveTo>
                  <a:pt x="72" y="64"/>
                </a:moveTo>
                <a:cubicBezTo>
                  <a:pt x="63" y="60"/>
                  <a:pt x="63" y="60"/>
                  <a:pt x="63" y="60"/>
                </a:cubicBezTo>
                <a:cubicBezTo>
                  <a:pt x="44" y="41"/>
                  <a:pt x="44" y="41"/>
                  <a:pt x="44" y="41"/>
                </a:cubicBezTo>
                <a:cubicBezTo>
                  <a:pt x="47" y="38"/>
                  <a:pt x="47" y="38"/>
                  <a:pt x="47" y="38"/>
                </a:cubicBezTo>
                <a:cubicBezTo>
                  <a:pt x="50" y="36"/>
                  <a:pt x="50" y="32"/>
                  <a:pt x="47" y="30"/>
                </a:cubicBezTo>
                <a:cubicBezTo>
                  <a:pt x="20" y="2"/>
                  <a:pt x="20" y="2"/>
                  <a:pt x="20" y="2"/>
                </a:cubicBezTo>
                <a:cubicBezTo>
                  <a:pt x="18" y="0"/>
                  <a:pt x="14" y="0"/>
                  <a:pt x="12" y="2"/>
                </a:cubicBezTo>
                <a:cubicBezTo>
                  <a:pt x="2" y="13"/>
                  <a:pt x="2" y="13"/>
                  <a:pt x="2" y="13"/>
                </a:cubicBezTo>
                <a:cubicBezTo>
                  <a:pt x="0" y="15"/>
                  <a:pt x="0" y="18"/>
                  <a:pt x="2" y="20"/>
                </a:cubicBezTo>
                <a:cubicBezTo>
                  <a:pt x="30" y="48"/>
                  <a:pt x="30" y="48"/>
                  <a:pt x="30" y="48"/>
                </a:cubicBezTo>
                <a:cubicBezTo>
                  <a:pt x="32" y="50"/>
                  <a:pt x="35" y="50"/>
                  <a:pt x="37" y="48"/>
                </a:cubicBezTo>
                <a:cubicBezTo>
                  <a:pt x="41" y="44"/>
                  <a:pt x="41" y="44"/>
                  <a:pt x="41" y="44"/>
                </a:cubicBezTo>
                <a:cubicBezTo>
                  <a:pt x="60" y="63"/>
                  <a:pt x="60" y="63"/>
                  <a:pt x="60" y="63"/>
                </a:cubicBezTo>
                <a:cubicBezTo>
                  <a:pt x="64" y="72"/>
                  <a:pt x="64" y="72"/>
                  <a:pt x="64" y="72"/>
                </a:cubicBezTo>
                <a:cubicBezTo>
                  <a:pt x="77" y="81"/>
                  <a:pt x="77" y="81"/>
                  <a:pt x="77" y="81"/>
                </a:cubicBezTo>
                <a:cubicBezTo>
                  <a:pt x="80" y="78"/>
                  <a:pt x="80" y="78"/>
                  <a:pt x="80" y="78"/>
                </a:cubicBezTo>
                <a:lnTo>
                  <a:pt x="72" y="64"/>
                </a:lnTo>
                <a:close/>
                <a:moveTo>
                  <a:pt x="15" y="5"/>
                </a:moveTo>
                <a:cubicBezTo>
                  <a:pt x="16" y="5"/>
                  <a:pt x="16" y="5"/>
                  <a:pt x="17" y="5"/>
                </a:cubicBezTo>
                <a:cubicBezTo>
                  <a:pt x="45" y="33"/>
                  <a:pt x="45" y="33"/>
                  <a:pt x="45" y="33"/>
                </a:cubicBezTo>
                <a:cubicBezTo>
                  <a:pt x="45" y="34"/>
                  <a:pt x="45" y="34"/>
                  <a:pt x="45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6"/>
                  <a:pt x="15" y="6"/>
                  <a:pt x="15" y="5"/>
                </a:cubicBezTo>
                <a:close/>
                <a:moveTo>
                  <a:pt x="11" y="12"/>
                </a:moveTo>
                <a:cubicBezTo>
                  <a:pt x="12" y="12"/>
                  <a:pt x="13" y="12"/>
                  <a:pt x="13" y="12"/>
                </a:cubicBezTo>
                <a:cubicBezTo>
                  <a:pt x="34" y="33"/>
                  <a:pt x="34" y="33"/>
                  <a:pt x="34" y="33"/>
                </a:cubicBezTo>
                <a:cubicBezTo>
                  <a:pt x="33" y="35"/>
                  <a:pt x="33" y="35"/>
                  <a:pt x="33" y="35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3"/>
                  <a:pt x="11" y="12"/>
                  <a:pt x="11" y="12"/>
                </a:cubicBezTo>
                <a:close/>
                <a:moveTo>
                  <a:pt x="34" y="45"/>
                </a:moveTo>
                <a:cubicBezTo>
                  <a:pt x="34" y="46"/>
                  <a:pt x="33" y="46"/>
                  <a:pt x="33" y="45"/>
                </a:cubicBezTo>
                <a:cubicBezTo>
                  <a:pt x="5" y="17"/>
                  <a:pt x="5" y="17"/>
                  <a:pt x="5" y="17"/>
                </a:cubicBezTo>
                <a:cubicBezTo>
                  <a:pt x="4" y="17"/>
                  <a:pt x="4" y="16"/>
                  <a:pt x="5" y="16"/>
                </a:cubicBezTo>
                <a:cubicBezTo>
                  <a:pt x="5" y="15"/>
                  <a:pt x="6" y="15"/>
                  <a:pt x="6" y="16"/>
                </a:cubicBezTo>
                <a:cubicBezTo>
                  <a:pt x="34" y="44"/>
                  <a:pt x="34" y="44"/>
                  <a:pt x="34" y="44"/>
                </a:cubicBezTo>
                <a:cubicBezTo>
                  <a:pt x="35" y="44"/>
                  <a:pt x="35" y="45"/>
                  <a:pt x="34" y="45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4" name="Freeform 279"/>
          <p:cNvSpPr>
            <a:spLocks noEditPoints="1"/>
          </p:cNvSpPr>
          <p:nvPr/>
        </p:nvSpPr>
        <p:spPr bwMode="auto">
          <a:xfrm>
            <a:off x="5667375" y="6003925"/>
            <a:ext cx="704850" cy="493713"/>
          </a:xfrm>
          <a:custGeom>
            <a:avLst/>
            <a:gdLst>
              <a:gd name="T0" fmla="*/ 2147483647 w 116"/>
              <a:gd name="T1" fmla="*/ 2147483647 h 81"/>
              <a:gd name="T2" fmla="*/ 2147483647 w 116"/>
              <a:gd name="T3" fmla="*/ 2147483647 h 81"/>
              <a:gd name="T4" fmla="*/ 2147483647 w 116"/>
              <a:gd name="T5" fmla="*/ 2147483647 h 81"/>
              <a:gd name="T6" fmla="*/ 2147483647 w 116"/>
              <a:gd name="T7" fmla="*/ 2147483647 h 81"/>
              <a:gd name="T8" fmla="*/ 2147483647 w 116"/>
              <a:gd name="T9" fmla="*/ 2147483647 h 81"/>
              <a:gd name="T10" fmla="*/ 2147483647 w 116"/>
              <a:gd name="T11" fmla="*/ 2147483647 h 81"/>
              <a:gd name="T12" fmla="*/ 2147483647 w 116"/>
              <a:gd name="T13" fmla="*/ 2147483647 h 81"/>
              <a:gd name="T14" fmla="*/ 2147483647 w 116"/>
              <a:gd name="T15" fmla="*/ 2147483647 h 81"/>
              <a:gd name="T16" fmla="*/ 2147483647 w 116"/>
              <a:gd name="T17" fmla="*/ 2147483647 h 81"/>
              <a:gd name="T18" fmla="*/ 2147483647 w 116"/>
              <a:gd name="T19" fmla="*/ 2147483647 h 81"/>
              <a:gd name="T20" fmla="*/ 2147483647 w 116"/>
              <a:gd name="T21" fmla="*/ 2147483647 h 81"/>
              <a:gd name="T22" fmla="*/ 2147483647 w 116"/>
              <a:gd name="T23" fmla="*/ 2147483647 h 81"/>
              <a:gd name="T24" fmla="*/ 2147483647 w 116"/>
              <a:gd name="T25" fmla="*/ 2147483647 h 81"/>
              <a:gd name="T26" fmla="*/ 2147483647 w 116"/>
              <a:gd name="T27" fmla="*/ 2147483647 h 81"/>
              <a:gd name="T28" fmla="*/ 2147483647 w 116"/>
              <a:gd name="T29" fmla="*/ 2147483647 h 81"/>
              <a:gd name="T30" fmla="*/ 2147483647 w 116"/>
              <a:gd name="T31" fmla="*/ 2147483647 h 81"/>
              <a:gd name="T32" fmla="*/ 2147483647 w 116"/>
              <a:gd name="T33" fmla="*/ 2147483647 h 81"/>
              <a:gd name="T34" fmla="*/ 2147483647 w 116"/>
              <a:gd name="T35" fmla="*/ 2147483647 h 81"/>
              <a:gd name="T36" fmla="*/ 2147483647 w 116"/>
              <a:gd name="T37" fmla="*/ 2147483647 h 81"/>
              <a:gd name="T38" fmla="*/ 2147483647 w 116"/>
              <a:gd name="T39" fmla="*/ 2147483647 h 81"/>
              <a:gd name="T40" fmla="*/ 2147483647 w 116"/>
              <a:gd name="T41" fmla="*/ 2147483647 h 81"/>
              <a:gd name="T42" fmla="*/ 2147483647 w 116"/>
              <a:gd name="T43" fmla="*/ 2147483647 h 81"/>
              <a:gd name="T44" fmla="*/ 2147483647 w 116"/>
              <a:gd name="T45" fmla="*/ 2147483647 h 81"/>
              <a:gd name="T46" fmla="*/ 2147483647 w 116"/>
              <a:gd name="T47" fmla="*/ 2147483647 h 81"/>
              <a:gd name="T48" fmla="*/ 2147483647 w 116"/>
              <a:gd name="T49" fmla="*/ 2147483647 h 81"/>
              <a:gd name="T50" fmla="*/ 2147483647 w 116"/>
              <a:gd name="T51" fmla="*/ 2147483647 h 81"/>
              <a:gd name="T52" fmla="*/ 2147483647 w 116"/>
              <a:gd name="T53" fmla="*/ 2147483647 h 81"/>
              <a:gd name="T54" fmla="*/ 2147483647 w 116"/>
              <a:gd name="T55" fmla="*/ 2147483647 h 81"/>
              <a:gd name="T56" fmla="*/ 2147483647 w 116"/>
              <a:gd name="T57" fmla="*/ 2147483647 h 81"/>
              <a:gd name="T58" fmla="*/ 2147483647 w 116"/>
              <a:gd name="T59" fmla="*/ 2147483647 h 81"/>
              <a:gd name="T60" fmla="*/ 2147483647 w 116"/>
              <a:gd name="T61" fmla="*/ 2147483647 h 81"/>
              <a:gd name="T62" fmla="*/ 2147483647 w 116"/>
              <a:gd name="T63" fmla="*/ 2147483647 h 81"/>
              <a:gd name="T64" fmla="*/ 2147483647 w 116"/>
              <a:gd name="T65" fmla="*/ 0 h 81"/>
              <a:gd name="T66" fmla="*/ 2147483647 w 116"/>
              <a:gd name="T67" fmla="*/ 2147483647 h 81"/>
              <a:gd name="T68" fmla="*/ 2147483647 w 116"/>
              <a:gd name="T69" fmla="*/ 2147483647 h 81"/>
              <a:gd name="T70" fmla="*/ 2147483647 w 116"/>
              <a:gd name="T71" fmla="*/ 2147483647 h 81"/>
              <a:gd name="T72" fmla="*/ 2147483647 w 116"/>
              <a:gd name="T73" fmla="*/ 2147483647 h 81"/>
              <a:gd name="T74" fmla="*/ 2147483647 w 116"/>
              <a:gd name="T75" fmla="*/ 2147483647 h 81"/>
              <a:gd name="T76" fmla="*/ 2147483647 w 116"/>
              <a:gd name="T77" fmla="*/ 2147483647 h 81"/>
              <a:gd name="T78" fmla="*/ 2147483647 w 116"/>
              <a:gd name="T79" fmla="*/ 2147483647 h 81"/>
              <a:gd name="T80" fmla="*/ 2147483647 w 116"/>
              <a:gd name="T81" fmla="*/ 2147483647 h 81"/>
              <a:gd name="T82" fmla="*/ 2147483647 w 116"/>
              <a:gd name="T83" fmla="*/ 2147483647 h 81"/>
              <a:gd name="T84" fmla="*/ 2147483647 w 116"/>
              <a:gd name="T85" fmla="*/ 2147483647 h 81"/>
              <a:gd name="T86" fmla="*/ 2147483647 w 116"/>
              <a:gd name="T87" fmla="*/ 2147483647 h 81"/>
              <a:gd name="T88" fmla="*/ 2147483647 w 116"/>
              <a:gd name="T89" fmla="*/ 2147483647 h 81"/>
              <a:gd name="T90" fmla="*/ 2147483647 w 116"/>
              <a:gd name="T91" fmla="*/ 2147483647 h 81"/>
              <a:gd name="T92" fmla="*/ 2147483647 w 116"/>
              <a:gd name="T93" fmla="*/ 2147483647 h 81"/>
              <a:gd name="T94" fmla="*/ 2147483647 w 116"/>
              <a:gd name="T95" fmla="*/ 2147483647 h 81"/>
              <a:gd name="T96" fmla="*/ 2147483647 w 116"/>
              <a:gd name="T97" fmla="*/ 2147483647 h 81"/>
              <a:gd name="T98" fmla="*/ 2147483647 w 116"/>
              <a:gd name="T99" fmla="*/ 2147483647 h 81"/>
              <a:gd name="T100" fmla="*/ 2147483647 w 116"/>
              <a:gd name="T101" fmla="*/ 2147483647 h 81"/>
              <a:gd name="T102" fmla="*/ 2147483647 w 116"/>
              <a:gd name="T103" fmla="*/ 2147483647 h 81"/>
              <a:gd name="T104" fmla="*/ 2147483647 w 116"/>
              <a:gd name="T105" fmla="*/ 2147483647 h 81"/>
              <a:gd name="T106" fmla="*/ 2147483647 w 116"/>
              <a:gd name="T107" fmla="*/ 2147483647 h 8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16" h="81">
                <a:moveTo>
                  <a:pt x="59" y="60"/>
                </a:moveTo>
                <a:cubicBezTo>
                  <a:pt x="51" y="53"/>
                  <a:pt x="51" y="53"/>
                  <a:pt x="51" y="53"/>
                </a:cubicBezTo>
                <a:cubicBezTo>
                  <a:pt x="51" y="52"/>
                  <a:pt x="51" y="51"/>
                  <a:pt x="51" y="49"/>
                </a:cubicBezTo>
                <a:cubicBezTo>
                  <a:pt x="61" y="44"/>
                  <a:pt x="61" y="44"/>
                  <a:pt x="61" y="44"/>
                </a:cubicBezTo>
                <a:cubicBezTo>
                  <a:pt x="62" y="44"/>
                  <a:pt x="63" y="42"/>
                  <a:pt x="62" y="42"/>
                </a:cubicBezTo>
                <a:cubicBezTo>
                  <a:pt x="61" y="38"/>
                  <a:pt x="61" y="38"/>
                  <a:pt x="61" y="38"/>
                </a:cubicBezTo>
                <a:cubicBezTo>
                  <a:pt x="61" y="37"/>
                  <a:pt x="60" y="36"/>
                  <a:pt x="58" y="37"/>
                </a:cubicBezTo>
                <a:cubicBezTo>
                  <a:pt x="47" y="38"/>
                  <a:pt x="47" y="38"/>
                  <a:pt x="47" y="38"/>
                </a:cubicBezTo>
                <a:cubicBezTo>
                  <a:pt x="46" y="37"/>
                  <a:pt x="46" y="37"/>
                  <a:pt x="45" y="36"/>
                </a:cubicBezTo>
                <a:cubicBezTo>
                  <a:pt x="48" y="25"/>
                  <a:pt x="48" y="25"/>
                  <a:pt x="48" y="25"/>
                </a:cubicBezTo>
                <a:cubicBezTo>
                  <a:pt x="49" y="24"/>
                  <a:pt x="48" y="22"/>
                  <a:pt x="48" y="22"/>
                </a:cubicBezTo>
                <a:cubicBezTo>
                  <a:pt x="44" y="20"/>
                  <a:pt x="44" y="20"/>
                  <a:pt x="44" y="20"/>
                </a:cubicBezTo>
                <a:cubicBezTo>
                  <a:pt x="43" y="20"/>
                  <a:pt x="42" y="20"/>
                  <a:pt x="41" y="22"/>
                </a:cubicBezTo>
                <a:cubicBezTo>
                  <a:pt x="35" y="31"/>
                  <a:pt x="35" y="31"/>
                  <a:pt x="35" y="31"/>
                </a:cubicBezTo>
                <a:cubicBezTo>
                  <a:pt x="33" y="30"/>
                  <a:pt x="32" y="30"/>
                  <a:pt x="31" y="30"/>
                </a:cubicBezTo>
                <a:cubicBezTo>
                  <a:pt x="26" y="20"/>
                  <a:pt x="26" y="20"/>
                  <a:pt x="26" y="20"/>
                </a:cubicBezTo>
                <a:cubicBezTo>
                  <a:pt x="25" y="19"/>
                  <a:pt x="24" y="18"/>
                  <a:pt x="23" y="19"/>
                </a:cubicBezTo>
                <a:cubicBezTo>
                  <a:pt x="20" y="20"/>
                  <a:pt x="20" y="20"/>
                  <a:pt x="20" y="20"/>
                </a:cubicBezTo>
                <a:cubicBezTo>
                  <a:pt x="19" y="20"/>
                  <a:pt x="18" y="21"/>
                  <a:pt x="19" y="23"/>
                </a:cubicBezTo>
                <a:cubicBezTo>
                  <a:pt x="20" y="34"/>
                  <a:pt x="20" y="34"/>
                  <a:pt x="20" y="34"/>
                </a:cubicBezTo>
                <a:cubicBezTo>
                  <a:pt x="19" y="35"/>
                  <a:pt x="18" y="35"/>
                  <a:pt x="18" y="36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2"/>
                  <a:pt x="4" y="33"/>
                  <a:pt x="4" y="33"/>
                </a:cubicBezTo>
                <a:cubicBezTo>
                  <a:pt x="2" y="37"/>
                  <a:pt x="2" y="37"/>
                  <a:pt x="2" y="37"/>
                </a:cubicBezTo>
                <a:cubicBezTo>
                  <a:pt x="2" y="38"/>
                  <a:pt x="2" y="39"/>
                  <a:pt x="3" y="40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8"/>
                  <a:pt x="12" y="49"/>
                  <a:pt x="12" y="50"/>
                </a:cubicBezTo>
                <a:cubicBezTo>
                  <a:pt x="2" y="55"/>
                  <a:pt x="2" y="55"/>
                  <a:pt x="2" y="55"/>
                </a:cubicBezTo>
                <a:cubicBezTo>
                  <a:pt x="1" y="56"/>
                  <a:pt x="0" y="57"/>
                  <a:pt x="0" y="58"/>
                </a:cubicBezTo>
                <a:cubicBezTo>
                  <a:pt x="2" y="62"/>
                  <a:pt x="2" y="62"/>
                  <a:pt x="2" y="62"/>
                </a:cubicBezTo>
                <a:cubicBezTo>
                  <a:pt x="2" y="62"/>
                  <a:pt x="3" y="63"/>
                  <a:pt x="5" y="62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7" y="63"/>
                  <a:pt x="18" y="64"/>
                </a:cubicBezTo>
                <a:cubicBezTo>
                  <a:pt x="15" y="74"/>
                  <a:pt x="15" y="74"/>
                  <a:pt x="15" y="74"/>
                </a:cubicBezTo>
                <a:cubicBezTo>
                  <a:pt x="14" y="76"/>
                  <a:pt x="14" y="77"/>
                  <a:pt x="15" y="77"/>
                </a:cubicBezTo>
                <a:cubicBezTo>
                  <a:pt x="19" y="79"/>
                  <a:pt x="19" y="79"/>
                  <a:pt x="19" y="79"/>
                </a:cubicBezTo>
                <a:cubicBezTo>
                  <a:pt x="20" y="80"/>
                  <a:pt x="21" y="79"/>
                  <a:pt x="21" y="78"/>
                </a:cubicBezTo>
                <a:cubicBezTo>
                  <a:pt x="28" y="69"/>
                  <a:pt x="28" y="69"/>
                  <a:pt x="28" y="69"/>
                </a:cubicBezTo>
                <a:cubicBezTo>
                  <a:pt x="29" y="69"/>
                  <a:pt x="31" y="69"/>
                  <a:pt x="32" y="69"/>
                </a:cubicBezTo>
                <a:cubicBezTo>
                  <a:pt x="37" y="79"/>
                  <a:pt x="37" y="79"/>
                  <a:pt x="37" y="79"/>
                </a:cubicBezTo>
                <a:cubicBezTo>
                  <a:pt x="38" y="80"/>
                  <a:pt x="39" y="81"/>
                  <a:pt x="40" y="81"/>
                </a:cubicBezTo>
                <a:cubicBezTo>
                  <a:pt x="43" y="79"/>
                  <a:pt x="43" y="79"/>
                  <a:pt x="43" y="79"/>
                </a:cubicBezTo>
                <a:cubicBezTo>
                  <a:pt x="44" y="79"/>
                  <a:pt x="45" y="78"/>
                  <a:pt x="44" y="77"/>
                </a:cubicBezTo>
                <a:cubicBezTo>
                  <a:pt x="43" y="65"/>
                  <a:pt x="43" y="65"/>
                  <a:pt x="43" y="65"/>
                </a:cubicBezTo>
                <a:cubicBezTo>
                  <a:pt x="44" y="65"/>
                  <a:pt x="45" y="64"/>
                  <a:pt x="45" y="63"/>
                </a:cubicBezTo>
                <a:cubicBezTo>
                  <a:pt x="56" y="66"/>
                  <a:pt x="56" y="66"/>
                  <a:pt x="56" y="66"/>
                </a:cubicBezTo>
                <a:cubicBezTo>
                  <a:pt x="57" y="67"/>
                  <a:pt x="59" y="67"/>
                  <a:pt x="59" y="66"/>
                </a:cubicBezTo>
                <a:cubicBezTo>
                  <a:pt x="61" y="62"/>
                  <a:pt x="61" y="62"/>
                  <a:pt x="61" y="62"/>
                </a:cubicBezTo>
                <a:cubicBezTo>
                  <a:pt x="61" y="61"/>
                  <a:pt x="61" y="60"/>
                  <a:pt x="59" y="60"/>
                </a:cubicBezTo>
                <a:close/>
                <a:moveTo>
                  <a:pt x="31" y="57"/>
                </a:moveTo>
                <a:cubicBezTo>
                  <a:pt x="27" y="57"/>
                  <a:pt x="24" y="54"/>
                  <a:pt x="24" y="50"/>
                </a:cubicBezTo>
                <a:cubicBezTo>
                  <a:pt x="24" y="46"/>
                  <a:pt x="27" y="42"/>
                  <a:pt x="31" y="42"/>
                </a:cubicBezTo>
                <a:cubicBezTo>
                  <a:pt x="35" y="42"/>
                  <a:pt x="39" y="46"/>
                  <a:pt x="39" y="50"/>
                </a:cubicBezTo>
                <a:cubicBezTo>
                  <a:pt x="39" y="54"/>
                  <a:pt x="35" y="57"/>
                  <a:pt x="31" y="57"/>
                </a:cubicBezTo>
                <a:close/>
                <a:moveTo>
                  <a:pt x="114" y="30"/>
                </a:moveTo>
                <a:cubicBezTo>
                  <a:pt x="103" y="28"/>
                  <a:pt x="103" y="28"/>
                  <a:pt x="103" y="28"/>
                </a:cubicBezTo>
                <a:cubicBezTo>
                  <a:pt x="102" y="26"/>
                  <a:pt x="102" y="25"/>
                  <a:pt x="102" y="2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10" y="14"/>
                  <a:pt x="110" y="13"/>
                  <a:pt x="109" y="12"/>
                </a:cubicBezTo>
                <a:cubicBezTo>
                  <a:pt x="107" y="9"/>
                  <a:pt x="107" y="9"/>
                  <a:pt x="107" y="9"/>
                </a:cubicBezTo>
                <a:cubicBezTo>
                  <a:pt x="106" y="9"/>
                  <a:pt x="105" y="9"/>
                  <a:pt x="104" y="10"/>
                </a:cubicBezTo>
                <a:cubicBezTo>
                  <a:pt x="94" y="16"/>
                  <a:pt x="94" y="16"/>
                  <a:pt x="94" y="16"/>
                </a:cubicBezTo>
                <a:cubicBezTo>
                  <a:pt x="93" y="15"/>
                  <a:pt x="92" y="14"/>
                  <a:pt x="91" y="14"/>
                </a:cubicBezTo>
                <a:cubicBezTo>
                  <a:pt x="89" y="3"/>
                  <a:pt x="89" y="3"/>
                  <a:pt x="89" y="3"/>
                </a:cubicBezTo>
                <a:cubicBezTo>
                  <a:pt x="90" y="2"/>
                  <a:pt x="89" y="0"/>
                  <a:pt x="88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3" y="0"/>
                  <a:pt x="82" y="1"/>
                  <a:pt x="82" y="2"/>
                </a:cubicBezTo>
                <a:cubicBezTo>
                  <a:pt x="79" y="13"/>
                  <a:pt x="79" y="13"/>
                  <a:pt x="79" y="13"/>
                </a:cubicBezTo>
                <a:cubicBezTo>
                  <a:pt x="78" y="14"/>
                  <a:pt x="77" y="14"/>
                  <a:pt x="76" y="14"/>
                </a:cubicBezTo>
                <a:cubicBezTo>
                  <a:pt x="67" y="7"/>
                  <a:pt x="67" y="7"/>
                  <a:pt x="67" y="7"/>
                </a:cubicBezTo>
                <a:cubicBezTo>
                  <a:pt x="66" y="6"/>
                  <a:pt x="65" y="6"/>
                  <a:pt x="64" y="7"/>
                </a:cubicBezTo>
                <a:cubicBezTo>
                  <a:pt x="61" y="9"/>
                  <a:pt x="61" y="9"/>
                  <a:pt x="61" y="9"/>
                </a:cubicBezTo>
                <a:cubicBezTo>
                  <a:pt x="61" y="10"/>
                  <a:pt x="61" y="11"/>
                  <a:pt x="62" y="12"/>
                </a:cubicBezTo>
                <a:cubicBezTo>
                  <a:pt x="67" y="22"/>
                  <a:pt x="67" y="22"/>
                  <a:pt x="67" y="22"/>
                </a:cubicBezTo>
                <a:cubicBezTo>
                  <a:pt x="67" y="23"/>
                  <a:pt x="66" y="24"/>
                  <a:pt x="66" y="25"/>
                </a:cubicBezTo>
                <a:cubicBezTo>
                  <a:pt x="55" y="27"/>
                  <a:pt x="55" y="27"/>
                  <a:pt x="55" y="27"/>
                </a:cubicBezTo>
                <a:cubicBezTo>
                  <a:pt x="53" y="26"/>
                  <a:pt x="52" y="27"/>
                  <a:pt x="52" y="28"/>
                </a:cubicBezTo>
                <a:cubicBezTo>
                  <a:pt x="52" y="32"/>
                  <a:pt x="52" y="32"/>
                  <a:pt x="52" y="32"/>
                </a:cubicBezTo>
                <a:cubicBezTo>
                  <a:pt x="52" y="33"/>
                  <a:pt x="53" y="34"/>
                  <a:pt x="54" y="34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38"/>
                  <a:pt x="66" y="39"/>
                  <a:pt x="66" y="40"/>
                </a:cubicBezTo>
                <a:cubicBezTo>
                  <a:pt x="59" y="49"/>
                  <a:pt x="59" y="49"/>
                  <a:pt x="59" y="49"/>
                </a:cubicBezTo>
                <a:cubicBezTo>
                  <a:pt x="58" y="50"/>
                  <a:pt x="58" y="51"/>
                  <a:pt x="59" y="52"/>
                </a:cubicBezTo>
                <a:cubicBezTo>
                  <a:pt x="61" y="55"/>
                  <a:pt x="61" y="55"/>
                  <a:pt x="61" y="55"/>
                </a:cubicBezTo>
                <a:cubicBezTo>
                  <a:pt x="62" y="56"/>
                  <a:pt x="63" y="55"/>
                  <a:pt x="64" y="54"/>
                </a:cubicBezTo>
                <a:cubicBezTo>
                  <a:pt x="74" y="49"/>
                  <a:pt x="74" y="49"/>
                  <a:pt x="74" y="49"/>
                </a:cubicBezTo>
                <a:cubicBezTo>
                  <a:pt x="75" y="49"/>
                  <a:pt x="76" y="50"/>
                  <a:pt x="77" y="50"/>
                </a:cubicBezTo>
                <a:cubicBezTo>
                  <a:pt x="78" y="61"/>
                  <a:pt x="78" y="61"/>
                  <a:pt x="78" y="61"/>
                </a:cubicBezTo>
                <a:cubicBezTo>
                  <a:pt x="78" y="63"/>
                  <a:pt x="79" y="64"/>
                  <a:pt x="80" y="64"/>
                </a:cubicBezTo>
                <a:cubicBezTo>
                  <a:pt x="84" y="64"/>
                  <a:pt x="84" y="64"/>
                  <a:pt x="84" y="64"/>
                </a:cubicBezTo>
                <a:cubicBezTo>
                  <a:pt x="85" y="64"/>
                  <a:pt x="86" y="63"/>
                  <a:pt x="86" y="62"/>
                </a:cubicBezTo>
                <a:cubicBezTo>
                  <a:pt x="89" y="51"/>
                  <a:pt x="89" y="51"/>
                  <a:pt x="89" y="51"/>
                </a:cubicBezTo>
                <a:cubicBezTo>
                  <a:pt x="90" y="51"/>
                  <a:pt x="91" y="50"/>
                  <a:pt x="92" y="50"/>
                </a:cubicBezTo>
                <a:cubicBezTo>
                  <a:pt x="101" y="57"/>
                  <a:pt x="101" y="57"/>
                  <a:pt x="101" y="57"/>
                </a:cubicBezTo>
                <a:cubicBezTo>
                  <a:pt x="102" y="58"/>
                  <a:pt x="103" y="58"/>
                  <a:pt x="104" y="57"/>
                </a:cubicBezTo>
                <a:cubicBezTo>
                  <a:pt x="107" y="55"/>
                  <a:pt x="107" y="55"/>
                  <a:pt x="107" y="55"/>
                </a:cubicBezTo>
                <a:cubicBezTo>
                  <a:pt x="107" y="54"/>
                  <a:pt x="107" y="53"/>
                  <a:pt x="106" y="52"/>
                </a:cubicBezTo>
                <a:cubicBezTo>
                  <a:pt x="100" y="42"/>
                  <a:pt x="100" y="42"/>
                  <a:pt x="100" y="42"/>
                </a:cubicBezTo>
                <a:cubicBezTo>
                  <a:pt x="101" y="41"/>
                  <a:pt x="102" y="40"/>
                  <a:pt x="102" y="39"/>
                </a:cubicBezTo>
                <a:cubicBezTo>
                  <a:pt x="113" y="38"/>
                  <a:pt x="113" y="38"/>
                  <a:pt x="113" y="38"/>
                </a:cubicBezTo>
                <a:cubicBezTo>
                  <a:pt x="115" y="38"/>
                  <a:pt x="116" y="37"/>
                  <a:pt x="116" y="36"/>
                </a:cubicBezTo>
                <a:cubicBezTo>
                  <a:pt x="116" y="32"/>
                  <a:pt x="116" y="32"/>
                  <a:pt x="116" y="32"/>
                </a:cubicBezTo>
                <a:cubicBezTo>
                  <a:pt x="116" y="31"/>
                  <a:pt x="115" y="30"/>
                  <a:pt x="114" y="30"/>
                </a:cubicBezTo>
                <a:close/>
                <a:moveTo>
                  <a:pt x="84" y="39"/>
                </a:moveTo>
                <a:cubicBezTo>
                  <a:pt x="80" y="39"/>
                  <a:pt x="77" y="36"/>
                  <a:pt x="77" y="32"/>
                </a:cubicBezTo>
                <a:cubicBezTo>
                  <a:pt x="77" y="28"/>
                  <a:pt x="80" y="25"/>
                  <a:pt x="84" y="25"/>
                </a:cubicBezTo>
                <a:cubicBezTo>
                  <a:pt x="88" y="25"/>
                  <a:pt x="91" y="28"/>
                  <a:pt x="91" y="32"/>
                </a:cubicBezTo>
                <a:cubicBezTo>
                  <a:pt x="91" y="36"/>
                  <a:pt x="88" y="39"/>
                  <a:pt x="84" y="39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5" name="Freeform 280"/>
          <p:cNvSpPr>
            <a:spLocks noEditPoints="1"/>
          </p:cNvSpPr>
          <p:nvPr/>
        </p:nvSpPr>
        <p:spPr bwMode="auto">
          <a:xfrm>
            <a:off x="4656138" y="5988050"/>
            <a:ext cx="561975" cy="523875"/>
          </a:xfrm>
          <a:custGeom>
            <a:avLst/>
            <a:gdLst>
              <a:gd name="T0" fmla="*/ 2147483647 w 92"/>
              <a:gd name="T1" fmla="*/ 0 h 86"/>
              <a:gd name="T2" fmla="*/ 2147483647 w 92"/>
              <a:gd name="T3" fmla="*/ 0 h 86"/>
              <a:gd name="T4" fmla="*/ 2147483647 w 92"/>
              <a:gd name="T5" fmla="*/ 2147483647 h 86"/>
              <a:gd name="T6" fmla="*/ 2147483647 w 92"/>
              <a:gd name="T7" fmla="*/ 2147483647 h 86"/>
              <a:gd name="T8" fmla="*/ 2147483647 w 92"/>
              <a:gd name="T9" fmla="*/ 2147483647 h 86"/>
              <a:gd name="T10" fmla="*/ 0 w 92"/>
              <a:gd name="T11" fmla="*/ 2147483647 h 86"/>
              <a:gd name="T12" fmla="*/ 0 w 92"/>
              <a:gd name="T13" fmla="*/ 2147483647 h 86"/>
              <a:gd name="T14" fmla="*/ 2147483647 w 92"/>
              <a:gd name="T15" fmla="*/ 2147483647 h 86"/>
              <a:gd name="T16" fmla="*/ 2147483647 w 92"/>
              <a:gd name="T17" fmla="*/ 2147483647 h 86"/>
              <a:gd name="T18" fmla="*/ 2147483647 w 92"/>
              <a:gd name="T19" fmla="*/ 2147483647 h 86"/>
              <a:gd name="T20" fmla="*/ 2147483647 w 92"/>
              <a:gd name="T21" fmla="*/ 2147483647 h 86"/>
              <a:gd name="T22" fmla="*/ 2147483647 w 92"/>
              <a:gd name="T23" fmla="*/ 2147483647 h 86"/>
              <a:gd name="T24" fmla="*/ 2147483647 w 92"/>
              <a:gd name="T25" fmla="*/ 2147483647 h 86"/>
              <a:gd name="T26" fmla="*/ 2147483647 w 92"/>
              <a:gd name="T27" fmla="*/ 2147483647 h 86"/>
              <a:gd name="T28" fmla="*/ 2147483647 w 92"/>
              <a:gd name="T29" fmla="*/ 2147483647 h 86"/>
              <a:gd name="T30" fmla="*/ 2147483647 w 92"/>
              <a:gd name="T31" fmla="*/ 2147483647 h 86"/>
              <a:gd name="T32" fmla="*/ 2147483647 w 92"/>
              <a:gd name="T33" fmla="*/ 2147483647 h 86"/>
              <a:gd name="T34" fmla="*/ 2147483647 w 92"/>
              <a:gd name="T35" fmla="*/ 2147483647 h 86"/>
              <a:gd name="T36" fmla="*/ 2147483647 w 92"/>
              <a:gd name="T37" fmla="*/ 2147483647 h 86"/>
              <a:gd name="T38" fmla="*/ 2147483647 w 92"/>
              <a:gd name="T39" fmla="*/ 2147483647 h 86"/>
              <a:gd name="T40" fmla="*/ 2147483647 w 92"/>
              <a:gd name="T41" fmla="*/ 0 h 86"/>
              <a:gd name="T42" fmla="*/ 2147483647 w 92"/>
              <a:gd name="T43" fmla="*/ 2147483647 h 86"/>
              <a:gd name="T44" fmla="*/ 2147483647 w 92"/>
              <a:gd name="T45" fmla="*/ 2147483647 h 86"/>
              <a:gd name="T46" fmla="*/ 2147483647 w 92"/>
              <a:gd name="T47" fmla="*/ 2147483647 h 86"/>
              <a:gd name="T48" fmla="*/ 2147483647 w 92"/>
              <a:gd name="T49" fmla="*/ 2147483647 h 86"/>
              <a:gd name="T50" fmla="*/ 2147483647 w 92"/>
              <a:gd name="T51" fmla="*/ 2147483647 h 86"/>
              <a:gd name="T52" fmla="*/ 2147483647 w 92"/>
              <a:gd name="T53" fmla="*/ 2147483647 h 86"/>
              <a:gd name="T54" fmla="*/ 2147483647 w 92"/>
              <a:gd name="T55" fmla="*/ 2147483647 h 86"/>
              <a:gd name="T56" fmla="*/ 2147483647 w 92"/>
              <a:gd name="T57" fmla="*/ 2147483647 h 8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92" h="86">
                <a:moveTo>
                  <a:pt x="73" y="0"/>
                </a:moveTo>
                <a:cubicBezTo>
                  <a:pt x="69" y="0"/>
                  <a:pt x="69" y="0"/>
                  <a:pt x="69" y="0"/>
                </a:cubicBezTo>
                <a:cubicBezTo>
                  <a:pt x="58" y="0"/>
                  <a:pt x="50" y="9"/>
                  <a:pt x="50" y="19"/>
                </a:cubicBezTo>
                <a:cubicBezTo>
                  <a:pt x="50" y="33"/>
                  <a:pt x="50" y="33"/>
                  <a:pt x="5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4" y="33"/>
                  <a:pt x="0" y="37"/>
                  <a:pt x="0" y="43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81"/>
                  <a:pt x="4" y="86"/>
                  <a:pt x="10" y="86"/>
                </a:cubicBezTo>
                <a:cubicBezTo>
                  <a:pt x="62" y="86"/>
                  <a:pt x="62" y="86"/>
                  <a:pt x="62" y="86"/>
                </a:cubicBezTo>
                <a:cubicBezTo>
                  <a:pt x="67" y="86"/>
                  <a:pt x="72" y="81"/>
                  <a:pt x="72" y="76"/>
                </a:cubicBezTo>
                <a:cubicBezTo>
                  <a:pt x="72" y="43"/>
                  <a:pt x="72" y="43"/>
                  <a:pt x="72" y="43"/>
                </a:cubicBezTo>
                <a:cubicBezTo>
                  <a:pt x="72" y="37"/>
                  <a:pt x="67" y="33"/>
                  <a:pt x="62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7" y="19"/>
                  <a:pt x="57" y="19"/>
                  <a:pt x="57" y="19"/>
                </a:cubicBezTo>
                <a:cubicBezTo>
                  <a:pt x="57" y="13"/>
                  <a:pt x="62" y="7"/>
                  <a:pt x="69" y="7"/>
                </a:cubicBezTo>
                <a:cubicBezTo>
                  <a:pt x="73" y="7"/>
                  <a:pt x="73" y="7"/>
                  <a:pt x="73" y="7"/>
                </a:cubicBezTo>
                <a:cubicBezTo>
                  <a:pt x="79" y="7"/>
                  <a:pt x="85" y="13"/>
                  <a:pt x="85" y="19"/>
                </a:cubicBezTo>
                <a:cubicBezTo>
                  <a:pt x="85" y="33"/>
                  <a:pt x="85" y="33"/>
                  <a:pt x="85" y="33"/>
                </a:cubicBezTo>
                <a:cubicBezTo>
                  <a:pt x="92" y="33"/>
                  <a:pt x="92" y="33"/>
                  <a:pt x="92" y="33"/>
                </a:cubicBezTo>
                <a:cubicBezTo>
                  <a:pt x="92" y="19"/>
                  <a:pt x="92" y="19"/>
                  <a:pt x="92" y="19"/>
                </a:cubicBezTo>
                <a:cubicBezTo>
                  <a:pt x="92" y="9"/>
                  <a:pt x="83" y="0"/>
                  <a:pt x="73" y="0"/>
                </a:cubicBezTo>
                <a:close/>
                <a:moveTo>
                  <a:pt x="41" y="78"/>
                </a:moveTo>
                <a:cubicBezTo>
                  <a:pt x="30" y="78"/>
                  <a:pt x="30" y="78"/>
                  <a:pt x="30" y="78"/>
                </a:cubicBezTo>
                <a:cubicBezTo>
                  <a:pt x="32" y="64"/>
                  <a:pt x="32" y="64"/>
                  <a:pt x="32" y="64"/>
                </a:cubicBezTo>
                <a:cubicBezTo>
                  <a:pt x="30" y="63"/>
                  <a:pt x="29" y="60"/>
                  <a:pt x="29" y="58"/>
                </a:cubicBezTo>
                <a:cubicBezTo>
                  <a:pt x="29" y="54"/>
                  <a:pt x="32" y="51"/>
                  <a:pt x="36" y="51"/>
                </a:cubicBezTo>
                <a:cubicBezTo>
                  <a:pt x="40" y="51"/>
                  <a:pt x="43" y="54"/>
                  <a:pt x="43" y="58"/>
                </a:cubicBezTo>
                <a:cubicBezTo>
                  <a:pt x="43" y="60"/>
                  <a:pt x="41" y="63"/>
                  <a:pt x="40" y="64"/>
                </a:cubicBezTo>
                <a:lnTo>
                  <a:pt x="41" y="78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6" name="Freeform 354"/>
          <p:cNvSpPr>
            <a:spLocks noEditPoints="1"/>
          </p:cNvSpPr>
          <p:nvPr/>
        </p:nvSpPr>
        <p:spPr bwMode="auto">
          <a:xfrm>
            <a:off x="10768013" y="4241800"/>
            <a:ext cx="601662" cy="601663"/>
          </a:xfrm>
          <a:custGeom>
            <a:avLst/>
            <a:gdLst>
              <a:gd name="T0" fmla="*/ 0 w 99"/>
              <a:gd name="T1" fmla="*/ 2147483647 h 99"/>
              <a:gd name="T2" fmla="*/ 2147483647 w 99"/>
              <a:gd name="T3" fmla="*/ 2147483647 h 99"/>
              <a:gd name="T4" fmla="*/ 2147483647 w 99"/>
              <a:gd name="T5" fmla="*/ 2147483647 h 99"/>
              <a:gd name="T6" fmla="*/ 2147483647 w 99"/>
              <a:gd name="T7" fmla="*/ 2147483647 h 99"/>
              <a:gd name="T8" fmla="*/ 2147483647 w 99"/>
              <a:gd name="T9" fmla="*/ 2147483647 h 99"/>
              <a:gd name="T10" fmla="*/ 2147483647 w 99"/>
              <a:gd name="T11" fmla="*/ 2147483647 h 99"/>
              <a:gd name="T12" fmla="*/ 2147483647 w 99"/>
              <a:gd name="T13" fmla="*/ 2147483647 h 99"/>
              <a:gd name="T14" fmla="*/ 2147483647 w 99"/>
              <a:gd name="T15" fmla="*/ 2147483647 h 99"/>
              <a:gd name="T16" fmla="*/ 2147483647 w 99"/>
              <a:gd name="T17" fmla="*/ 2147483647 h 99"/>
              <a:gd name="T18" fmla="*/ 2147483647 w 99"/>
              <a:gd name="T19" fmla="*/ 2147483647 h 99"/>
              <a:gd name="T20" fmla="*/ 2147483647 w 99"/>
              <a:gd name="T21" fmla="*/ 2147483647 h 99"/>
              <a:gd name="T22" fmla="*/ 2147483647 w 99"/>
              <a:gd name="T23" fmla="*/ 2147483647 h 99"/>
              <a:gd name="T24" fmla="*/ 2147483647 w 99"/>
              <a:gd name="T25" fmla="*/ 2147483647 h 99"/>
              <a:gd name="T26" fmla="*/ 2147483647 w 99"/>
              <a:gd name="T27" fmla="*/ 2147483647 h 99"/>
              <a:gd name="T28" fmla="*/ 2147483647 w 99"/>
              <a:gd name="T29" fmla="*/ 2147483647 h 99"/>
              <a:gd name="T30" fmla="*/ 2147483647 w 99"/>
              <a:gd name="T31" fmla="*/ 2147483647 h 99"/>
              <a:gd name="T32" fmla="*/ 2147483647 w 99"/>
              <a:gd name="T33" fmla="*/ 2147483647 h 99"/>
              <a:gd name="T34" fmla="*/ 2147483647 w 99"/>
              <a:gd name="T35" fmla="*/ 2147483647 h 99"/>
              <a:gd name="T36" fmla="*/ 2147483647 w 99"/>
              <a:gd name="T37" fmla="*/ 2147483647 h 99"/>
              <a:gd name="T38" fmla="*/ 2147483647 w 99"/>
              <a:gd name="T39" fmla="*/ 2147483647 h 99"/>
              <a:gd name="T40" fmla="*/ 2147483647 w 99"/>
              <a:gd name="T41" fmla="*/ 2147483647 h 99"/>
              <a:gd name="T42" fmla="*/ 2147483647 w 99"/>
              <a:gd name="T43" fmla="*/ 2147483647 h 99"/>
              <a:gd name="T44" fmla="*/ 2147483647 w 99"/>
              <a:gd name="T45" fmla="*/ 2147483647 h 99"/>
              <a:gd name="T46" fmla="*/ 2147483647 w 99"/>
              <a:gd name="T47" fmla="*/ 2147483647 h 99"/>
              <a:gd name="T48" fmla="*/ 2147483647 w 99"/>
              <a:gd name="T49" fmla="*/ 2147483647 h 99"/>
              <a:gd name="T50" fmla="*/ 2147483647 w 99"/>
              <a:gd name="T51" fmla="*/ 2147483647 h 99"/>
              <a:gd name="T52" fmla="*/ 2147483647 w 99"/>
              <a:gd name="T53" fmla="*/ 2147483647 h 99"/>
              <a:gd name="T54" fmla="*/ 2147483647 w 99"/>
              <a:gd name="T55" fmla="*/ 2147483647 h 99"/>
              <a:gd name="T56" fmla="*/ 2147483647 w 99"/>
              <a:gd name="T57" fmla="*/ 2147483647 h 99"/>
              <a:gd name="T58" fmla="*/ 2147483647 w 99"/>
              <a:gd name="T59" fmla="*/ 2147483647 h 99"/>
              <a:gd name="T60" fmla="*/ 2147483647 w 99"/>
              <a:gd name="T61" fmla="*/ 2147483647 h 99"/>
              <a:gd name="T62" fmla="*/ 2147483647 w 99"/>
              <a:gd name="T63" fmla="*/ 2147483647 h 99"/>
              <a:gd name="T64" fmla="*/ 2147483647 w 99"/>
              <a:gd name="T65" fmla="*/ 2147483647 h 99"/>
              <a:gd name="T66" fmla="*/ 2147483647 w 99"/>
              <a:gd name="T67" fmla="*/ 2147483647 h 99"/>
              <a:gd name="T68" fmla="*/ 2147483647 w 99"/>
              <a:gd name="T69" fmla="*/ 2147483647 h 99"/>
              <a:gd name="T70" fmla="*/ 2147483647 w 99"/>
              <a:gd name="T71" fmla="*/ 2147483647 h 99"/>
              <a:gd name="T72" fmla="*/ 2147483647 w 99"/>
              <a:gd name="T73" fmla="*/ 2147483647 h 99"/>
              <a:gd name="T74" fmla="*/ 2147483647 w 99"/>
              <a:gd name="T75" fmla="*/ 2147483647 h 99"/>
              <a:gd name="T76" fmla="*/ 2147483647 w 99"/>
              <a:gd name="T77" fmla="*/ 2147483647 h 99"/>
              <a:gd name="T78" fmla="*/ 2147483647 w 99"/>
              <a:gd name="T79" fmla="*/ 2147483647 h 99"/>
              <a:gd name="T80" fmla="*/ 2147483647 w 99"/>
              <a:gd name="T81" fmla="*/ 2147483647 h 99"/>
              <a:gd name="T82" fmla="*/ 2147483647 w 99"/>
              <a:gd name="T83" fmla="*/ 2147483647 h 99"/>
              <a:gd name="T84" fmla="*/ 2147483647 w 99"/>
              <a:gd name="T85" fmla="*/ 2147483647 h 99"/>
              <a:gd name="T86" fmla="*/ 2147483647 w 99"/>
              <a:gd name="T87" fmla="*/ 2147483647 h 99"/>
              <a:gd name="T88" fmla="*/ 2147483647 w 99"/>
              <a:gd name="T89" fmla="*/ 2147483647 h 99"/>
              <a:gd name="T90" fmla="*/ 2147483647 w 99"/>
              <a:gd name="T91" fmla="*/ 2147483647 h 99"/>
              <a:gd name="T92" fmla="*/ 2147483647 w 99"/>
              <a:gd name="T93" fmla="*/ 2147483647 h 99"/>
              <a:gd name="T94" fmla="*/ 2147483647 w 99"/>
              <a:gd name="T95" fmla="*/ 2147483647 h 99"/>
              <a:gd name="T96" fmla="*/ 2147483647 w 99"/>
              <a:gd name="T97" fmla="*/ 2147483647 h 9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99" h="99">
                <a:moveTo>
                  <a:pt x="50" y="0"/>
                </a:moveTo>
                <a:cubicBezTo>
                  <a:pt x="22" y="0"/>
                  <a:pt x="0" y="22"/>
                  <a:pt x="0" y="49"/>
                </a:cubicBezTo>
                <a:cubicBezTo>
                  <a:pt x="0" y="76"/>
                  <a:pt x="22" y="99"/>
                  <a:pt x="50" y="99"/>
                </a:cubicBezTo>
                <a:cubicBezTo>
                  <a:pt x="77" y="99"/>
                  <a:pt x="99" y="76"/>
                  <a:pt x="99" y="49"/>
                </a:cubicBezTo>
                <a:cubicBezTo>
                  <a:pt x="99" y="22"/>
                  <a:pt x="77" y="0"/>
                  <a:pt x="50" y="0"/>
                </a:cubicBezTo>
                <a:close/>
                <a:moveTo>
                  <a:pt x="89" y="49"/>
                </a:moveTo>
                <a:cubicBezTo>
                  <a:pt x="89" y="56"/>
                  <a:pt x="88" y="62"/>
                  <a:pt x="85" y="67"/>
                </a:cubicBezTo>
                <a:cubicBezTo>
                  <a:pt x="84" y="67"/>
                  <a:pt x="82" y="66"/>
                  <a:pt x="81" y="66"/>
                </a:cubicBezTo>
                <a:cubicBezTo>
                  <a:pt x="79" y="66"/>
                  <a:pt x="77" y="67"/>
                  <a:pt x="74" y="69"/>
                </a:cubicBezTo>
                <a:cubicBezTo>
                  <a:pt x="55" y="47"/>
                  <a:pt x="55" y="47"/>
                  <a:pt x="55" y="47"/>
                </a:cubicBezTo>
                <a:cubicBezTo>
                  <a:pt x="57" y="46"/>
                  <a:pt x="59" y="46"/>
                  <a:pt x="61" y="45"/>
                </a:cubicBezTo>
                <a:cubicBezTo>
                  <a:pt x="62" y="44"/>
                  <a:pt x="63" y="44"/>
                  <a:pt x="64" y="43"/>
                </a:cubicBezTo>
                <a:cubicBezTo>
                  <a:pt x="65" y="43"/>
                  <a:pt x="67" y="42"/>
                  <a:pt x="69" y="41"/>
                </a:cubicBezTo>
                <a:cubicBezTo>
                  <a:pt x="70" y="40"/>
                  <a:pt x="71" y="39"/>
                  <a:pt x="72" y="38"/>
                </a:cubicBezTo>
                <a:cubicBezTo>
                  <a:pt x="73" y="37"/>
                  <a:pt x="74" y="35"/>
                  <a:pt x="75" y="34"/>
                </a:cubicBezTo>
                <a:cubicBezTo>
                  <a:pt x="75" y="33"/>
                  <a:pt x="76" y="32"/>
                  <a:pt x="77" y="31"/>
                </a:cubicBezTo>
                <a:cubicBezTo>
                  <a:pt x="78" y="31"/>
                  <a:pt x="78" y="30"/>
                  <a:pt x="79" y="30"/>
                </a:cubicBezTo>
                <a:cubicBezTo>
                  <a:pt x="79" y="30"/>
                  <a:pt x="79" y="30"/>
                  <a:pt x="80" y="30"/>
                </a:cubicBezTo>
                <a:cubicBezTo>
                  <a:pt x="80" y="30"/>
                  <a:pt x="80" y="30"/>
                  <a:pt x="81" y="30"/>
                </a:cubicBezTo>
                <a:cubicBezTo>
                  <a:pt x="82" y="29"/>
                  <a:pt x="80" y="29"/>
                  <a:pt x="79" y="29"/>
                </a:cubicBezTo>
                <a:cubicBezTo>
                  <a:pt x="78" y="29"/>
                  <a:pt x="78" y="29"/>
                  <a:pt x="77" y="29"/>
                </a:cubicBezTo>
                <a:cubicBezTo>
                  <a:pt x="76" y="29"/>
                  <a:pt x="76" y="29"/>
                  <a:pt x="76" y="29"/>
                </a:cubicBezTo>
                <a:cubicBezTo>
                  <a:pt x="75" y="29"/>
                  <a:pt x="74" y="29"/>
                  <a:pt x="74" y="29"/>
                </a:cubicBezTo>
                <a:cubicBezTo>
                  <a:pt x="74" y="30"/>
                  <a:pt x="74" y="30"/>
                  <a:pt x="74" y="31"/>
                </a:cubicBezTo>
                <a:cubicBezTo>
                  <a:pt x="74" y="31"/>
                  <a:pt x="73" y="32"/>
                  <a:pt x="73" y="32"/>
                </a:cubicBezTo>
                <a:cubicBezTo>
                  <a:pt x="73" y="32"/>
                  <a:pt x="72" y="33"/>
                  <a:pt x="72" y="33"/>
                </a:cubicBezTo>
                <a:cubicBezTo>
                  <a:pt x="71" y="33"/>
                  <a:pt x="71" y="34"/>
                  <a:pt x="71" y="34"/>
                </a:cubicBezTo>
                <a:cubicBezTo>
                  <a:pt x="71" y="34"/>
                  <a:pt x="70" y="34"/>
                  <a:pt x="70" y="35"/>
                </a:cubicBezTo>
                <a:cubicBezTo>
                  <a:pt x="70" y="35"/>
                  <a:pt x="70" y="36"/>
                  <a:pt x="69" y="36"/>
                </a:cubicBezTo>
                <a:cubicBezTo>
                  <a:pt x="69" y="37"/>
                  <a:pt x="69" y="37"/>
                  <a:pt x="68" y="37"/>
                </a:cubicBezTo>
                <a:cubicBezTo>
                  <a:pt x="67" y="37"/>
                  <a:pt x="66" y="38"/>
                  <a:pt x="65" y="38"/>
                </a:cubicBezTo>
                <a:cubicBezTo>
                  <a:pt x="63" y="39"/>
                  <a:pt x="61" y="40"/>
                  <a:pt x="59" y="41"/>
                </a:cubicBezTo>
                <a:cubicBezTo>
                  <a:pt x="58" y="41"/>
                  <a:pt x="58" y="40"/>
                  <a:pt x="57" y="41"/>
                </a:cubicBezTo>
                <a:cubicBezTo>
                  <a:pt x="55" y="41"/>
                  <a:pt x="54" y="42"/>
                  <a:pt x="53" y="43"/>
                </a:cubicBezTo>
                <a:cubicBezTo>
                  <a:pt x="53" y="43"/>
                  <a:pt x="52" y="43"/>
                  <a:pt x="52" y="44"/>
                </a:cubicBezTo>
                <a:cubicBezTo>
                  <a:pt x="27" y="17"/>
                  <a:pt x="27" y="17"/>
                  <a:pt x="27" y="17"/>
                </a:cubicBezTo>
                <a:cubicBezTo>
                  <a:pt x="34" y="12"/>
                  <a:pt x="41" y="10"/>
                  <a:pt x="50" y="10"/>
                </a:cubicBezTo>
                <a:cubicBezTo>
                  <a:pt x="71" y="10"/>
                  <a:pt x="89" y="27"/>
                  <a:pt x="89" y="49"/>
                </a:cubicBezTo>
                <a:close/>
                <a:moveTo>
                  <a:pt x="75" y="70"/>
                </a:moveTo>
                <a:cubicBezTo>
                  <a:pt x="77" y="68"/>
                  <a:pt x="79" y="67"/>
                  <a:pt x="81" y="67"/>
                </a:cubicBezTo>
                <a:cubicBezTo>
                  <a:pt x="82" y="67"/>
                  <a:pt x="83" y="67"/>
                  <a:pt x="84" y="68"/>
                </a:cubicBezTo>
                <a:cubicBezTo>
                  <a:pt x="83" y="70"/>
                  <a:pt x="81" y="73"/>
                  <a:pt x="80" y="75"/>
                </a:cubicBezTo>
                <a:lnTo>
                  <a:pt x="75" y="70"/>
                </a:lnTo>
                <a:close/>
                <a:moveTo>
                  <a:pt x="20" y="23"/>
                </a:moveTo>
                <a:cubicBezTo>
                  <a:pt x="41" y="47"/>
                  <a:pt x="41" y="47"/>
                  <a:pt x="41" y="47"/>
                </a:cubicBezTo>
                <a:cubicBezTo>
                  <a:pt x="40" y="47"/>
                  <a:pt x="39" y="48"/>
                  <a:pt x="39" y="49"/>
                </a:cubicBezTo>
                <a:cubicBezTo>
                  <a:pt x="38" y="50"/>
                  <a:pt x="38" y="51"/>
                  <a:pt x="39" y="52"/>
                </a:cubicBezTo>
                <a:cubicBezTo>
                  <a:pt x="38" y="52"/>
                  <a:pt x="37" y="54"/>
                  <a:pt x="36" y="55"/>
                </a:cubicBezTo>
                <a:cubicBezTo>
                  <a:pt x="36" y="55"/>
                  <a:pt x="36" y="56"/>
                  <a:pt x="35" y="56"/>
                </a:cubicBezTo>
                <a:cubicBezTo>
                  <a:pt x="35" y="57"/>
                  <a:pt x="34" y="57"/>
                  <a:pt x="34" y="58"/>
                </a:cubicBezTo>
                <a:cubicBezTo>
                  <a:pt x="33" y="58"/>
                  <a:pt x="33" y="59"/>
                  <a:pt x="32" y="60"/>
                </a:cubicBezTo>
                <a:cubicBezTo>
                  <a:pt x="32" y="60"/>
                  <a:pt x="31" y="61"/>
                  <a:pt x="31" y="62"/>
                </a:cubicBezTo>
                <a:cubicBezTo>
                  <a:pt x="30" y="62"/>
                  <a:pt x="29" y="63"/>
                  <a:pt x="29" y="64"/>
                </a:cubicBezTo>
                <a:cubicBezTo>
                  <a:pt x="29" y="64"/>
                  <a:pt x="31" y="63"/>
                  <a:pt x="31" y="62"/>
                </a:cubicBezTo>
                <a:cubicBezTo>
                  <a:pt x="31" y="62"/>
                  <a:pt x="33" y="61"/>
                  <a:pt x="33" y="61"/>
                </a:cubicBezTo>
                <a:cubicBezTo>
                  <a:pt x="34" y="60"/>
                  <a:pt x="36" y="59"/>
                  <a:pt x="37" y="57"/>
                </a:cubicBezTo>
                <a:cubicBezTo>
                  <a:pt x="37" y="56"/>
                  <a:pt x="38" y="56"/>
                  <a:pt x="39" y="56"/>
                </a:cubicBezTo>
                <a:cubicBezTo>
                  <a:pt x="40" y="55"/>
                  <a:pt x="40" y="54"/>
                  <a:pt x="41" y="54"/>
                </a:cubicBezTo>
                <a:cubicBezTo>
                  <a:pt x="41" y="53"/>
                  <a:pt x="42" y="53"/>
                  <a:pt x="42" y="53"/>
                </a:cubicBezTo>
                <a:cubicBezTo>
                  <a:pt x="42" y="53"/>
                  <a:pt x="43" y="53"/>
                  <a:pt x="43" y="53"/>
                </a:cubicBezTo>
                <a:cubicBezTo>
                  <a:pt x="44" y="53"/>
                  <a:pt x="44" y="52"/>
                  <a:pt x="44" y="52"/>
                </a:cubicBezTo>
                <a:cubicBezTo>
                  <a:pt x="44" y="52"/>
                  <a:pt x="45" y="51"/>
                  <a:pt x="45" y="51"/>
                </a:cubicBezTo>
                <a:cubicBezTo>
                  <a:pt x="45" y="51"/>
                  <a:pt x="45" y="51"/>
                  <a:pt x="45" y="51"/>
                </a:cubicBezTo>
                <a:cubicBezTo>
                  <a:pt x="60" y="67"/>
                  <a:pt x="60" y="67"/>
                  <a:pt x="60" y="67"/>
                </a:cubicBezTo>
                <a:cubicBezTo>
                  <a:pt x="59" y="67"/>
                  <a:pt x="57" y="66"/>
                  <a:pt x="56" y="66"/>
                </a:cubicBezTo>
                <a:cubicBezTo>
                  <a:pt x="54" y="66"/>
                  <a:pt x="52" y="67"/>
                  <a:pt x="50" y="69"/>
                </a:cubicBezTo>
                <a:cubicBezTo>
                  <a:pt x="49" y="68"/>
                  <a:pt x="47" y="66"/>
                  <a:pt x="43" y="66"/>
                </a:cubicBezTo>
                <a:cubicBezTo>
                  <a:pt x="42" y="66"/>
                  <a:pt x="39" y="67"/>
                  <a:pt x="37" y="69"/>
                </a:cubicBezTo>
                <a:cubicBezTo>
                  <a:pt x="36" y="68"/>
                  <a:pt x="34" y="66"/>
                  <a:pt x="31" y="66"/>
                </a:cubicBezTo>
                <a:cubicBezTo>
                  <a:pt x="29" y="66"/>
                  <a:pt x="27" y="67"/>
                  <a:pt x="25" y="69"/>
                </a:cubicBezTo>
                <a:cubicBezTo>
                  <a:pt x="24" y="68"/>
                  <a:pt x="22" y="66"/>
                  <a:pt x="19" y="66"/>
                </a:cubicBezTo>
                <a:cubicBezTo>
                  <a:pt x="17" y="66"/>
                  <a:pt x="16" y="67"/>
                  <a:pt x="14" y="67"/>
                </a:cubicBezTo>
                <a:cubicBezTo>
                  <a:pt x="12" y="62"/>
                  <a:pt x="10" y="56"/>
                  <a:pt x="10" y="49"/>
                </a:cubicBezTo>
                <a:cubicBezTo>
                  <a:pt x="10" y="39"/>
                  <a:pt x="14" y="30"/>
                  <a:pt x="20" y="23"/>
                </a:cubicBezTo>
                <a:close/>
                <a:moveTo>
                  <a:pt x="15" y="68"/>
                </a:moveTo>
                <a:cubicBezTo>
                  <a:pt x="16" y="67"/>
                  <a:pt x="17" y="67"/>
                  <a:pt x="19" y="67"/>
                </a:cubicBezTo>
                <a:cubicBezTo>
                  <a:pt x="20" y="67"/>
                  <a:pt x="22" y="68"/>
                  <a:pt x="23" y="68"/>
                </a:cubicBezTo>
                <a:cubicBezTo>
                  <a:pt x="24" y="69"/>
                  <a:pt x="24" y="70"/>
                  <a:pt x="24" y="70"/>
                </a:cubicBezTo>
                <a:cubicBezTo>
                  <a:pt x="25" y="70"/>
                  <a:pt x="25" y="70"/>
                  <a:pt x="25" y="70"/>
                </a:cubicBezTo>
                <a:cubicBezTo>
                  <a:pt x="25" y="70"/>
                  <a:pt x="25" y="70"/>
                  <a:pt x="25" y="70"/>
                </a:cubicBezTo>
                <a:cubicBezTo>
                  <a:pt x="27" y="68"/>
                  <a:pt x="29" y="67"/>
                  <a:pt x="31" y="67"/>
                </a:cubicBezTo>
                <a:cubicBezTo>
                  <a:pt x="33" y="67"/>
                  <a:pt x="34" y="68"/>
                  <a:pt x="35" y="68"/>
                </a:cubicBezTo>
                <a:cubicBezTo>
                  <a:pt x="36" y="69"/>
                  <a:pt x="37" y="70"/>
                  <a:pt x="37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0" y="68"/>
                  <a:pt x="42" y="67"/>
                  <a:pt x="43" y="67"/>
                </a:cubicBezTo>
                <a:cubicBezTo>
                  <a:pt x="45" y="67"/>
                  <a:pt x="47" y="68"/>
                  <a:pt x="48" y="68"/>
                </a:cubicBezTo>
                <a:cubicBezTo>
                  <a:pt x="49" y="69"/>
                  <a:pt x="49" y="70"/>
                  <a:pt x="49" y="70"/>
                </a:cubicBezTo>
                <a:cubicBezTo>
                  <a:pt x="50" y="70"/>
                  <a:pt x="50" y="70"/>
                  <a:pt x="50" y="70"/>
                </a:cubicBezTo>
                <a:cubicBezTo>
                  <a:pt x="50" y="70"/>
                  <a:pt x="50" y="70"/>
                  <a:pt x="50" y="70"/>
                </a:cubicBezTo>
                <a:cubicBezTo>
                  <a:pt x="52" y="68"/>
                  <a:pt x="54" y="67"/>
                  <a:pt x="56" y="67"/>
                </a:cubicBezTo>
                <a:cubicBezTo>
                  <a:pt x="58" y="67"/>
                  <a:pt x="59" y="68"/>
                  <a:pt x="60" y="68"/>
                </a:cubicBezTo>
                <a:cubicBezTo>
                  <a:pt x="61" y="69"/>
                  <a:pt x="62" y="70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72" y="81"/>
                  <a:pt x="72" y="81"/>
                  <a:pt x="72" y="81"/>
                </a:cubicBezTo>
                <a:cubicBezTo>
                  <a:pt x="66" y="86"/>
                  <a:pt x="58" y="89"/>
                  <a:pt x="50" y="89"/>
                </a:cubicBezTo>
                <a:cubicBezTo>
                  <a:pt x="35" y="89"/>
                  <a:pt x="21" y="80"/>
                  <a:pt x="15" y="68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7" name="Freeform 361"/>
          <p:cNvSpPr>
            <a:spLocks noEditPoints="1"/>
          </p:cNvSpPr>
          <p:nvPr/>
        </p:nvSpPr>
        <p:spPr bwMode="auto">
          <a:xfrm>
            <a:off x="9652000" y="4378325"/>
            <a:ext cx="646113" cy="414338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2147483647 h 68"/>
              <a:gd name="T22" fmla="*/ 2147483647 w 106"/>
              <a:gd name="T23" fmla="*/ 2147483647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2147483647 w 106"/>
              <a:gd name="T31" fmla="*/ 2147483647 h 68"/>
              <a:gd name="T32" fmla="*/ 2147483647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2147483647 w 106"/>
              <a:gd name="T45" fmla="*/ 2147483647 h 68"/>
              <a:gd name="T46" fmla="*/ 2147483647 w 106"/>
              <a:gd name="T47" fmla="*/ 2147483647 h 68"/>
              <a:gd name="T48" fmla="*/ 2147483647 w 106"/>
              <a:gd name="T49" fmla="*/ 2147483647 h 68"/>
              <a:gd name="T50" fmla="*/ 2147483647 w 106"/>
              <a:gd name="T51" fmla="*/ 2147483647 h 68"/>
              <a:gd name="T52" fmla="*/ 2147483647 w 106"/>
              <a:gd name="T53" fmla="*/ 2147483647 h 68"/>
              <a:gd name="T54" fmla="*/ 2147483647 w 106"/>
              <a:gd name="T55" fmla="*/ 2147483647 h 68"/>
              <a:gd name="T56" fmla="*/ 2147483647 w 106"/>
              <a:gd name="T57" fmla="*/ 2147483647 h 68"/>
              <a:gd name="T58" fmla="*/ 2147483647 w 106"/>
              <a:gd name="T59" fmla="*/ 2147483647 h 68"/>
              <a:gd name="T60" fmla="*/ 2147483647 w 106"/>
              <a:gd name="T61" fmla="*/ 2147483647 h 68"/>
              <a:gd name="T62" fmla="*/ 2147483647 w 106"/>
              <a:gd name="T63" fmla="*/ 2147483647 h 68"/>
              <a:gd name="T64" fmla="*/ 2147483647 w 106"/>
              <a:gd name="T65" fmla="*/ 2147483647 h 68"/>
              <a:gd name="T66" fmla="*/ 2147483647 w 106"/>
              <a:gd name="T67" fmla="*/ 2147483647 h 68"/>
              <a:gd name="T68" fmla="*/ 2147483647 w 106"/>
              <a:gd name="T69" fmla="*/ 2147483647 h 68"/>
              <a:gd name="T70" fmla="*/ 2147483647 w 106"/>
              <a:gd name="T71" fmla="*/ 2147483647 h 68"/>
              <a:gd name="T72" fmla="*/ 2147483647 w 106"/>
              <a:gd name="T73" fmla="*/ 2147483647 h 68"/>
              <a:gd name="T74" fmla="*/ 2147483647 w 106"/>
              <a:gd name="T75" fmla="*/ 2147483647 h 68"/>
              <a:gd name="T76" fmla="*/ 2147483647 w 106"/>
              <a:gd name="T77" fmla="*/ 2147483647 h 68"/>
              <a:gd name="T78" fmla="*/ 2147483647 w 106"/>
              <a:gd name="T79" fmla="*/ 2147483647 h 68"/>
              <a:gd name="T80" fmla="*/ 2147483647 w 106"/>
              <a:gd name="T81" fmla="*/ 2147483647 h 68"/>
              <a:gd name="T82" fmla="*/ 2147483647 w 106"/>
              <a:gd name="T83" fmla="*/ 2147483647 h 68"/>
              <a:gd name="T84" fmla="*/ 2147483647 w 106"/>
              <a:gd name="T85" fmla="*/ 2147483647 h 68"/>
              <a:gd name="T86" fmla="*/ 2147483647 w 106"/>
              <a:gd name="T87" fmla="*/ 2147483647 h 68"/>
              <a:gd name="T88" fmla="*/ 2147483647 w 106"/>
              <a:gd name="T89" fmla="*/ 2147483647 h 68"/>
              <a:gd name="T90" fmla="*/ 2147483647 w 106"/>
              <a:gd name="T91" fmla="*/ 2147483647 h 68"/>
              <a:gd name="T92" fmla="*/ 2147483647 w 106"/>
              <a:gd name="T93" fmla="*/ 2147483647 h 68"/>
              <a:gd name="T94" fmla="*/ 2147483647 w 106"/>
              <a:gd name="T95" fmla="*/ 2147483647 h 68"/>
              <a:gd name="T96" fmla="*/ 2147483647 w 106"/>
              <a:gd name="T97" fmla="*/ 2147483647 h 68"/>
              <a:gd name="T98" fmla="*/ 2147483647 w 106"/>
              <a:gd name="T99" fmla="*/ 2147483647 h 68"/>
              <a:gd name="T100" fmla="*/ 2147483647 w 106"/>
              <a:gd name="T101" fmla="*/ 2147483647 h 68"/>
              <a:gd name="T102" fmla="*/ 2147483647 w 106"/>
              <a:gd name="T103" fmla="*/ 2147483647 h 68"/>
              <a:gd name="T104" fmla="*/ 2147483647 w 106"/>
              <a:gd name="T105" fmla="*/ 2147483647 h 68"/>
              <a:gd name="T106" fmla="*/ 2147483647 w 106"/>
              <a:gd name="T107" fmla="*/ 2147483647 h 68"/>
              <a:gd name="T108" fmla="*/ 2147483647 w 106"/>
              <a:gd name="T109" fmla="*/ 2147483647 h 68"/>
              <a:gd name="T110" fmla="*/ 2147483647 w 106"/>
              <a:gd name="T111" fmla="*/ 2147483647 h 68"/>
              <a:gd name="T112" fmla="*/ 2147483647 w 106"/>
              <a:gd name="T113" fmla="*/ 2147483647 h 68"/>
              <a:gd name="T114" fmla="*/ 2147483647 w 106"/>
              <a:gd name="T115" fmla="*/ 2147483647 h 68"/>
              <a:gd name="T116" fmla="*/ 2147483647 w 106"/>
              <a:gd name="T117" fmla="*/ 2147483647 h 68"/>
              <a:gd name="T118" fmla="*/ 2147483647 w 106"/>
              <a:gd name="T119" fmla="*/ 2147483647 h 68"/>
              <a:gd name="T120" fmla="*/ 2147483647 w 106"/>
              <a:gd name="T121" fmla="*/ 2147483647 h 68"/>
              <a:gd name="T122" fmla="*/ 2147483647 w 106"/>
              <a:gd name="T123" fmla="*/ 2147483647 h 68"/>
              <a:gd name="T124" fmla="*/ 2147483647 w 106"/>
              <a:gd name="T125" fmla="*/ 2147483647 h 6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06" h="68">
                <a:moveTo>
                  <a:pt x="46" y="16"/>
                </a:move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lose/>
                <a:moveTo>
                  <a:pt x="47" y="15"/>
                </a:moveTo>
                <a:cubicBezTo>
                  <a:pt x="46" y="15"/>
                  <a:pt x="46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5"/>
                  <a:pt x="47" y="15"/>
                  <a:pt x="47" y="15"/>
                </a:cubicBezTo>
                <a:close/>
                <a:moveTo>
                  <a:pt x="46" y="16"/>
                </a:moveTo>
                <a:cubicBezTo>
                  <a:pt x="46" y="16"/>
                  <a:pt x="46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lose/>
                <a:moveTo>
                  <a:pt x="46" y="15"/>
                </a:moveTo>
                <a:cubicBezTo>
                  <a:pt x="46" y="15"/>
                  <a:pt x="46" y="16"/>
                  <a:pt x="46" y="16"/>
                </a:cubicBezTo>
                <a:cubicBezTo>
                  <a:pt x="46" y="16"/>
                  <a:pt x="46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lose/>
                <a:moveTo>
                  <a:pt x="69" y="21"/>
                </a:moveTo>
                <a:cubicBezTo>
                  <a:pt x="69" y="21"/>
                  <a:pt x="69" y="21"/>
                  <a:pt x="69" y="21"/>
                </a:cubicBezTo>
                <a:cubicBezTo>
                  <a:pt x="69" y="21"/>
                  <a:pt x="69" y="21"/>
                  <a:pt x="68" y="21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21"/>
                  <a:pt x="69" y="21"/>
                  <a:pt x="69" y="21"/>
                </a:cubicBezTo>
                <a:cubicBezTo>
                  <a:pt x="65" y="23"/>
                  <a:pt x="62" y="26"/>
                  <a:pt x="59" y="29"/>
                </a:cubicBezTo>
                <a:cubicBezTo>
                  <a:pt x="59" y="31"/>
                  <a:pt x="59" y="31"/>
                  <a:pt x="59" y="31"/>
                </a:cubicBezTo>
                <a:cubicBezTo>
                  <a:pt x="59" y="31"/>
                  <a:pt x="59" y="31"/>
                  <a:pt x="59" y="31"/>
                </a:cubicBezTo>
                <a:cubicBezTo>
                  <a:pt x="60" y="31"/>
                  <a:pt x="60" y="31"/>
                  <a:pt x="60" y="31"/>
                </a:cubicBezTo>
                <a:cubicBezTo>
                  <a:pt x="61" y="31"/>
                  <a:pt x="65" y="29"/>
                  <a:pt x="70" y="26"/>
                </a:cubicBezTo>
                <a:cubicBezTo>
                  <a:pt x="71" y="26"/>
                  <a:pt x="71" y="26"/>
                  <a:pt x="72" y="25"/>
                </a:cubicBezTo>
                <a:cubicBezTo>
                  <a:pt x="71" y="25"/>
                  <a:pt x="71" y="25"/>
                  <a:pt x="71" y="24"/>
                </a:cubicBezTo>
                <a:cubicBezTo>
                  <a:pt x="71" y="24"/>
                  <a:pt x="71" y="24"/>
                  <a:pt x="71" y="24"/>
                </a:cubicBezTo>
                <a:cubicBezTo>
                  <a:pt x="71" y="24"/>
                  <a:pt x="71" y="24"/>
                  <a:pt x="71" y="24"/>
                </a:cubicBezTo>
                <a:cubicBezTo>
                  <a:pt x="71" y="24"/>
                  <a:pt x="71" y="24"/>
                  <a:pt x="71" y="24"/>
                </a:cubicBezTo>
                <a:cubicBezTo>
                  <a:pt x="71" y="24"/>
                  <a:pt x="70" y="23"/>
                  <a:pt x="70" y="23"/>
                </a:cubicBezTo>
                <a:cubicBezTo>
                  <a:pt x="70" y="23"/>
                  <a:pt x="70" y="23"/>
                  <a:pt x="70" y="23"/>
                </a:cubicBezTo>
                <a:cubicBezTo>
                  <a:pt x="70" y="23"/>
                  <a:pt x="70" y="23"/>
                  <a:pt x="70" y="23"/>
                </a:cubicBezTo>
                <a:cubicBezTo>
                  <a:pt x="70" y="23"/>
                  <a:pt x="70" y="23"/>
                  <a:pt x="70" y="22"/>
                </a:cubicBezTo>
                <a:cubicBezTo>
                  <a:pt x="70" y="22"/>
                  <a:pt x="70" y="22"/>
                  <a:pt x="69" y="22"/>
                </a:cubicBezTo>
                <a:cubicBezTo>
                  <a:pt x="69" y="22"/>
                  <a:pt x="69" y="22"/>
                  <a:pt x="69" y="22"/>
                </a:cubicBezTo>
                <a:cubicBezTo>
                  <a:pt x="69" y="22"/>
                  <a:pt x="69" y="22"/>
                  <a:pt x="69" y="21"/>
                </a:cubicBezTo>
                <a:cubicBezTo>
                  <a:pt x="69" y="22"/>
                  <a:pt x="69" y="22"/>
                  <a:pt x="69" y="22"/>
                </a:cubicBezTo>
                <a:cubicBezTo>
                  <a:pt x="69" y="22"/>
                  <a:pt x="69" y="22"/>
                  <a:pt x="69" y="21"/>
                </a:cubicBezTo>
                <a:close/>
                <a:moveTo>
                  <a:pt x="71" y="25"/>
                </a:moveTo>
                <a:cubicBezTo>
                  <a:pt x="71" y="25"/>
                  <a:pt x="72" y="25"/>
                  <a:pt x="72" y="25"/>
                </a:cubicBezTo>
                <a:cubicBezTo>
                  <a:pt x="71" y="25"/>
                  <a:pt x="71" y="24"/>
                  <a:pt x="71" y="24"/>
                </a:cubicBezTo>
                <a:cubicBezTo>
                  <a:pt x="71" y="24"/>
                  <a:pt x="71" y="24"/>
                  <a:pt x="71" y="24"/>
                </a:cubicBezTo>
                <a:cubicBezTo>
                  <a:pt x="71" y="25"/>
                  <a:pt x="71" y="25"/>
                  <a:pt x="71" y="25"/>
                </a:cubicBezTo>
                <a:close/>
                <a:moveTo>
                  <a:pt x="49" y="15"/>
                </a:moveTo>
                <a:cubicBezTo>
                  <a:pt x="49" y="15"/>
                  <a:pt x="49" y="15"/>
                  <a:pt x="49" y="15"/>
                </a:cubicBezTo>
                <a:cubicBezTo>
                  <a:pt x="49" y="15"/>
                  <a:pt x="48" y="15"/>
                  <a:pt x="48" y="15"/>
                </a:cubicBezTo>
                <a:cubicBezTo>
                  <a:pt x="48" y="15"/>
                  <a:pt x="48" y="15"/>
                  <a:pt x="49" y="15"/>
                </a:cubicBezTo>
                <a:cubicBezTo>
                  <a:pt x="49" y="15"/>
                  <a:pt x="49" y="15"/>
                  <a:pt x="49" y="15"/>
                </a:cubicBezTo>
                <a:close/>
                <a:moveTo>
                  <a:pt x="35" y="45"/>
                </a:moveTo>
                <a:cubicBezTo>
                  <a:pt x="35" y="45"/>
                  <a:pt x="35" y="45"/>
                  <a:pt x="35" y="45"/>
                </a:cubicBezTo>
                <a:cubicBezTo>
                  <a:pt x="35" y="45"/>
                  <a:pt x="35" y="46"/>
                  <a:pt x="35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5" y="45"/>
                  <a:pt x="35" y="45"/>
                </a:cubicBezTo>
                <a:close/>
                <a:moveTo>
                  <a:pt x="49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lose/>
                <a:moveTo>
                  <a:pt x="45" y="54"/>
                </a:moveTo>
                <a:cubicBezTo>
                  <a:pt x="45" y="54"/>
                  <a:pt x="45" y="55"/>
                  <a:pt x="46" y="55"/>
                </a:cubicBezTo>
                <a:cubicBezTo>
                  <a:pt x="46" y="55"/>
                  <a:pt x="46" y="55"/>
                  <a:pt x="45" y="55"/>
                </a:cubicBezTo>
                <a:cubicBezTo>
                  <a:pt x="45" y="54"/>
                  <a:pt x="45" y="54"/>
                  <a:pt x="45" y="54"/>
                </a:cubicBezTo>
                <a:close/>
                <a:moveTo>
                  <a:pt x="58" y="30"/>
                </a:moveTo>
                <a:cubicBezTo>
                  <a:pt x="59" y="31"/>
                  <a:pt x="59" y="31"/>
                  <a:pt x="59" y="31"/>
                </a:cubicBezTo>
                <a:cubicBezTo>
                  <a:pt x="59" y="31"/>
                  <a:pt x="59" y="31"/>
                  <a:pt x="59" y="31"/>
                </a:cubicBezTo>
                <a:cubicBezTo>
                  <a:pt x="59" y="31"/>
                  <a:pt x="59" y="31"/>
                  <a:pt x="59" y="31"/>
                </a:cubicBezTo>
                <a:lnTo>
                  <a:pt x="58" y="30"/>
                </a:lnTo>
                <a:close/>
                <a:moveTo>
                  <a:pt x="58" y="40"/>
                </a:move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9"/>
                  <a:pt x="59" y="39"/>
                </a:cubicBezTo>
                <a:lnTo>
                  <a:pt x="58" y="40"/>
                </a:lnTo>
                <a:close/>
                <a:moveTo>
                  <a:pt x="71" y="46"/>
                </a:moveTo>
                <a:cubicBezTo>
                  <a:pt x="68" y="43"/>
                  <a:pt x="64" y="41"/>
                  <a:pt x="61" y="39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60" y="41"/>
                  <a:pt x="62" y="44"/>
                  <a:pt x="66" y="48"/>
                </a:cubicBezTo>
                <a:cubicBezTo>
                  <a:pt x="66" y="48"/>
                  <a:pt x="67" y="49"/>
                  <a:pt x="68" y="50"/>
                </a:cubicBezTo>
                <a:cubicBezTo>
                  <a:pt x="68" y="50"/>
                  <a:pt x="68" y="50"/>
                  <a:pt x="67" y="50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49"/>
                  <a:pt x="68" y="49"/>
                  <a:pt x="69" y="49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49"/>
                  <a:pt x="69" y="49"/>
                  <a:pt x="69" y="49"/>
                </a:cubicBezTo>
                <a:cubicBezTo>
                  <a:pt x="69" y="49"/>
                  <a:pt x="69" y="49"/>
                  <a:pt x="69" y="49"/>
                </a:cubicBezTo>
                <a:cubicBezTo>
                  <a:pt x="69" y="49"/>
                  <a:pt x="69" y="49"/>
                  <a:pt x="69" y="48"/>
                </a:cubicBezTo>
                <a:cubicBezTo>
                  <a:pt x="69" y="48"/>
                  <a:pt x="70" y="48"/>
                  <a:pt x="70" y="48"/>
                </a:cubicBezTo>
                <a:cubicBezTo>
                  <a:pt x="70" y="48"/>
                  <a:pt x="69" y="48"/>
                  <a:pt x="69" y="48"/>
                </a:cubicBezTo>
                <a:cubicBezTo>
                  <a:pt x="69" y="48"/>
                  <a:pt x="70" y="48"/>
                  <a:pt x="70" y="48"/>
                </a:cubicBezTo>
                <a:cubicBezTo>
                  <a:pt x="70" y="48"/>
                  <a:pt x="70" y="48"/>
                  <a:pt x="70" y="48"/>
                </a:cubicBezTo>
                <a:cubicBezTo>
                  <a:pt x="70" y="47"/>
                  <a:pt x="70" y="47"/>
                  <a:pt x="70" y="47"/>
                </a:cubicBezTo>
                <a:cubicBezTo>
                  <a:pt x="70" y="47"/>
                  <a:pt x="70" y="47"/>
                  <a:pt x="71" y="47"/>
                </a:cubicBezTo>
                <a:cubicBezTo>
                  <a:pt x="71" y="46"/>
                  <a:pt x="71" y="46"/>
                  <a:pt x="71" y="46"/>
                </a:cubicBezTo>
                <a:cubicBezTo>
                  <a:pt x="71" y="46"/>
                  <a:pt x="71" y="46"/>
                  <a:pt x="71" y="46"/>
                </a:cubicBezTo>
                <a:cubicBezTo>
                  <a:pt x="71" y="46"/>
                  <a:pt x="71" y="46"/>
                  <a:pt x="71" y="46"/>
                </a:cubicBezTo>
                <a:cubicBezTo>
                  <a:pt x="71" y="46"/>
                  <a:pt x="71" y="45"/>
                  <a:pt x="71" y="45"/>
                </a:cubicBezTo>
                <a:cubicBezTo>
                  <a:pt x="71" y="45"/>
                  <a:pt x="71" y="45"/>
                  <a:pt x="72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71" y="45"/>
                  <a:pt x="71" y="45"/>
                  <a:pt x="71" y="46"/>
                </a:cubicBezTo>
                <a:close/>
                <a:moveTo>
                  <a:pt x="72" y="25"/>
                </a:moveTo>
                <a:cubicBezTo>
                  <a:pt x="72" y="25"/>
                  <a:pt x="72" y="25"/>
                  <a:pt x="72" y="25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5"/>
                  <a:pt x="72" y="25"/>
                  <a:pt x="72" y="25"/>
                </a:cubicBezTo>
                <a:close/>
                <a:moveTo>
                  <a:pt x="60" y="36"/>
                </a:moveTo>
                <a:cubicBezTo>
                  <a:pt x="60" y="35"/>
                  <a:pt x="60" y="35"/>
                  <a:pt x="60" y="35"/>
                </a:cubicBezTo>
                <a:cubicBezTo>
                  <a:pt x="60" y="34"/>
                  <a:pt x="60" y="34"/>
                  <a:pt x="60" y="34"/>
                </a:cubicBezTo>
                <a:cubicBezTo>
                  <a:pt x="60" y="35"/>
                  <a:pt x="60" y="35"/>
                  <a:pt x="60" y="35"/>
                </a:cubicBezTo>
                <a:lnTo>
                  <a:pt x="60" y="36"/>
                </a:lnTo>
                <a:close/>
                <a:moveTo>
                  <a:pt x="38" y="50"/>
                </a:moveTo>
                <a:cubicBezTo>
                  <a:pt x="38" y="50"/>
                  <a:pt x="38" y="50"/>
                  <a:pt x="38" y="50"/>
                </a:cubicBezTo>
                <a:cubicBezTo>
                  <a:pt x="39" y="51"/>
                  <a:pt x="41" y="52"/>
                  <a:pt x="43" y="54"/>
                </a:cubicBezTo>
                <a:cubicBezTo>
                  <a:pt x="43" y="54"/>
                  <a:pt x="43" y="53"/>
                  <a:pt x="43" y="53"/>
                </a:cubicBezTo>
                <a:cubicBezTo>
                  <a:pt x="41" y="52"/>
                  <a:pt x="40" y="51"/>
                  <a:pt x="38" y="50"/>
                </a:cubicBezTo>
                <a:cubicBezTo>
                  <a:pt x="38" y="50"/>
                  <a:pt x="38" y="50"/>
                  <a:pt x="38" y="50"/>
                </a:cubicBezTo>
                <a:close/>
                <a:moveTo>
                  <a:pt x="35" y="45"/>
                </a:moveTo>
                <a:cubicBezTo>
                  <a:pt x="34" y="45"/>
                  <a:pt x="34" y="44"/>
                  <a:pt x="34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4"/>
                  <a:pt x="34" y="44"/>
                  <a:pt x="34" y="45"/>
                </a:cubicBezTo>
                <a:cubicBezTo>
                  <a:pt x="34" y="45"/>
                  <a:pt x="35" y="45"/>
                  <a:pt x="35" y="45"/>
                </a:cubicBezTo>
                <a:close/>
                <a:moveTo>
                  <a:pt x="35" y="45"/>
                </a:moveTo>
                <a:cubicBezTo>
                  <a:pt x="35" y="45"/>
                  <a:pt x="35" y="45"/>
                  <a:pt x="35" y="45"/>
                </a:cubicBezTo>
                <a:cubicBezTo>
                  <a:pt x="35" y="45"/>
                  <a:pt x="35" y="45"/>
                  <a:pt x="35" y="45"/>
                </a:cubicBezTo>
                <a:cubicBezTo>
                  <a:pt x="35" y="45"/>
                  <a:pt x="35" y="45"/>
                  <a:pt x="35" y="45"/>
                </a:cubicBezTo>
                <a:close/>
                <a:moveTo>
                  <a:pt x="36" y="22"/>
                </a:moveTo>
                <a:cubicBezTo>
                  <a:pt x="36" y="23"/>
                  <a:pt x="36" y="23"/>
                  <a:pt x="36" y="23"/>
                </a:cubicBezTo>
                <a:cubicBezTo>
                  <a:pt x="36" y="23"/>
                  <a:pt x="36" y="23"/>
                  <a:pt x="36" y="23"/>
                </a:cubicBezTo>
                <a:cubicBezTo>
                  <a:pt x="36" y="23"/>
                  <a:pt x="36" y="22"/>
                  <a:pt x="36" y="22"/>
                </a:cubicBezTo>
                <a:close/>
                <a:moveTo>
                  <a:pt x="33" y="31"/>
                </a:moveTo>
                <a:cubicBezTo>
                  <a:pt x="33" y="31"/>
                  <a:pt x="33" y="31"/>
                  <a:pt x="33" y="31"/>
                </a:cubicBezTo>
                <a:cubicBezTo>
                  <a:pt x="39" y="32"/>
                  <a:pt x="46" y="34"/>
                  <a:pt x="46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6" y="32"/>
                  <a:pt x="46" y="32"/>
                  <a:pt x="46" y="32"/>
                </a:cubicBezTo>
                <a:cubicBezTo>
                  <a:pt x="46" y="32"/>
                  <a:pt x="46" y="32"/>
                  <a:pt x="46" y="32"/>
                </a:cubicBezTo>
                <a:cubicBezTo>
                  <a:pt x="46" y="32"/>
                  <a:pt x="46" y="32"/>
                  <a:pt x="46" y="32"/>
                </a:cubicBezTo>
                <a:cubicBezTo>
                  <a:pt x="45" y="32"/>
                  <a:pt x="45" y="32"/>
                  <a:pt x="45" y="32"/>
                </a:cubicBezTo>
                <a:cubicBezTo>
                  <a:pt x="41" y="30"/>
                  <a:pt x="38" y="28"/>
                  <a:pt x="35" y="25"/>
                </a:cubicBezTo>
                <a:cubicBezTo>
                  <a:pt x="35" y="25"/>
                  <a:pt x="34" y="26"/>
                  <a:pt x="34" y="26"/>
                </a:cubicBezTo>
                <a:cubicBezTo>
                  <a:pt x="34" y="26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4" y="27"/>
                  <a:pt x="33" y="29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lose/>
                <a:moveTo>
                  <a:pt x="33" y="28"/>
                </a:moveTo>
                <a:cubicBezTo>
                  <a:pt x="33" y="29"/>
                  <a:pt x="33" y="29"/>
                  <a:pt x="33" y="30"/>
                </a:cubicBezTo>
                <a:cubicBezTo>
                  <a:pt x="33" y="29"/>
                  <a:pt x="33" y="29"/>
                  <a:pt x="33" y="28"/>
                </a:cubicBezTo>
                <a:close/>
                <a:moveTo>
                  <a:pt x="59" y="15"/>
                </a:moveTo>
                <a:cubicBezTo>
                  <a:pt x="59" y="15"/>
                  <a:pt x="58" y="15"/>
                  <a:pt x="58" y="15"/>
                </a:cubicBezTo>
                <a:cubicBezTo>
                  <a:pt x="58" y="15"/>
                  <a:pt x="58" y="15"/>
                  <a:pt x="59" y="15"/>
                </a:cubicBezTo>
                <a:cubicBezTo>
                  <a:pt x="59" y="15"/>
                  <a:pt x="59" y="15"/>
                  <a:pt x="59" y="15"/>
                </a:cubicBezTo>
                <a:close/>
                <a:moveTo>
                  <a:pt x="59" y="15"/>
                </a:moveTo>
                <a:cubicBezTo>
                  <a:pt x="59" y="15"/>
                  <a:pt x="59" y="15"/>
                  <a:pt x="59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5"/>
                  <a:pt x="59" y="15"/>
                  <a:pt x="59" y="15"/>
                </a:cubicBezTo>
                <a:close/>
                <a:moveTo>
                  <a:pt x="38" y="20"/>
                </a:move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lose/>
                <a:moveTo>
                  <a:pt x="74" y="33"/>
                </a:move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lose/>
                <a:moveTo>
                  <a:pt x="44" y="16"/>
                </a:moveTo>
                <a:cubicBezTo>
                  <a:pt x="44" y="16"/>
                  <a:pt x="44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4" y="16"/>
                  <a:pt x="44" y="16"/>
                </a:cubicBezTo>
                <a:close/>
                <a:moveTo>
                  <a:pt x="62" y="16"/>
                </a:moveTo>
                <a:cubicBezTo>
                  <a:pt x="61" y="16"/>
                  <a:pt x="61" y="16"/>
                  <a:pt x="60" y="15"/>
                </a:cubicBezTo>
                <a:cubicBezTo>
                  <a:pt x="60" y="16"/>
                  <a:pt x="61" y="16"/>
                  <a:pt x="61" y="16"/>
                </a:cubicBezTo>
                <a:cubicBezTo>
                  <a:pt x="61" y="16"/>
                  <a:pt x="61" y="16"/>
                  <a:pt x="62" y="16"/>
                </a:cubicBezTo>
                <a:close/>
                <a:moveTo>
                  <a:pt x="57" y="15"/>
                </a:move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7" y="15"/>
                </a:cubicBezTo>
                <a:close/>
                <a:moveTo>
                  <a:pt x="32" y="33"/>
                </a:move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lose/>
                <a:moveTo>
                  <a:pt x="36" y="24"/>
                </a:moveTo>
                <a:cubicBezTo>
                  <a:pt x="36" y="23"/>
                  <a:pt x="36" y="23"/>
                  <a:pt x="36" y="23"/>
                </a:cubicBezTo>
                <a:cubicBezTo>
                  <a:pt x="36" y="23"/>
                  <a:pt x="35" y="24"/>
                  <a:pt x="35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24"/>
                  <a:pt x="36" y="24"/>
                  <a:pt x="36" y="24"/>
                </a:cubicBezTo>
                <a:close/>
                <a:moveTo>
                  <a:pt x="57" y="15"/>
                </a:move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7" y="15"/>
                </a:cubicBezTo>
                <a:close/>
                <a:moveTo>
                  <a:pt x="74" y="33"/>
                </a:move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2"/>
                  <a:pt x="74" y="32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lose/>
                <a:moveTo>
                  <a:pt x="74" y="32"/>
                </a:moveTo>
                <a:cubicBezTo>
                  <a:pt x="74" y="32"/>
                  <a:pt x="74" y="32"/>
                  <a:pt x="74" y="32"/>
                </a:cubicBezTo>
                <a:cubicBezTo>
                  <a:pt x="74" y="32"/>
                  <a:pt x="74" y="32"/>
                  <a:pt x="74" y="32"/>
                </a:cubicBezTo>
                <a:cubicBezTo>
                  <a:pt x="74" y="32"/>
                  <a:pt x="74" y="32"/>
                  <a:pt x="74" y="32"/>
                </a:cubicBezTo>
                <a:close/>
                <a:moveTo>
                  <a:pt x="48" y="30"/>
                </a:moveTo>
                <a:cubicBezTo>
                  <a:pt x="48" y="30"/>
                  <a:pt x="48" y="30"/>
                  <a:pt x="48" y="30"/>
                </a:cubicBezTo>
                <a:cubicBezTo>
                  <a:pt x="48" y="30"/>
                  <a:pt x="48" y="30"/>
                  <a:pt x="48" y="30"/>
                </a:cubicBezTo>
                <a:cubicBezTo>
                  <a:pt x="48" y="30"/>
                  <a:pt x="48" y="30"/>
                  <a:pt x="48" y="30"/>
                </a:cubicBezTo>
                <a:cubicBezTo>
                  <a:pt x="50" y="29"/>
                  <a:pt x="50" y="29"/>
                  <a:pt x="50" y="29"/>
                </a:cubicBezTo>
                <a:cubicBezTo>
                  <a:pt x="49" y="29"/>
                  <a:pt x="49" y="29"/>
                  <a:pt x="49" y="29"/>
                </a:cubicBezTo>
                <a:cubicBezTo>
                  <a:pt x="48" y="28"/>
                  <a:pt x="48" y="28"/>
                  <a:pt x="48" y="28"/>
                </a:cubicBezTo>
                <a:cubicBezTo>
                  <a:pt x="46" y="24"/>
                  <a:pt x="45" y="20"/>
                  <a:pt x="44" y="16"/>
                </a:cubicBezTo>
                <a:cubicBezTo>
                  <a:pt x="42" y="17"/>
                  <a:pt x="40" y="18"/>
                  <a:pt x="39" y="20"/>
                </a:cubicBezTo>
                <a:cubicBezTo>
                  <a:pt x="40" y="18"/>
                  <a:pt x="42" y="17"/>
                  <a:pt x="44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2" y="17"/>
                  <a:pt x="40" y="18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44" y="24"/>
                  <a:pt x="48" y="30"/>
                  <a:pt x="48" y="30"/>
                </a:cubicBezTo>
                <a:close/>
                <a:moveTo>
                  <a:pt x="32" y="38"/>
                </a:moveTo>
                <a:cubicBezTo>
                  <a:pt x="32" y="39"/>
                  <a:pt x="33" y="39"/>
                  <a:pt x="33" y="40"/>
                </a:cubicBezTo>
                <a:cubicBezTo>
                  <a:pt x="33" y="39"/>
                  <a:pt x="32" y="39"/>
                  <a:pt x="32" y="38"/>
                </a:cubicBezTo>
                <a:close/>
                <a:moveTo>
                  <a:pt x="46" y="38"/>
                </a:moveTo>
                <a:cubicBezTo>
                  <a:pt x="46" y="38"/>
                  <a:pt x="46" y="38"/>
                  <a:pt x="46" y="38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9"/>
                  <a:pt x="47" y="39"/>
                  <a:pt x="47" y="39"/>
                </a:cubicBezTo>
                <a:cubicBezTo>
                  <a:pt x="46" y="36"/>
                  <a:pt x="46" y="36"/>
                  <a:pt x="46" y="36"/>
                </a:cubicBezTo>
                <a:cubicBezTo>
                  <a:pt x="46" y="36"/>
                  <a:pt x="46" y="36"/>
                  <a:pt x="46" y="36"/>
                </a:cubicBezTo>
                <a:cubicBezTo>
                  <a:pt x="46" y="37"/>
                  <a:pt x="46" y="37"/>
                  <a:pt x="46" y="37"/>
                </a:cubicBezTo>
                <a:cubicBezTo>
                  <a:pt x="45" y="37"/>
                  <a:pt x="45" y="37"/>
                  <a:pt x="45" y="37"/>
                </a:cubicBezTo>
                <a:cubicBezTo>
                  <a:pt x="45" y="37"/>
                  <a:pt x="45" y="37"/>
                  <a:pt x="45" y="37"/>
                </a:cubicBezTo>
                <a:cubicBezTo>
                  <a:pt x="42" y="38"/>
                  <a:pt x="39" y="38"/>
                  <a:pt x="36" y="38"/>
                </a:cubicBezTo>
                <a:cubicBezTo>
                  <a:pt x="35" y="38"/>
                  <a:pt x="34" y="38"/>
                  <a:pt x="32" y="38"/>
                </a:cubicBezTo>
                <a:cubicBezTo>
                  <a:pt x="32" y="39"/>
                  <a:pt x="33" y="39"/>
                  <a:pt x="33" y="40"/>
                </a:cubicBezTo>
                <a:cubicBezTo>
                  <a:pt x="33" y="40"/>
                  <a:pt x="33" y="40"/>
                  <a:pt x="33" y="40"/>
                </a:cubicBezTo>
                <a:cubicBezTo>
                  <a:pt x="33" y="40"/>
                  <a:pt x="33" y="41"/>
                  <a:pt x="33" y="41"/>
                </a:cubicBezTo>
                <a:cubicBezTo>
                  <a:pt x="33" y="42"/>
                  <a:pt x="34" y="43"/>
                  <a:pt x="34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5" y="44"/>
                  <a:pt x="35" y="43"/>
                  <a:pt x="36" y="43"/>
                </a:cubicBezTo>
                <a:cubicBezTo>
                  <a:pt x="41" y="40"/>
                  <a:pt x="46" y="38"/>
                  <a:pt x="46" y="38"/>
                </a:cubicBezTo>
                <a:close/>
                <a:moveTo>
                  <a:pt x="33" y="41"/>
                </a:moveTo>
                <a:cubicBezTo>
                  <a:pt x="33" y="41"/>
                  <a:pt x="33" y="41"/>
                  <a:pt x="33" y="40"/>
                </a:cubicBezTo>
                <a:cubicBezTo>
                  <a:pt x="33" y="41"/>
                  <a:pt x="33" y="41"/>
                  <a:pt x="33" y="41"/>
                </a:cubicBezTo>
                <a:close/>
                <a:moveTo>
                  <a:pt x="33" y="41"/>
                </a:moveTo>
                <a:cubicBezTo>
                  <a:pt x="33" y="41"/>
                  <a:pt x="33" y="41"/>
                  <a:pt x="33" y="41"/>
                </a:cubicBezTo>
                <a:cubicBezTo>
                  <a:pt x="33" y="41"/>
                  <a:pt x="33" y="41"/>
                  <a:pt x="33" y="41"/>
                </a:cubicBezTo>
                <a:cubicBezTo>
                  <a:pt x="33" y="41"/>
                  <a:pt x="33" y="41"/>
                  <a:pt x="33" y="41"/>
                </a:cubicBezTo>
                <a:close/>
                <a:moveTo>
                  <a:pt x="34" y="44"/>
                </a:moveTo>
                <a:cubicBezTo>
                  <a:pt x="34" y="44"/>
                  <a:pt x="34" y="44"/>
                  <a:pt x="34" y="44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43"/>
                  <a:pt x="34" y="44"/>
                  <a:pt x="34" y="44"/>
                </a:cubicBezTo>
                <a:close/>
                <a:moveTo>
                  <a:pt x="33" y="40"/>
                </a:moveTo>
                <a:cubicBezTo>
                  <a:pt x="33" y="40"/>
                  <a:pt x="33" y="40"/>
                  <a:pt x="33" y="40"/>
                </a:cubicBezTo>
                <a:cubicBezTo>
                  <a:pt x="33" y="40"/>
                  <a:pt x="33" y="40"/>
                  <a:pt x="33" y="40"/>
                </a:cubicBezTo>
                <a:cubicBezTo>
                  <a:pt x="33" y="40"/>
                  <a:pt x="33" y="40"/>
                  <a:pt x="33" y="40"/>
                </a:cubicBezTo>
                <a:cubicBezTo>
                  <a:pt x="33" y="40"/>
                  <a:pt x="33" y="40"/>
                  <a:pt x="33" y="40"/>
                </a:cubicBezTo>
                <a:close/>
                <a:moveTo>
                  <a:pt x="68" y="21"/>
                </a:moveTo>
                <a:cubicBezTo>
                  <a:pt x="67" y="19"/>
                  <a:pt x="65" y="18"/>
                  <a:pt x="63" y="17"/>
                </a:cubicBezTo>
                <a:cubicBezTo>
                  <a:pt x="63" y="17"/>
                  <a:pt x="63" y="17"/>
                  <a:pt x="63" y="17"/>
                </a:cubicBezTo>
                <a:cubicBezTo>
                  <a:pt x="65" y="18"/>
                  <a:pt x="67" y="19"/>
                  <a:pt x="68" y="21"/>
                </a:cubicBezTo>
                <a:cubicBezTo>
                  <a:pt x="68" y="21"/>
                  <a:pt x="68" y="21"/>
                  <a:pt x="68" y="21"/>
                </a:cubicBezTo>
                <a:close/>
                <a:moveTo>
                  <a:pt x="56" y="14"/>
                </a:moveTo>
                <a:cubicBezTo>
                  <a:pt x="56" y="14"/>
                  <a:pt x="56" y="14"/>
                  <a:pt x="56" y="14"/>
                </a:cubicBezTo>
                <a:cubicBezTo>
                  <a:pt x="56" y="14"/>
                  <a:pt x="56" y="14"/>
                  <a:pt x="57" y="14"/>
                </a:cubicBezTo>
                <a:cubicBezTo>
                  <a:pt x="56" y="14"/>
                  <a:pt x="56" y="14"/>
                  <a:pt x="56" y="14"/>
                </a:cubicBezTo>
                <a:close/>
                <a:moveTo>
                  <a:pt x="51" y="14"/>
                </a:moveTo>
                <a:cubicBezTo>
                  <a:pt x="51" y="14"/>
                  <a:pt x="50" y="14"/>
                  <a:pt x="50" y="14"/>
                </a:cubicBezTo>
                <a:cubicBezTo>
                  <a:pt x="50" y="15"/>
                  <a:pt x="51" y="15"/>
                  <a:pt x="51" y="16"/>
                </a:cubicBezTo>
                <a:cubicBezTo>
                  <a:pt x="52" y="22"/>
                  <a:pt x="52" y="28"/>
                  <a:pt x="52" y="28"/>
                </a:cubicBezTo>
                <a:cubicBezTo>
                  <a:pt x="52" y="28"/>
                  <a:pt x="52" y="28"/>
                  <a:pt x="52" y="28"/>
                </a:cubicBezTo>
                <a:cubicBezTo>
                  <a:pt x="52" y="28"/>
                  <a:pt x="52" y="28"/>
                  <a:pt x="52" y="28"/>
                </a:cubicBezTo>
                <a:cubicBezTo>
                  <a:pt x="55" y="28"/>
                  <a:pt x="55" y="28"/>
                  <a:pt x="55" y="28"/>
                </a:cubicBezTo>
                <a:cubicBezTo>
                  <a:pt x="53" y="27"/>
                  <a:pt x="53" y="27"/>
                  <a:pt x="53" y="27"/>
                </a:cubicBezTo>
                <a:cubicBezTo>
                  <a:pt x="53" y="27"/>
                  <a:pt x="53" y="27"/>
                  <a:pt x="53" y="27"/>
                </a:cubicBezTo>
                <a:cubicBezTo>
                  <a:pt x="53" y="27"/>
                  <a:pt x="53" y="27"/>
                  <a:pt x="53" y="27"/>
                </a:cubicBezTo>
                <a:cubicBezTo>
                  <a:pt x="54" y="23"/>
                  <a:pt x="55" y="18"/>
                  <a:pt x="57" y="15"/>
                </a:cubicBezTo>
                <a:cubicBezTo>
                  <a:pt x="57" y="14"/>
                  <a:pt x="56" y="14"/>
                  <a:pt x="56" y="14"/>
                </a:cubicBezTo>
                <a:cubicBezTo>
                  <a:pt x="55" y="14"/>
                  <a:pt x="54" y="14"/>
                  <a:pt x="53" y="14"/>
                </a:cubicBezTo>
                <a:cubicBezTo>
                  <a:pt x="52" y="14"/>
                  <a:pt x="51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1" y="14"/>
                  <a:pt x="51" y="14"/>
                </a:cubicBezTo>
                <a:close/>
                <a:moveTo>
                  <a:pt x="57" y="15"/>
                </a:moveTo>
                <a:cubicBezTo>
                  <a:pt x="57" y="15"/>
                  <a:pt x="57" y="14"/>
                  <a:pt x="57" y="14"/>
                </a:cubicBezTo>
                <a:cubicBezTo>
                  <a:pt x="57" y="14"/>
                  <a:pt x="57" y="15"/>
                  <a:pt x="57" y="15"/>
                </a:cubicBezTo>
                <a:close/>
                <a:moveTo>
                  <a:pt x="74" y="39"/>
                </a:moveTo>
                <a:cubicBezTo>
                  <a:pt x="74" y="39"/>
                  <a:pt x="74" y="39"/>
                  <a:pt x="74" y="39"/>
                </a:cubicBezTo>
                <a:cubicBezTo>
                  <a:pt x="74" y="38"/>
                  <a:pt x="74" y="38"/>
                  <a:pt x="74" y="38"/>
                </a:cubicBezTo>
                <a:cubicBezTo>
                  <a:pt x="74" y="38"/>
                  <a:pt x="74" y="39"/>
                  <a:pt x="74" y="39"/>
                </a:cubicBezTo>
                <a:cubicBezTo>
                  <a:pt x="74" y="39"/>
                  <a:pt x="74" y="39"/>
                  <a:pt x="74" y="39"/>
                </a:cubicBezTo>
                <a:cubicBezTo>
                  <a:pt x="74" y="39"/>
                  <a:pt x="74" y="39"/>
                  <a:pt x="74" y="39"/>
                </a:cubicBezTo>
                <a:close/>
                <a:moveTo>
                  <a:pt x="49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lose/>
                <a:moveTo>
                  <a:pt x="63" y="17"/>
                </a:moveTo>
                <a:cubicBezTo>
                  <a:pt x="63" y="17"/>
                  <a:pt x="63" y="17"/>
                  <a:pt x="63" y="17"/>
                </a:cubicBezTo>
                <a:cubicBezTo>
                  <a:pt x="63" y="16"/>
                  <a:pt x="62" y="16"/>
                  <a:pt x="62" y="16"/>
                </a:cubicBezTo>
                <a:cubicBezTo>
                  <a:pt x="63" y="16"/>
                  <a:pt x="63" y="17"/>
                  <a:pt x="63" y="17"/>
                </a:cubicBezTo>
                <a:cubicBezTo>
                  <a:pt x="63" y="17"/>
                  <a:pt x="63" y="17"/>
                  <a:pt x="63" y="17"/>
                </a:cubicBezTo>
                <a:close/>
                <a:moveTo>
                  <a:pt x="38" y="20"/>
                </a:move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lose/>
                <a:moveTo>
                  <a:pt x="32" y="37"/>
                </a:moveTo>
                <a:cubicBezTo>
                  <a:pt x="34" y="37"/>
                  <a:pt x="35" y="37"/>
                  <a:pt x="36" y="37"/>
                </a:cubicBezTo>
                <a:cubicBezTo>
                  <a:pt x="39" y="37"/>
                  <a:pt x="42" y="37"/>
                  <a:pt x="45" y="37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34"/>
                  <a:pt x="43" y="34"/>
                  <a:pt x="40" y="33"/>
                </a:cubicBezTo>
                <a:cubicBezTo>
                  <a:pt x="38" y="33"/>
                  <a:pt x="35" y="32"/>
                  <a:pt x="32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2" y="32"/>
                  <a:pt x="32" y="33"/>
                </a:cubicBezTo>
                <a:cubicBezTo>
                  <a:pt x="32" y="33"/>
                  <a:pt x="32" y="32"/>
                  <a:pt x="32" y="32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4"/>
                  <a:pt x="32" y="34"/>
                  <a:pt x="32" y="35"/>
                </a:cubicBezTo>
                <a:cubicBezTo>
                  <a:pt x="32" y="36"/>
                  <a:pt x="32" y="36"/>
                  <a:pt x="32" y="37"/>
                </a:cubicBezTo>
                <a:cubicBezTo>
                  <a:pt x="32" y="37"/>
                  <a:pt x="32" y="37"/>
                  <a:pt x="32" y="37"/>
                </a:cubicBezTo>
                <a:close/>
                <a:moveTo>
                  <a:pt x="58" y="40"/>
                </a:moveTo>
                <a:cubicBezTo>
                  <a:pt x="56" y="42"/>
                  <a:pt x="56" y="42"/>
                  <a:pt x="56" y="42"/>
                </a:cubicBezTo>
                <a:cubicBezTo>
                  <a:pt x="57" y="42"/>
                  <a:pt x="57" y="42"/>
                  <a:pt x="57" y="42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0"/>
                  <a:pt x="58" y="40"/>
                  <a:pt x="58" y="40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lose/>
                <a:moveTo>
                  <a:pt x="57" y="15"/>
                </a:move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8" y="15"/>
                </a:cubicBezTo>
                <a:cubicBezTo>
                  <a:pt x="57" y="15"/>
                  <a:pt x="57" y="15"/>
                  <a:pt x="57" y="15"/>
                </a:cubicBezTo>
                <a:close/>
                <a:moveTo>
                  <a:pt x="46" y="32"/>
                </a:moveTo>
                <a:cubicBezTo>
                  <a:pt x="46" y="34"/>
                  <a:pt x="46" y="34"/>
                  <a:pt x="46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7" y="31"/>
                  <a:pt x="47" y="31"/>
                  <a:pt x="47" y="31"/>
                </a:cubicBezTo>
                <a:lnTo>
                  <a:pt x="46" y="32"/>
                </a:lnTo>
                <a:close/>
                <a:moveTo>
                  <a:pt x="73" y="40"/>
                </a:moveTo>
                <a:cubicBezTo>
                  <a:pt x="74" y="39"/>
                  <a:pt x="74" y="39"/>
                  <a:pt x="74" y="39"/>
                </a:cubicBezTo>
                <a:cubicBezTo>
                  <a:pt x="67" y="38"/>
                  <a:pt x="61" y="36"/>
                  <a:pt x="61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59" y="39"/>
                  <a:pt x="59" y="39"/>
                  <a:pt x="59" y="39"/>
                </a:cubicBezTo>
                <a:cubicBezTo>
                  <a:pt x="60" y="38"/>
                  <a:pt x="60" y="38"/>
                  <a:pt x="60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61" y="38"/>
                  <a:pt x="61" y="38"/>
                  <a:pt x="61" y="38"/>
                </a:cubicBezTo>
                <a:cubicBezTo>
                  <a:pt x="61" y="38"/>
                  <a:pt x="61" y="38"/>
                  <a:pt x="61" y="38"/>
                </a:cubicBezTo>
                <a:cubicBezTo>
                  <a:pt x="65" y="40"/>
                  <a:pt x="68" y="42"/>
                  <a:pt x="72" y="45"/>
                </a:cubicBezTo>
                <a:cubicBezTo>
                  <a:pt x="72" y="45"/>
                  <a:pt x="72" y="45"/>
                  <a:pt x="72" y="44"/>
                </a:cubicBezTo>
                <a:cubicBezTo>
                  <a:pt x="72" y="45"/>
                  <a:pt x="72" y="45"/>
                  <a:pt x="72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73" y="43"/>
                  <a:pt x="73" y="41"/>
                  <a:pt x="74" y="39"/>
                </a:cubicBezTo>
                <a:cubicBezTo>
                  <a:pt x="74" y="39"/>
                  <a:pt x="74" y="39"/>
                  <a:pt x="74" y="39"/>
                </a:cubicBezTo>
                <a:cubicBezTo>
                  <a:pt x="74" y="39"/>
                  <a:pt x="74" y="39"/>
                  <a:pt x="73" y="40"/>
                </a:cubicBezTo>
                <a:close/>
                <a:moveTo>
                  <a:pt x="73" y="42"/>
                </a:moveTo>
                <a:cubicBezTo>
                  <a:pt x="73" y="42"/>
                  <a:pt x="73" y="41"/>
                  <a:pt x="73" y="40"/>
                </a:cubicBezTo>
                <a:cubicBezTo>
                  <a:pt x="73" y="41"/>
                  <a:pt x="73" y="42"/>
                  <a:pt x="73" y="42"/>
                </a:cubicBezTo>
                <a:close/>
                <a:moveTo>
                  <a:pt x="46" y="34"/>
                </a:moveTo>
                <a:cubicBezTo>
                  <a:pt x="46" y="35"/>
                  <a:pt x="46" y="35"/>
                  <a:pt x="46" y="35"/>
                </a:cubicBezTo>
                <a:cubicBezTo>
                  <a:pt x="46" y="36"/>
                  <a:pt x="46" y="36"/>
                  <a:pt x="46" y="36"/>
                </a:cubicBezTo>
                <a:cubicBezTo>
                  <a:pt x="46" y="35"/>
                  <a:pt x="46" y="35"/>
                  <a:pt x="46" y="35"/>
                </a:cubicBezTo>
                <a:lnTo>
                  <a:pt x="46" y="34"/>
                </a:lnTo>
                <a:close/>
                <a:moveTo>
                  <a:pt x="63" y="17"/>
                </a:moveTo>
                <a:cubicBezTo>
                  <a:pt x="63" y="17"/>
                  <a:pt x="63" y="17"/>
                  <a:pt x="63" y="17"/>
                </a:cubicBezTo>
                <a:cubicBezTo>
                  <a:pt x="63" y="17"/>
                  <a:pt x="63" y="17"/>
                  <a:pt x="63" y="17"/>
                </a:cubicBezTo>
                <a:cubicBezTo>
                  <a:pt x="63" y="17"/>
                  <a:pt x="63" y="17"/>
                  <a:pt x="63" y="17"/>
                </a:cubicBezTo>
                <a:close/>
                <a:moveTo>
                  <a:pt x="74" y="37"/>
                </a:moveTo>
                <a:cubicBezTo>
                  <a:pt x="74" y="37"/>
                  <a:pt x="74" y="37"/>
                  <a:pt x="74" y="37"/>
                </a:cubicBezTo>
                <a:cubicBezTo>
                  <a:pt x="74" y="37"/>
                  <a:pt x="74" y="37"/>
                  <a:pt x="74" y="37"/>
                </a:cubicBezTo>
                <a:cubicBezTo>
                  <a:pt x="74" y="37"/>
                  <a:pt x="74" y="37"/>
                  <a:pt x="74" y="37"/>
                </a:cubicBezTo>
                <a:close/>
                <a:moveTo>
                  <a:pt x="74" y="38"/>
                </a:moveTo>
                <a:cubicBezTo>
                  <a:pt x="74" y="38"/>
                  <a:pt x="74" y="38"/>
                  <a:pt x="74" y="38"/>
                </a:cubicBezTo>
                <a:cubicBezTo>
                  <a:pt x="74" y="37"/>
                  <a:pt x="74" y="37"/>
                  <a:pt x="74" y="37"/>
                </a:cubicBezTo>
                <a:cubicBezTo>
                  <a:pt x="74" y="37"/>
                  <a:pt x="74" y="37"/>
                  <a:pt x="74" y="37"/>
                </a:cubicBezTo>
                <a:cubicBezTo>
                  <a:pt x="74" y="37"/>
                  <a:pt x="74" y="37"/>
                  <a:pt x="74" y="38"/>
                </a:cubicBezTo>
                <a:close/>
                <a:moveTo>
                  <a:pt x="47" y="31"/>
                </a:moveTo>
                <a:cubicBezTo>
                  <a:pt x="46" y="32"/>
                  <a:pt x="46" y="32"/>
                  <a:pt x="46" y="32"/>
                </a:cubicBezTo>
                <a:cubicBezTo>
                  <a:pt x="46" y="32"/>
                  <a:pt x="46" y="32"/>
                  <a:pt x="46" y="32"/>
                </a:cubicBezTo>
                <a:lnTo>
                  <a:pt x="47" y="31"/>
                </a:lnTo>
                <a:close/>
                <a:moveTo>
                  <a:pt x="58" y="15"/>
                </a:moveTo>
                <a:cubicBezTo>
                  <a:pt x="58" y="15"/>
                  <a:pt x="58" y="15"/>
                  <a:pt x="58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15"/>
                  <a:pt x="58" y="15"/>
                  <a:pt x="58" y="15"/>
                </a:cubicBezTo>
                <a:close/>
                <a:moveTo>
                  <a:pt x="46" y="15"/>
                </a:moveTo>
                <a:cubicBezTo>
                  <a:pt x="46" y="15"/>
                  <a:pt x="46" y="15"/>
                  <a:pt x="46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6" y="20"/>
                  <a:pt x="47" y="24"/>
                  <a:pt x="49" y="28"/>
                </a:cubicBezTo>
                <a:cubicBezTo>
                  <a:pt x="51" y="28"/>
                  <a:pt x="51" y="28"/>
                  <a:pt x="51" y="28"/>
                </a:cubicBezTo>
                <a:cubicBezTo>
                  <a:pt x="51" y="27"/>
                  <a:pt x="51" y="27"/>
                  <a:pt x="51" y="27"/>
                </a:cubicBezTo>
                <a:cubicBezTo>
                  <a:pt x="51" y="26"/>
                  <a:pt x="51" y="21"/>
                  <a:pt x="50" y="16"/>
                </a:cubicBezTo>
                <a:cubicBezTo>
                  <a:pt x="50" y="15"/>
                  <a:pt x="50" y="15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5"/>
                  <a:pt x="49" y="15"/>
                  <a:pt x="49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8" y="15"/>
                  <a:pt x="47" y="15"/>
                  <a:pt x="47" y="15"/>
                </a:cubicBezTo>
                <a:cubicBezTo>
                  <a:pt x="47" y="15"/>
                  <a:pt x="47" y="15"/>
                  <a:pt x="47" y="15"/>
                </a:cubicBezTo>
                <a:cubicBezTo>
                  <a:pt x="47" y="15"/>
                  <a:pt x="47" y="15"/>
                  <a:pt x="47" y="15"/>
                </a:cubicBezTo>
                <a:cubicBezTo>
                  <a:pt x="47" y="15"/>
                  <a:pt x="47" y="15"/>
                  <a:pt x="46" y="15"/>
                </a:cubicBezTo>
                <a:close/>
                <a:moveTo>
                  <a:pt x="37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38" y="49"/>
                  <a:pt x="38" y="49"/>
                  <a:pt x="38" y="49"/>
                </a:cubicBezTo>
                <a:cubicBezTo>
                  <a:pt x="38" y="49"/>
                  <a:pt x="38" y="49"/>
                  <a:pt x="38" y="49"/>
                </a:cubicBezTo>
                <a:cubicBezTo>
                  <a:pt x="38" y="49"/>
                  <a:pt x="38" y="50"/>
                  <a:pt x="3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49"/>
                  <a:pt x="38" y="49"/>
                  <a:pt x="37" y="49"/>
                </a:cubicBezTo>
                <a:close/>
                <a:moveTo>
                  <a:pt x="70" y="47"/>
                </a:moveTo>
                <a:cubicBezTo>
                  <a:pt x="70" y="47"/>
                  <a:pt x="71" y="46"/>
                  <a:pt x="71" y="46"/>
                </a:cubicBezTo>
                <a:cubicBezTo>
                  <a:pt x="71" y="46"/>
                  <a:pt x="71" y="46"/>
                  <a:pt x="71" y="47"/>
                </a:cubicBezTo>
                <a:cubicBezTo>
                  <a:pt x="70" y="47"/>
                  <a:pt x="70" y="47"/>
                  <a:pt x="70" y="47"/>
                </a:cubicBezTo>
                <a:close/>
                <a:moveTo>
                  <a:pt x="71" y="46"/>
                </a:moveTo>
                <a:cubicBezTo>
                  <a:pt x="71" y="46"/>
                  <a:pt x="71" y="46"/>
                  <a:pt x="71" y="46"/>
                </a:cubicBezTo>
                <a:cubicBezTo>
                  <a:pt x="71" y="46"/>
                  <a:pt x="71" y="46"/>
                  <a:pt x="71" y="46"/>
                </a:cubicBezTo>
                <a:cubicBezTo>
                  <a:pt x="71" y="46"/>
                  <a:pt x="71" y="46"/>
                  <a:pt x="71" y="46"/>
                </a:cubicBezTo>
                <a:close/>
                <a:moveTo>
                  <a:pt x="47" y="39"/>
                </a:moveTo>
                <a:cubicBezTo>
                  <a:pt x="47" y="39"/>
                  <a:pt x="47" y="39"/>
                  <a:pt x="47" y="39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39"/>
                  <a:pt x="48" y="39"/>
                  <a:pt x="48" y="39"/>
                </a:cubicBezTo>
                <a:lnTo>
                  <a:pt x="47" y="39"/>
                </a:lnTo>
                <a:close/>
                <a:moveTo>
                  <a:pt x="37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37" y="49"/>
                  <a:pt x="37" y="49"/>
                  <a:pt x="37" y="49"/>
                </a:cubicBezTo>
                <a:cubicBezTo>
                  <a:pt x="41" y="47"/>
                  <a:pt x="44" y="44"/>
                  <a:pt x="47" y="41"/>
                </a:cubicBezTo>
                <a:cubicBezTo>
                  <a:pt x="47" y="40"/>
                  <a:pt x="47" y="40"/>
                  <a:pt x="47" y="40"/>
                </a:cubicBezTo>
                <a:cubicBezTo>
                  <a:pt x="46" y="39"/>
                  <a:pt x="46" y="39"/>
                  <a:pt x="46" y="39"/>
                </a:cubicBezTo>
                <a:cubicBezTo>
                  <a:pt x="45" y="40"/>
                  <a:pt x="41" y="41"/>
                  <a:pt x="36" y="44"/>
                </a:cubicBezTo>
                <a:cubicBezTo>
                  <a:pt x="36" y="44"/>
                  <a:pt x="35" y="44"/>
                  <a:pt x="35" y="45"/>
                </a:cubicBezTo>
                <a:cubicBezTo>
                  <a:pt x="35" y="45"/>
                  <a:pt x="35" y="46"/>
                  <a:pt x="35" y="46"/>
                </a:cubicBezTo>
                <a:cubicBezTo>
                  <a:pt x="35" y="46"/>
                  <a:pt x="35" y="46"/>
                  <a:pt x="36" y="46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7"/>
                  <a:pt x="36" y="48"/>
                  <a:pt x="36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49"/>
                  <a:pt x="37" y="49"/>
                  <a:pt x="37" y="49"/>
                </a:cubicBezTo>
                <a:close/>
                <a:moveTo>
                  <a:pt x="70" y="48"/>
                </a:moveTo>
                <a:cubicBezTo>
                  <a:pt x="70" y="48"/>
                  <a:pt x="70" y="47"/>
                  <a:pt x="70" y="47"/>
                </a:cubicBezTo>
                <a:cubicBezTo>
                  <a:pt x="70" y="47"/>
                  <a:pt x="70" y="47"/>
                  <a:pt x="70" y="48"/>
                </a:cubicBezTo>
                <a:cubicBezTo>
                  <a:pt x="70" y="48"/>
                  <a:pt x="70" y="48"/>
                  <a:pt x="70" y="48"/>
                </a:cubicBezTo>
                <a:close/>
                <a:moveTo>
                  <a:pt x="58" y="29"/>
                </a:moveTo>
                <a:cubicBezTo>
                  <a:pt x="58" y="29"/>
                  <a:pt x="58" y="29"/>
                  <a:pt x="58" y="29"/>
                </a:cubicBezTo>
                <a:cubicBezTo>
                  <a:pt x="58" y="29"/>
                  <a:pt x="58" y="29"/>
                  <a:pt x="58" y="29"/>
                </a:cubicBezTo>
                <a:cubicBezTo>
                  <a:pt x="61" y="26"/>
                  <a:pt x="65" y="23"/>
                  <a:pt x="68" y="21"/>
                </a:cubicBezTo>
                <a:cubicBezTo>
                  <a:pt x="67" y="19"/>
                  <a:pt x="65" y="18"/>
                  <a:pt x="63" y="17"/>
                </a:cubicBezTo>
                <a:cubicBezTo>
                  <a:pt x="60" y="23"/>
                  <a:pt x="57" y="28"/>
                  <a:pt x="57" y="28"/>
                </a:cubicBezTo>
                <a:cubicBezTo>
                  <a:pt x="56" y="29"/>
                  <a:pt x="56" y="29"/>
                  <a:pt x="56" y="29"/>
                </a:cubicBezTo>
                <a:cubicBezTo>
                  <a:pt x="58" y="30"/>
                  <a:pt x="58" y="30"/>
                  <a:pt x="58" y="30"/>
                </a:cubicBezTo>
                <a:lnTo>
                  <a:pt x="58" y="29"/>
                </a:lnTo>
                <a:close/>
                <a:moveTo>
                  <a:pt x="72" y="26"/>
                </a:moveTo>
                <a:cubicBezTo>
                  <a:pt x="72" y="26"/>
                  <a:pt x="72" y="26"/>
                  <a:pt x="72" y="26"/>
                </a:cubicBezTo>
                <a:cubicBezTo>
                  <a:pt x="72" y="26"/>
                  <a:pt x="72" y="26"/>
                  <a:pt x="72" y="26"/>
                </a:cubicBezTo>
                <a:cubicBezTo>
                  <a:pt x="72" y="26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lose/>
                <a:moveTo>
                  <a:pt x="70" y="27"/>
                </a:moveTo>
                <a:cubicBezTo>
                  <a:pt x="65" y="30"/>
                  <a:pt x="60" y="32"/>
                  <a:pt x="60" y="32"/>
                </a:cubicBezTo>
                <a:cubicBezTo>
                  <a:pt x="60" y="32"/>
                  <a:pt x="60" y="32"/>
                  <a:pt x="60" y="32"/>
                </a:cubicBezTo>
                <a:cubicBezTo>
                  <a:pt x="60" y="32"/>
                  <a:pt x="60" y="32"/>
                  <a:pt x="60" y="32"/>
                </a:cubicBezTo>
                <a:cubicBezTo>
                  <a:pt x="59" y="31"/>
                  <a:pt x="59" y="31"/>
                  <a:pt x="59" y="31"/>
                </a:cubicBezTo>
                <a:cubicBezTo>
                  <a:pt x="60" y="34"/>
                  <a:pt x="60" y="34"/>
                  <a:pt x="60" y="34"/>
                </a:cubicBezTo>
                <a:cubicBezTo>
                  <a:pt x="60" y="34"/>
                  <a:pt x="60" y="34"/>
                  <a:pt x="60" y="34"/>
                </a:cubicBezTo>
                <a:cubicBezTo>
                  <a:pt x="61" y="33"/>
                  <a:pt x="61" y="33"/>
                  <a:pt x="61" y="33"/>
                </a:cubicBezTo>
                <a:cubicBezTo>
                  <a:pt x="61" y="33"/>
                  <a:pt x="61" y="33"/>
                  <a:pt x="61" y="33"/>
                </a:cubicBezTo>
                <a:cubicBezTo>
                  <a:pt x="61" y="33"/>
                  <a:pt x="61" y="33"/>
                  <a:pt x="61" y="33"/>
                </a:cubicBezTo>
                <a:cubicBezTo>
                  <a:pt x="64" y="32"/>
                  <a:pt x="67" y="32"/>
                  <a:pt x="70" y="32"/>
                </a:cubicBezTo>
                <a:cubicBezTo>
                  <a:pt x="71" y="32"/>
                  <a:pt x="73" y="32"/>
                  <a:pt x="74" y="32"/>
                </a:cubicBezTo>
                <a:cubicBezTo>
                  <a:pt x="74" y="32"/>
                  <a:pt x="74" y="31"/>
                  <a:pt x="74" y="31"/>
                </a:cubicBezTo>
                <a:cubicBezTo>
                  <a:pt x="73" y="30"/>
                  <a:pt x="73" y="30"/>
                  <a:pt x="73" y="30"/>
                </a:cubicBezTo>
                <a:cubicBezTo>
                  <a:pt x="73" y="30"/>
                  <a:pt x="73" y="29"/>
                  <a:pt x="73" y="29"/>
                </a:cubicBezTo>
                <a:cubicBezTo>
                  <a:pt x="73" y="28"/>
                  <a:pt x="73" y="27"/>
                  <a:pt x="72" y="27"/>
                </a:cubicBezTo>
                <a:cubicBezTo>
                  <a:pt x="72" y="26"/>
                  <a:pt x="72" y="26"/>
                  <a:pt x="72" y="26"/>
                </a:cubicBezTo>
                <a:cubicBezTo>
                  <a:pt x="71" y="26"/>
                  <a:pt x="71" y="27"/>
                  <a:pt x="70" y="27"/>
                </a:cubicBezTo>
                <a:close/>
                <a:moveTo>
                  <a:pt x="73" y="29"/>
                </a:moveTo>
                <a:cubicBezTo>
                  <a:pt x="73" y="29"/>
                  <a:pt x="73" y="30"/>
                  <a:pt x="73" y="30"/>
                </a:cubicBezTo>
                <a:cubicBezTo>
                  <a:pt x="73" y="30"/>
                  <a:pt x="73" y="29"/>
                  <a:pt x="73" y="29"/>
                </a:cubicBezTo>
                <a:close/>
                <a:moveTo>
                  <a:pt x="73" y="29"/>
                </a:moveTo>
                <a:cubicBezTo>
                  <a:pt x="73" y="29"/>
                  <a:pt x="73" y="29"/>
                  <a:pt x="73" y="29"/>
                </a:cubicBezTo>
                <a:cubicBezTo>
                  <a:pt x="73" y="29"/>
                  <a:pt x="73" y="29"/>
                  <a:pt x="73" y="29"/>
                </a:cubicBezTo>
                <a:cubicBezTo>
                  <a:pt x="73" y="29"/>
                  <a:pt x="73" y="29"/>
                  <a:pt x="73" y="29"/>
                </a:cubicBezTo>
                <a:close/>
                <a:moveTo>
                  <a:pt x="74" y="31"/>
                </a:moveTo>
                <a:cubicBezTo>
                  <a:pt x="74" y="31"/>
                  <a:pt x="74" y="31"/>
                  <a:pt x="74" y="31"/>
                </a:cubicBezTo>
                <a:cubicBezTo>
                  <a:pt x="73" y="30"/>
                  <a:pt x="73" y="30"/>
                  <a:pt x="73" y="30"/>
                </a:cubicBezTo>
                <a:cubicBezTo>
                  <a:pt x="73" y="30"/>
                  <a:pt x="73" y="30"/>
                  <a:pt x="73" y="30"/>
                </a:cubicBezTo>
                <a:cubicBezTo>
                  <a:pt x="73" y="30"/>
                  <a:pt x="73" y="30"/>
                  <a:pt x="74" y="31"/>
                </a:cubicBezTo>
                <a:close/>
                <a:moveTo>
                  <a:pt x="74" y="32"/>
                </a:moveTo>
                <a:cubicBezTo>
                  <a:pt x="74" y="32"/>
                  <a:pt x="74" y="31"/>
                  <a:pt x="74" y="31"/>
                </a:cubicBezTo>
                <a:cubicBezTo>
                  <a:pt x="74" y="31"/>
                  <a:pt x="74" y="32"/>
                  <a:pt x="74" y="32"/>
                </a:cubicBezTo>
                <a:close/>
                <a:moveTo>
                  <a:pt x="72" y="27"/>
                </a:moveTo>
                <a:cubicBezTo>
                  <a:pt x="72" y="27"/>
                  <a:pt x="72" y="26"/>
                  <a:pt x="72" y="26"/>
                </a:cubicBezTo>
                <a:cubicBezTo>
                  <a:pt x="72" y="26"/>
                  <a:pt x="72" y="26"/>
                  <a:pt x="72" y="27"/>
                </a:cubicBezTo>
                <a:cubicBezTo>
                  <a:pt x="72" y="27"/>
                  <a:pt x="72" y="27"/>
                  <a:pt x="72" y="27"/>
                </a:cubicBezTo>
                <a:close/>
                <a:moveTo>
                  <a:pt x="51" y="29"/>
                </a:moveTo>
                <a:cubicBezTo>
                  <a:pt x="48" y="31"/>
                  <a:pt x="48" y="31"/>
                  <a:pt x="48" y="31"/>
                </a:cubicBezTo>
                <a:cubicBezTo>
                  <a:pt x="46" y="35"/>
                  <a:pt x="46" y="35"/>
                  <a:pt x="46" y="35"/>
                </a:cubicBezTo>
                <a:cubicBezTo>
                  <a:pt x="48" y="39"/>
                  <a:pt x="48" y="39"/>
                  <a:pt x="48" y="39"/>
                </a:cubicBezTo>
                <a:cubicBezTo>
                  <a:pt x="51" y="42"/>
                  <a:pt x="51" y="42"/>
                  <a:pt x="51" y="42"/>
                </a:cubicBezTo>
                <a:cubicBezTo>
                  <a:pt x="55" y="42"/>
                  <a:pt x="55" y="42"/>
                  <a:pt x="55" y="42"/>
                </a:cubicBezTo>
                <a:cubicBezTo>
                  <a:pt x="59" y="39"/>
                  <a:pt x="59" y="39"/>
                  <a:pt x="59" y="39"/>
                </a:cubicBezTo>
                <a:cubicBezTo>
                  <a:pt x="60" y="35"/>
                  <a:pt x="60" y="35"/>
                  <a:pt x="60" y="35"/>
                </a:cubicBezTo>
                <a:cubicBezTo>
                  <a:pt x="59" y="31"/>
                  <a:pt x="59" y="31"/>
                  <a:pt x="59" y="31"/>
                </a:cubicBezTo>
                <a:cubicBezTo>
                  <a:pt x="55" y="29"/>
                  <a:pt x="55" y="29"/>
                  <a:pt x="55" y="29"/>
                </a:cubicBezTo>
                <a:lnTo>
                  <a:pt x="51" y="29"/>
                </a:lnTo>
                <a:close/>
                <a:moveTo>
                  <a:pt x="96" y="3"/>
                </a:moveTo>
                <a:cubicBezTo>
                  <a:pt x="31" y="3"/>
                  <a:pt x="31" y="3"/>
                  <a:pt x="31" y="3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1"/>
                  <a:pt x="30" y="0"/>
                  <a:pt x="2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0"/>
                  <a:pt x="14" y="1"/>
                  <a:pt x="14" y="2"/>
                </a:cubicBezTo>
                <a:cubicBezTo>
                  <a:pt x="14" y="3"/>
                  <a:pt x="14" y="3"/>
                  <a:pt x="14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5" y="3"/>
                  <a:pt x="0" y="7"/>
                  <a:pt x="0" y="13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63"/>
                  <a:pt x="5" y="68"/>
                  <a:pt x="10" y="68"/>
                </a:cubicBezTo>
                <a:cubicBezTo>
                  <a:pt x="96" y="68"/>
                  <a:pt x="96" y="68"/>
                  <a:pt x="96" y="68"/>
                </a:cubicBezTo>
                <a:cubicBezTo>
                  <a:pt x="102" y="68"/>
                  <a:pt x="106" y="63"/>
                  <a:pt x="106" y="58"/>
                </a:cubicBezTo>
                <a:cubicBezTo>
                  <a:pt x="106" y="13"/>
                  <a:pt x="106" y="13"/>
                  <a:pt x="106" y="13"/>
                </a:cubicBezTo>
                <a:cubicBezTo>
                  <a:pt x="106" y="7"/>
                  <a:pt x="102" y="3"/>
                  <a:pt x="96" y="3"/>
                </a:cubicBezTo>
                <a:close/>
                <a:moveTo>
                  <a:pt x="53" y="60"/>
                </a:moveTo>
                <a:cubicBezTo>
                  <a:pt x="39" y="60"/>
                  <a:pt x="28" y="49"/>
                  <a:pt x="28" y="35"/>
                </a:cubicBezTo>
                <a:cubicBezTo>
                  <a:pt x="28" y="21"/>
                  <a:pt x="39" y="10"/>
                  <a:pt x="53" y="10"/>
                </a:cubicBezTo>
                <a:cubicBezTo>
                  <a:pt x="67" y="10"/>
                  <a:pt x="78" y="21"/>
                  <a:pt x="78" y="35"/>
                </a:cubicBezTo>
                <a:cubicBezTo>
                  <a:pt x="78" y="49"/>
                  <a:pt x="67" y="60"/>
                  <a:pt x="53" y="60"/>
                </a:cubicBezTo>
                <a:close/>
                <a:moveTo>
                  <a:pt x="90" y="32"/>
                </a:moveTo>
                <a:cubicBezTo>
                  <a:pt x="88" y="32"/>
                  <a:pt x="87" y="30"/>
                  <a:pt x="87" y="28"/>
                </a:cubicBezTo>
                <a:cubicBezTo>
                  <a:pt x="87" y="26"/>
                  <a:pt x="88" y="25"/>
                  <a:pt x="90" y="25"/>
                </a:cubicBezTo>
                <a:cubicBezTo>
                  <a:pt x="92" y="25"/>
                  <a:pt x="94" y="26"/>
                  <a:pt x="94" y="28"/>
                </a:cubicBezTo>
                <a:cubicBezTo>
                  <a:pt x="94" y="30"/>
                  <a:pt x="92" y="32"/>
                  <a:pt x="90" y="32"/>
                </a:cubicBezTo>
                <a:close/>
                <a:moveTo>
                  <a:pt x="100" y="18"/>
                </a:moveTo>
                <a:cubicBezTo>
                  <a:pt x="100" y="19"/>
                  <a:pt x="99" y="20"/>
                  <a:pt x="98" y="20"/>
                </a:cubicBezTo>
                <a:cubicBezTo>
                  <a:pt x="83" y="20"/>
                  <a:pt x="83" y="20"/>
                  <a:pt x="83" y="20"/>
                </a:cubicBezTo>
                <a:cubicBezTo>
                  <a:pt x="81" y="20"/>
                  <a:pt x="80" y="19"/>
                  <a:pt x="80" y="18"/>
                </a:cubicBezTo>
                <a:cubicBezTo>
                  <a:pt x="80" y="10"/>
                  <a:pt x="80" y="10"/>
                  <a:pt x="80" y="10"/>
                </a:cubicBezTo>
                <a:cubicBezTo>
                  <a:pt x="80" y="9"/>
                  <a:pt x="81" y="8"/>
                  <a:pt x="83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9" y="8"/>
                  <a:pt x="100" y="9"/>
                  <a:pt x="100" y="10"/>
                </a:cubicBezTo>
                <a:lnTo>
                  <a:pt x="100" y="18"/>
                </a:lnTo>
                <a:close/>
                <a:moveTo>
                  <a:pt x="56" y="29"/>
                </a:moveTo>
                <a:cubicBezTo>
                  <a:pt x="56" y="29"/>
                  <a:pt x="56" y="29"/>
                  <a:pt x="56" y="29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29"/>
                  <a:pt x="56" y="29"/>
                  <a:pt x="56" y="29"/>
                </a:cubicBezTo>
                <a:close/>
                <a:moveTo>
                  <a:pt x="68" y="21"/>
                </a:moveTo>
                <a:cubicBezTo>
                  <a:pt x="68" y="21"/>
                  <a:pt x="68" y="21"/>
                  <a:pt x="68" y="21"/>
                </a:cubicBezTo>
                <a:cubicBezTo>
                  <a:pt x="68" y="21"/>
                  <a:pt x="68" y="21"/>
                  <a:pt x="68" y="21"/>
                </a:cubicBezTo>
                <a:close/>
                <a:moveTo>
                  <a:pt x="47" y="31"/>
                </a:moveTo>
                <a:cubicBezTo>
                  <a:pt x="48" y="31"/>
                  <a:pt x="48" y="31"/>
                  <a:pt x="48" y="31"/>
                </a:cubicBezTo>
                <a:cubicBezTo>
                  <a:pt x="48" y="30"/>
                  <a:pt x="48" y="30"/>
                  <a:pt x="48" y="30"/>
                </a:cubicBezTo>
                <a:cubicBezTo>
                  <a:pt x="47" y="31"/>
                  <a:pt x="47" y="31"/>
                  <a:pt x="47" y="31"/>
                </a:cubicBezTo>
                <a:close/>
                <a:moveTo>
                  <a:pt x="35" y="25"/>
                </a:moveTo>
                <a:cubicBezTo>
                  <a:pt x="38" y="27"/>
                  <a:pt x="42" y="30"/>
                  <a:pt x="45" y="32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0"/>
                  <a:pt x="47" y="30"/>
                  <a:pt x="47" y="30"/>
                </a:cubicBezTo>
                <a:cubicBezTo>
                  <a:pt x="46" y="29"/>
                  <a:pt x="44" y="26"/>
                  <a:pt x="41" y="23"/>
                </a:cubicBezTo>
                <a:cubicBezTo>
                  <a:pt x="40" y="22"/>
                  <a:pt x="39" y="21"/>
                  <a:pt x="38" y="20"/>
                </a:cubicBezTo>
                <a:cubicBezTo>
                  <a:pt x="38" y="20"/>
                  <a:pt x="39" y="20"/>
                  <a:pt x="39" y="20"/>
                </a:cubicBezTo>
                <a:cubicBezTo>
                  <a:pt x="39" y="20"/>
                  <a:pt x="39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21"/>
                  <a:pt x="37" y="21"/>
                  <a:pt x="37" y="21"/>
                </a:cubicBezTo>
                <a:cubicBezTo>
                  <a:pt x="37" y="21"/>
                  <a:pt x="37" y="22"/>
                  <a:pt x="37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37" y="22"/>
                  <a:pt x="37" y="22"/>
                  <a:pt x="36" y="22"/>
                </a:cubicBezTo>
                <a:cubicBezTo>
                  <a:pt x="36" y="23"/>
                  <a:pt x="36" y="23"/>
                  <a:pt x="36" y="23"/>
                </a:cubicBezTo>
                <a:cubicBezTo>
                  <a:pt x="36" y="23"/>
                  <a:pt x="36" y="23"/>
                  <a:pt x="36" y="23"/>
                </a:cubicBezTo>
                <a:cubicBezTo>
                  <a:pt x="36" y="23"/>
                  <a:pt x="36" y="23"/>
                  <a:pt x="36" y="24"/>
                </a:cubicBezTo>
                <a:cubicBezTo>
                  <a:pt x="35" y="24"/>
                  <a:pt x="35" y="24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lose/>
                <a:moveTo>
                  <a:pt x="56" y="29"/>
                </a:moveTo>
                <a:cubicBezTo>
                  <a:pt x="56" y="29"/>
                  <a:pt x="56" y="29"/>
                  <a:pt x="56" y="29"/>
                </a:cubicBezTo>
                <a:cubicBezTo>
                  <a:pt x="55" y="28"/>
                  <a:pt x="55" y="28"/>
                  <a:pt x="55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7" y="27"/>
                  <a:pt x="58" y="24"/>
                  <a:pt x="60" y="21"/>
                </a:cubicBezTo>
                <a:cubicBezTo>
                  <a:pt x="61" y="20"/>
                  <a:pt x="62" y="18"/>
                  <a:pt x="62" y="16"/>
                </a:cubicBezTo>
                <a:cubicBezTo>
                  <a:pt x="62" y="16"/>
                  <a:pt x="62" y="16"/>
                  <a:pt x="62" y="16"/>
                </a:cubicBezTo>
                <a:cubicBezTo>
                  <a:pt x="62" y="16"/>
                  <a:pt x="61" y="16"/>
                  <a:pt x="61" y="16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6"/>
                  <a:pt x="60" y="15"/>
                  <a:pt x="60" y="15"/>
                </a:cubicBezTo>
                <a:cubicBezTo>
                  <a:pt x="60" y="15"/>
                  <a:pt x="60" y="15"/>
                  <a:pt x="60" y="15"/>
                </a:cubicBezTo>
                <a:cubicBezTo>
                  <a:pt x="60" y="15"/>
                  <a:pt x="59" y="15"/>
                  <a:pt x="59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6" y="18"/>
                  <a:pt x="55" y="23"/>
                  <a:pt x="54" y="27"/>
                </a:cubicBezTo>
                <a:lnTo>
                  <a:pt x="56" y="29"/>
                </a:lnTo>
                <a:close/>
                <a:moveTo>
                  <a:pt x="74" y="33"/>
                </a:moveTo>
                <a:cubicBezTo>
                  <a:pt x="73" y="33"/>
                  <a:pt x="71" y="33"/>
                  <a:pt x="70" y="33"/>
                </a:cubicBezTo>
                <a:cubicBezTo>
                  <a:pt x="67" y="33"/>
                  <a:pt x="64" y="33"/>
                  <a:pt x="61" y="34"/>
                </a:cubicBezTo>
                <a:cubicBezTo>
                  <a:pt x="61" y="35"/>
                  <a:pt x="61" y="35"/>
                  <a:pt x="61" y="35"/>
                </a:cubicBezTo>
                <a:cubicBezTo>
                  <a:pt x="61" y="36"/>
                  <a:pt x="61" y="36"/>
                  <a:pt x="61" y="36"/>
                </a:cubicBezTo>
                <a:cubicBezTo>
                  <a:pt x="62" y="36"/>
                  <a:pt x="63" y="36"/>
                  <a:pt x="66" y="37"/>
                </a:cubicBezTo>
                <a:cubicBezTo>
                  <a:pt x="68" y="37"/>
                  <a:pt x="71" y="38"/>
                  <a:pt x="74" y="38"/>
                </a:cubicBezTo>
                <a:cubicBezTo>
                  <a:pt x="74" y="38"/>
                  <a:pt x="74" y="38"/>
                  <a:pt x="74" y="38"/>
                </a:cubicBezTo>
                <a:cubicBezTo>
                  <a:pt x="74" y="38"/>
                  <a:pt x="74" y="38"/>
                  <a:pt x="74" y="38"/>
                </a:cubicBezTo>
                <a:cubicBezTo>
                  <a:pt x="74" y="38"/>
                  <a:pt x="74" y="38"/>
                  <a:pt x="74" y="38"/>
                </a:cubicBezTo>
                <a:cubicBezTo>
                  <a:pt x="74" y="38"/>
                  <a:pt x="74" y="38"/>
                  <a:pt x="74" y="38"/>
                </a:cubicBezTo>
                <a:cubicBezTo>
                  <a:pt x="74" y="38"/>
                  <a:pt x="74" y="38"/>
                  <a:pt x="74" y="38"/>
                </a:cubicBezTo>
                <a:cubicBezTo>
                  <a:pt x="74" y="38"/>
                  <a:pt x="74" y="38"/>
                  <a:pt x="74" y="38"/>
                </a:cubicBezTo>
                <a:cubicBezTo>
                  <a:pt x="74" y="38"/>
                  <a:pt x="74" y="37"/>
                  <a:pt x="74" y="37"/>
                </a:cubicBezTo>
                <a:cubicBezTo>
                  <a:pt x="74" y="37"/>
                  <a:pt x="74" y="37"/>
                  <a:pt x="74" y="37"/>
                </a:cubicBezTo>
                <a:cubicBezTo>
                  <a:pt x="74" y="37"/>
                  <a:pt x="74" y="37"/>
                  <a:pt x="74" y="37"/>
                </a:cubicBezTo>
                <a:cubicBezTo>
                  <a:pt x="74" y="36"/>
                  <a:pt x="74" y="36"/>
                  <a:pt x="74" y="35"/>
                </a:cubicBezTo>
                <a:cubicBezTo>
                  <a:pt x="74" y="34"/>
                  <a:pt x="74" y="34"/>
                  <a:pt x="74" y="33"/>
                </a:cubicBezTo>
                <a:cubicBezTo>
                  <a:pt x="74" y="33"/>
                  <a:pt x="74" y="33"/>
                  <a:pt x="74" y="33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8"/>
                  <a:pt x="32" y="38"/>
                </a:cubicBezTo>
                <a:close/>
                <a:moveTo>
                  <a:pt x="56" y="29"/>
                </a:moveTo>
                <a:cubicBezTo>
                  <a:pt x="55" y="28"/>
                  <a:pt x="55" y="28"/>
                  <a:pt x="55" y="28"/>
                </a:cubicBezTo>
                <a:cubicBezTo>
                  <a:pt x="55" y="28"/>
                  <a:pt x="55" y="28"/>
                  <a:pt x="55" y="28"/>
                </a:cubicBezTo>
                <a:cubicBezTo>
                  <a:pt x="55" y="29"/>
                  <a:pt x="55" y="29"/>
                  <a:pt x="55" y="29"/>
                </a:cubicBezTo>
                <a:lnTo>
                  <a:pt x="56" y="29"/>
                </a:lnTo>
                <a:close/>
                <a:moveTo>
                  <a:pt x="52" y="28"/>
                </a:moveTo>
                <a:cubicBezTo>
                  <a:pt x="51" y="28"/>
                  <a:pt x="51" y="28"/>
                  <a:pt x="51" y="28"/>
                </a:cubicBezTo>
                <a:cubicBezTo>
                  <a:pt x="50" y="29"/>
                  <a:pt x="50" y="29"/>
                  <a:pt x="50" y="29"/>
                </a:cubicBezTo>
                <a:cubicBezTo>
                  <a:pt x="51" y="29"/>
                  <a:pt x="51" y="29"/>
                  <a:pt x="51" y="29"/>
                </a:cubicBezTo>
                <a:lnTo>
                  <a:pt x="52" y="28"/>
                </a:lnTo>
                <a:close/>
                <a:moveTo>
                  <a:pt x="50" y="42"/>
                </a:moveTo>
                <a:cubicBezTo>
                  <a:pt x="51" y="42"/>
                  <a:pt x="51" y="42"/>
                  <a:pt x="51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1" y="42"/>
                  <a:pt x="51" y="42"/>
                  <a:pt x="51" y="42"/>
                </a:cubicBezTo>
                <a:lnTo>
                  <a:pt x="50" y="42"/>
                </a:lnTo>
                <a:close/>
                <a:moveTo>
                  <a:pt x="56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56"/>
                  <a:pt x="56" y="56"/>
                  <a:pt x="57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6" y="56"/>
                  <a:pt x="56" y="56"/>
                  <a:pt x="56" y="56"/>
                </a:cubicBezTo>
                <a:close/>
                <a:moveTo>
                  <a:pt x="49" y="56"/>
                </a:moveTo>
                <a:cubicBezTo>
                  <a:pt x="49" y="56"/>
                  <a:pt x="50" y="56"/>
                  <a:pt x="50" y="56"/>
                </a:cubicBezTo>
                <a:cubicBezTo>
                  <a:pt x="50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lose/>
                <a:moveTo>
                  <a:pt x="56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55"/>
                  <a:pt x="56" y="55"/>
                  <a:pt x="56" y="55"/>
                </a:cubicBezTo>
                <a:cubicBezTo>
                  <a:pt x="54" y="49"/>
                  <a:pt x="54" y="43"/>
                  <a:pt x="54" y="43"/>
                </a:cubicBezTo>
                <a:cubicBezTo>
                  <a:pt x="54" y="42"/>
                  <a:pt x="54" y="42"/>
                  <a:pt x="54" y="42"/>
                </a:cubicBezTo>
                <a:cubicBezTo>
                  <a:pt x="55" y="42"/>
                  <a:pt x="55" y="42"/>
                  <a:pt x="55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3"/>
                  <a:pt x="53" y="43"/>
                  <a:pt x="53" y="43"/>
                </a:cubicBezTo>
                <a:cubicBezTo>
                  <a:pt x="53" y="43"/>
                  <a:pt x="53" y="43"/>
                  <a:pt x="53" y="43"/>
                </a:cubicBezTo>
                <a:cubicBezTo>
                  <a:pt x="53" y="43"/>
                  <a:pt x="53" y="43"/>
                  <a:pt x="53" y="43"/>
                </a:cubicBezTo>
                <a:cubicBezTo>
                  <a:pt x="52" y="48"/>
                  <a:pt x="51" y="52"/>
                  <a:pt x="49" y="56"/>
                </a:cubicBezTo>
                <a:cubicBezTo>
                  <a:pt x="50" y="56"/>
                  <a:pt x="50" y="56"/>
                  <a:pt x="50" y="56"/>
                </a:cubicBezTo>
                <a:cubicBezTo>
                  <a:pt x="51" y="56"/>
                  <a:pt x="52" y="56"/>
                  <a:pt x="53" y="56"/>
                </a:cubicBezTo>
                <a:cubicBezTo>
                  <a:pt x="54" y="56"/>
                  <a:pt x="55" y="56"/>
                  <a:pt x="56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56"/>
                  <a:pt x="56" y="56"/>
                  <a:pt x="56" y="56"/>
                </a:cubicBezTo>
                <a:close/>
                <a:moveTo>
                  <a:pt x="51" y="56"/>
                </a:moveTo>
                <a:cubicBezTo>
                  <a:pt x="50" y="56"/>
                  <a:pt x="50" y="56"/>
                  <a:pt x="50" y="56"/>
                </a:cubicBezTo>
                <a:cubicBezTo>
                  <a:pt x="50" y="56"/>
                  <a:pt x="50" y="56"/>
                  <a:pt x="50" y="56"/>
                </a:cubicBezTo>
                <a:cubicBezTo>
                  <a:pt x="50" y="56"/>
                  <a:pt x="50" y="56"/>
                  <a:pt x="51" y="56"/>
                </a:cubicBezTo>
                <a:close/>
                <a:moveTo>
                  <a:pt x="60" y="55"/>
                </a:moveTo>
                <a:cubicBezTo>
                  <a:pt x="60" y="55"/>
                  <a:pt x="60" y="55"/>
                  <a:pt x="60" y="55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5"/>
                  <a:pt x="60" y="55"/>
                  <a:pt x="60" y="55"/>
                </a:cubicBezTo>
                <a:close/>
                <a:moveTo>
                  <a:pt x="59" y="55"/>
                </a:moveTo>
                <a:cubicBezTo>
                  <a:pt x="60" y="55"/>
                  <a:pt x="60" y="55"/>
                  <a:pt x="60" y="55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5"/>
                  <a:pt x="60" y="55"/>
                  <a:pt x="59" y="55"/>
                </a:cubicBezTo>
                <a:close/>
                <a:moveTo>
                  <a:pt x="60" y="55"/>
                </a:moveTo>
                <a:cubicBezTo>
                  <a:pt x="60" y="55"/>
                  <a:pt x="60" y="55"/>
                  <a:pt x="60" y="55"/>
                </a:cubicBezTo>
                <a:cubicBezTo>
                  <a:pt x="61" y="55"/>
                  <a:pt x="61" y="54"/>
                  <a:pt x="61" y="54"/>
                </a:cubicBezTo>
                <a:cubicBezTo>
                  <a:pt x="61" y="54"/>
                  <a:pt x="61" y="54"/>
                  <a:pt x="61" y="54"/>
                </a:cubicBezTo>
                <a:cubicBezTo>
                  <a:pt x="61" y="54"/>
                  <a:pt x="61" y="55"/>
                  <a:pt x="60" y="55"/>
                </a:cubicBezTo>
                <a:close/>
                <a:moveTo>
                  <a:pt x="32" y="32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2" y="32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2" y="32"/>
                  <a:pt x="32" y="32"/>
                </a:cubicBezTo>
                <a:close/>
                <a:moveTo>
                  <a:pt x="56" y="42"/>
                </a:moveTo>
                <a:cubicBezTo>
                  <a:pt x="55" y="42"/>
                  <a:pt x="55" y="42"/>
                  <a:pt x="55" y="42"/>
                </a:cubicBezTo>
                <a:cubicBezTo>
                  <a:pt x="55" y="42"/>
                  <a:pt x="55" y="42"/>
                  <a:pt x="55" y="42"/>
                </a:cubicBezTo>
                <a:cubicBezTo>
                  <a:pt x="55" y="42"/>
                  <a:pt x="55" y="42"/>
                  <a:pt x="55" y="42"/>
                </a:cubicBezTo>
                <a:lnTo>
                  <a:pt x="56" y="42"/>
                </a:lnTo>
                <a:close/>
                <a:moveTo>
                  <a:pt x="58" y="30"/>
                </a:moveTo>
                <a:cubicBezTo>
                  <a:pt x="59" y="31"/>
                  <a:pt x="59" y="31"/>
                  <a:pt x="59" y="31"/>
                </a:cubicBezTo>
                <a:cubicBezTo>
                  <a:pt x="58" y="30"/>
                  <a:pt x="58" y="30"/>
                  <a:pt x="58" y="30"/>
                </a:cubicBezTo>
                <a:close/>
                <a:moveTo>
                  <a:pt x="60" y="55"/>
                </a:moveTo>
                <a:cubicBezTo>
                  <a:pt x="60" y="55"/>
                  <a:pt x="60" y="55"/>
                  <a:pt x="60" y="55"/>
                </a:cubicBezTo>
                <a:cubicBezTo>
                  <a:pt x="60" y="55"/>
                  <a:pt x="60" y="55"/>
                  <a:pt x="60" y="55"/>
                </a:cubicBezTo>
                <a:cubicBezTo>
                  <a:pt x="61" y="55"/>
                  <a:pt x="61" y="54"/>
                  <a:pt x="61" y="54"/>
                </a:cubicBezTo>
                <a:cubicBezTo>
                  <a:pt x="61" y="54"/>
                  <a:pt x="61" y="54"/>
                  <a:pt x="61" y="54"/>
                </a:cubicBezTo>
                <a:cubicBezTo>
                  <a:pt x="60" y="50"/>
                  <a:pt x="59" y="46"/>
                  <a:pt x="57" y="42"/>
                </a:cubicBezTo>
                <a:cubicBezTo>
                  <a:pt x="55" y="42"/>
                  <a:pt x="55" y="42"/>
                  <a:pt x="55" y="42"/>
                </a:cubicBezTo>
                <a:cubicBezTo>
                  <a:pt x="57" y="42"/>
                  <a:pt x="57" y="42"/>
                  <a:pt x="57" y="42"/>
                </a:cubicBezTo>
                <a:cubicBezTo>
                  <a:pt x="57" y="42"/>
                  <a:pt x="57" y="42"/>
                  <a:pt x="57" y="42"/>
                </a:cubicBezTo>
                <a:cubicBezTo>
                  <a:pt x="55" y="43"/>
                  <a:pt x="55" y="43"/>
                  <a:pt x="55" y="43"/>
                </a:cubicBezTo>
                <a:cubicBezTo>
                  <a:pt x="55" y="44"/>
                  <a:pt x="55" y="49"/>
                  <a:pt x="56" y="55"/>
                </a:cubicBezTo>
                <a:cubicBezTo>
                  <a:pt x="56" y="55"/>
                  <a:pt x="57" y="55"/>
                  <a:pt x="57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8" y="55"/>
                  <a:pt x="58" y="55"/>
                  <a:pt x="58" y="55"/>
                </a:cubicBezTo>
                <a:cubicBezTo>
                  <a:pt x="58" y="55"/>
                  <a:pt x="58" y="55"/>
                  <a:pt x="58" y="55"/>
                </a:cubicBezTo>
                <a:cubicBezTo>
                  <a:pt x="58" y="55"/>
                  <a:pt x="58" y="55"/>
                  <a:pt x="58" y="55"/>
                </a:cubicBezTo>
                <a:cubicBezTo>
                  <a:pt x="58" y="55"/>
                  <a:pt x="58" y="55"/>
                  <a:pt x="58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60" y="55"/>
                  <a:pt x="60" y="55"/>
                  <a:pt x="60" y="55"/>
                </a:cubicBezTo>
                <a:close/>
                <a:moveTo>
                  <a:pt x="61" y="54"/>
                </a:moveTo>
                <a:cubicBezTo>
                  <a:pt x="62" y="54"/>
                  <a:pt x="62" y="54"/>
                  <a:pt x="62" y="54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54"/>
                  <a:pt x="62" y="54"/>
                  <a:pt x="61" y="54"/>
                </a:cubicBezTo>
                <a:close/>
                <a:moveTo>
                  <a:pt x="49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lose/>
                <a:moveTo>
                  <a:pt x="47" y="55"/>
                </a:moveTo>
                <a:cubicBezTo>
                  <a:pt x="47" y="55"/>
                  <a:pt x="47" y="55"/>
                  <a:pt x="47" y="55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5"/>
                  <a:pt x="47" y="55"/>
                  <a:pt x="47" y="55"/>
                </a:cubicBezTo>
                <a:close/>
                <a:moveTo>
                  <a:pt x="47" y="55"/>
                </a:moveTo>
                <a:cubicBezTo>
                  <a:pt x="47" y="55"/>
                  <a:pt x="48" y="55"/>
                  <a:pt x="48" y="55"/>
                </a:cubicBezTo>
                <a:cubicBezTo>
                  <a:pt x="48" y="55"/>
                  <a:pt x="48" y="55"/>
                  <a:pt x="48" y="55"/>
                </a:cubicBezTo>
                <a:cubicBezTo>
                  <a:pt x="47" y="55"/>
                  <a:pt x="47" y="55"/>
                  <a:pt x="47" y="55"/>
                </a:cubicBezTo>
                <a:close/>
                <a:moveTo>
                  <a:pt x="32" y="37"/>
                </a:move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lose/>
                <a:moveTo>
                  <a:pt x="49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lose/>
                <a:moveTo>
                  <a:pt x="61" y="54"/>
                </a:moveTo>
                <a:cubicBezTo>
                  <a:pt x="61" y="54"/>
                  <a:pt x="61" y="54"/>
                  <a:pt x="61" y="54"/>
                </a:cubicBezTo>
                <a:cubicBezTo>
                  <a:pt x="61" y="54"/>
                  <a:pt x="61" y="54"/>
                  <a:pt x="61" y="54"/>
                </a:cubicBezTo>
                <a:cubicBezTo>
                  <a:pt x="61" y="54"/>
                  <a:pt x="61" y="54"/>
                  <a:pt x="61" y="54"/>
                </a:cubicBezTo>
                <a:close/>
                <a:moveTo>
                  <a:pt x="57" y="56"/>
                </a:moveTo>
                <a:cubicBezTo>
                  <a:pt x="57" y="56"/>
                  <a:pt x="57" y="56"/>
                  <a:pt x="57" y="56"/>
                </a:cubicBezTo>
                <a:cubicBezTo>
                  <a:pt x="57" y="56"/>
                  <a:pt x="58" y="56"/>
                  <a:pt x="58" y="55"/>
                </a:cubicBezTo>
                <a:cubicBezTo>
                  <a:pt x="58" y="55"/>
                  <a:pt x="58" y="56"/>
                  <a:pt x="57" y="56"/>
                </a:cubicBezTo>
                <a:cubicBezTo>
                  <a:pt x="57" y="56"/>
                  <a:pt x="57" y="56"/>
                  <a:pt x="57" y="56"/>
                </a:cubicBezTo>
                <a:close/>
                <a:moveTo>
                  <a:pt x="58" y="41"/>
                </a:moveTo>
                <a:cubicBezTo>
                  <a:pt x="58" y="40"/>
                  <a:pt x="58" y="40"/>
                  <a:pt x="58" y="40"/>
                </a:cubicBezTo>
                <a:cubicBezTo>
                  <a:pt x="57" y="42"/>
                  <a:pt x="57" y="42"/>
                  <a:pt x="57" y="42"/>
                </a:cubicBezTo>
                <a:cubicBezTo>
                  <a:pt x="58" y="42"/>
                  <a:pt x="58" y="42"/>
                  <a:pt x="58" y="42"/>
                </a:cubicBezTo>
                <a:cubicBezTo>
                  <a:pt x="58" y="42"/>
                  <a:pt x="58" y="42"/>
                  <a:pt x="58" y="42"/>
                </a:cubicBezTo>
                <a:cubicBezTo>
                  <a:pt x="60" y="46"/>
                  <a:pt x="61" y="50"/>
                  <a:pt x="62" y="54"/>
                </a:cubicBezTo>
                <a:cubicBezTo>
                  <a:pt x="62" y="54"/>
                  <a:pt x="62" y="54"/>
                  <a:pt x="62" y="54"/>
                </a:cubicBezTo>
                <a:cubicBezTo>
                  <a:pt x="64" y="53"/>
                  <a:pt x="66" y="52"/>
                  <a:pt x="67" y="50"/>
                </a:cubicBezTo>
                <a:cubicBezTo>
                  <a:pt x="67" y="50"/>
                  <a:pt x="67" y="50"/>
                  <a:pt x="67" y="50"/>
                </a:cubicBezTo>
                <a:cubicBezTo>
                  <a:pt x="62" y="46"/>
                  <a:pt x="58" y="41"/>
                  <a:pt x="58" y="41"/>
                </a:cubicBezTo>
                <a:close/>
                <a:moveTo>
                  <a:pt x="62" y="54"/>
                </a:moveTo>
                <a:cubicBezTo>
                  <a:pt x="64" y="53"/>
                  <a:pt x="66" y="52"/>
                  <a:pt x="67" y="50"/>
                </a:cubicBezTo>
                <a:cubicBezTo>
                  <a:pt x="66" y="52"/>
                  <a:pt x="64" y="53"/>
                  <a:pt x="62" y="54"/>
                </a:cubicBezTo>
                <a:close/>
                <a:moveTo>
                  <a:pt x="50" y="42"/>
                </a:move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2"/>
                  <a:pt x="48" y="42"/>
                  <a:pt x="48" y="42"/>
                </a:cubicBezTo>
                <a:cubicBezTo>
                  <a:pt x="45" y="45"/>
                  <a:pt x="41" y="47"/>
                  <a:pt x="3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40" y="51"/>
                  <a:pt x="41" y="52"/>
                  <a:pt x="43" y="53"/>
                </a:cubicBezTo>
                <a:cubicBezTo>
                  <a:pt x="46" y="47"/>
                  <a:pt x="50" y="42"/>
                  <a:pt x="50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0" y="42"/>
                  <a:pt x="50" y="42"/>
                  <a:pt x="50" y="42"/>
                </a:cubicBezTo>
                <a:close/>
                <a:moveTo>
                  <a:pt x="68" y="50"/>
                </a:move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8" y="50"/>
                </a:cubicBezTo>
                <a:close/>
                <a:moveTo>
                  <a:pt x="68" y="50"/>
                </a:move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8" y="50"/>
                </a:cubicBezTo>
                <a:close/>
                <a:moveTo>
                  <a:pt x="43" y="54"/>
                </a:move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3" y="54"/>
                  <a:pt x="43" y="54"/>
                </a:cubicBezTo>
                <a:close/>
                <a:moveTo>
                  <a:pt x="43" y="53"/>
                </a:move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3"/>
                </a:cubicBezTo>
                <a:cubicBezTo>
                  <a:pt x="43" y="53"/>
                  <a:pt x="43" y="53"/>
                  <a:pt x="43" y="53"/>
                </a:cubicBezTo>
                <a:close/>
                <a:moveTo>
                  <a:pt x="50" y="42"/>
                </a:moveTo>
                <a:cubicBezTo>
                  <a:pt x="51" y="42"/>
                  <a:pt x="51" y="42"/>
                  <a:pt x="51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0" y="43"/>
                  <a:pt x="48" y="46"/>
                  <a:pt x="46" y="49"/>
                </a:cubicBezTo>
                <a:cubicBezTo>
                  <a:pt x="45" y="51"/>
                  <a:pt x="44" y="52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5" y="54"/>
                  <a:pt x="45" y="54"/>
                </a:cubicBezTo>
                <a:cubicBezTo>
                  <a:pt x="45" y="54"/>
                  <a:pt x="45" y="54"/>
                  <a:pt x="45" y="55"/>
                </a:cubicBezTo>
                <a:cubicBezTo>
                  <a:pt x="46" y="55"/>
                  <a:pt x="46" y="55"/>
                  <a:pt x="46" y="55"/>
                </a:cubicBezTo>
                <a:cubicBezTo>
                  <a:pt x="46" y="55"/>
                  <a:pt x="46" y="55"/>
                  <a:pt x="46" y="55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5"/>
                  <a:pt x="47" y="55"/>
                  <a:pt x="48" y="55"/>
                </a:cubicBezTo>
                <a:cubicBezTo>
                  <a:pt x="48" y="55"/>
                  <a:pt x="48" y="55"/>
                  <a:pt x="49" y="56"/>
                </a:cubicBezTo>
                <a:cubicBezTo>
                  <a:pt x="50" y="52"/>
                  <a:pt x="51" y="48"/>
                  <a:pt x="52" y="43"/>
                </a:cubicBezTo>
                <a:lnTo>
                  <a:pt x="50" y="42"/>
                </a:lnTo>
                <a:close/>
                <a:moveTo>
                  <a:pt x="50" y="14"/>
                </a:move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lose/>
                <a:moveTo>
                  <a:pt x="60" y="15"/>
                </a:moveTo>
                <a:cubicBezTo>
                  <a:pt x="60" y="15"/>
                  <a:pt x="60" y="15"/>
                  <a:pt x="60" y="15"/>
                </a:cubicBezTo>
                <a:cubicBezTo>
                  <a:pt x="60" y="15"/>
                  <a:pt x="60" y="15"/>
                  <a:pt x="60" y="15"/>
                </a:cubicBezTo>
                <a:cubicBezTo>
                  <a:pt x="60" y="15"/>
                  <a:pt x="60" y="15"/>
                  <a:pt x="60" y="15"/>
                </a:cubicBezTo>
                <a:cubicBezTo>
                  <a:pt x="60" y="15"/>
                  <a:pt x="60" y="15"/>
                  <a:pt x="60" y="15"/>
                </a:cubicBezTo>
                <a:close/>
                <a:moveTo>
                  <a:pt x="50" y="14"/>
                </a:move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49" y="14"/>
                  <a:pt x="49" y="15"/>
                  <a:pt x="49" y="15"/>
                </a:cubicBezTo>
                <a:cubicBezTo>
                  <a:pt x="49" y="15"/>
                  <a:pt x="49" y="15"/>
                  <a:pt x="50" y="14"/>
                </a:cubicBezTo>
                <a:cubicBezTo>
                  <a:pt x="50" y="14"/>
                  <a:pt x="50" y="14"/>
                  <a:pt x="50" y="14"/>
                </a:cubicBezTo>
                <a:close/>
                <a:moveTo>
                  <a:pt x="58" y="15"/>
                </a:moveTo>
                <a:cubicBezTo>
                  <a:pt x="58" y="15"/>
                  <a:pt x="58" y="15"/>
                  <a:pt x="58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15"/>
                  <a:pt x="58" y="15"/>
                  <a:pt x="57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15"/>
                  <a:pt x="58" y="15"/>
                  <a:pt x="58" y="15"/>
                </a:cubicBezTo>
                <a:close/>
                <a:moveTo>
                  <a:pt x="62" y="16"/>
                </a:moveTo>
                <a:cubicBezTo>
                  <a:pt x="62" y="16"/>
                  <a:pt x="62" y="16"/>
                  <a:pt x="62" y="16"/>
                </a:cubicBezTo>
                <a:cubicBezTo>
                  <a:pt x="62" y="16"/>
                  <a:pt x="62" y="16"/>
                  <a:pt x="62" y="16"/>
                </a:cubicBezTo>
                <a:cubicBezTo>
                  <a:pt x="62" y="16"/>
                  <a:pt x="62" y="16"/>
                  <a:pt x="62" y="16"/>
                </a:cubicBezTo>
                <a:cubicBezTo>
                  <a:pt x="62" y="16"/>
                  <a:pt x="62" y="16"/>
                  <a:pt x="62" y="16"/>
                </a:cubicBezTo>
                <a:cubicBezTo>
                  <a:pt x="62" y="16"/>
                  <a:pt x="62" y="16"/>
                  <a:pt x="62" y="16"/>
                </a:cubicBezTo>
                <a:cubicBezTo>
                  <a:pt x="62" y="16"/>
                  <a:pt x="62" y="16"/>
                  <a:pt x="62" y="16"/>
                </a:cubicBezTo>
                <a:close/>
                <a:moveTo>
                  <a:pt x="62" y="16"/>
                </a:moveTo>
                <a:cubicBezTo>
                  <a:pt x="62" y="16"/>
                  <a:pt x="62" y="16"/>
                  <a:pt x="62" y="16"/>
                </a:cubicBezTo>
                <a:cubicBezTo>
                  <a:pt x="62" y="16"/>
                  <a:pt x="62" y="16"/>
                  <a:pt x="62" y="16"/>
                </a:cubicBezTo>
                <a:close/>
                <a:moveTo>
                  <a:pt x="68" y="21"/>
                </a:moveTo>
                <a:cubicBezTo>
                  <a:pt x="68" y="21"/>
                  <a:pt x="68" y="21"/>
                  <a:pt x="68" y="21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21"/>
                  <a:pt x="68" y="21"/>
                  <a:pt x="68" y="21"/>
                </a:cubicBezTo>
                <a:close/>
                <a:moveTo>
                  <a:pt x="69" y="21"/>
                </a:moveTo>
                <a:cubicBezTo>
                  <a:pt x="69" y="21"/>
                  <a:pt x="69" y="21"/>
                  <a:pt x="69" y="21"/>
                </a:cubicBezTo>
                <a:cubicBezTo>
                  <a:pt x="69" y="21"/>
                  <a:pt x="69" y="21"/>
                  <a:pt x="69" y="21"/>
                </a:cubicBezTo>
                <a:cubicBezTo>
                  <a:pt x="69" y="21"/>
                  <a:pt x="69" y="21"/>
                  <a:pt x="69" y="21"/>
                </a:cubicBezTo>
                <a:cubicBezTo>
                  <a:pt x="69" y="21"/>
                  <a:pt x="69" y="21"/>
                  <a:pt x="69" y="21"/>
                </a:cubicBezTo>
                <a:cubicBezTo>
                  <a:pt x="69" y="21"/>
                  <a:pt x="69" y="21"/>
                  <a:pt x="69" y="21"/>
                </a:cubicBezTo>
                <a:cubicBezTo>
                  <a:pt x="69" y="21"/>
                  <a:pt x="69" y="21"/>
                  <a:pt x="69" y="21"/>
                </a:cubicBezTo>
                <a:close/>
                <a:moveTo>
                  <a:pt x="32" y="32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2" y="32"/>
                  <a:pt x="32" y="32"/>
                </a:cubicBezTo>
                <a:close/>
                <a:moveTo>
                  <a:pt x="60" y="15"/>
                </a:moveTo>
                <a:cubicBezTo>
                  <a:pt x="60" y="15"/>
                  <a:pt x="60" y="15"/>
                  <a:pt x="60" y="15"/>
                </a:cubicBezTo>
                <a:cubicBezTo>
                  <a:pt x="60" y="15"/>
                  <a:pt x="60" y="15"/>
                  <a:pt x="59" y="15"/>
                </a:cubicBezTo>
                <a:cubicBezTo>
                  <a:pt x="60" y="15"/>
                  <a:pt x="60" y="15"/>
                  <a:pt x="60" y="15"/>
                </a:cubicBezTo>
                <a:cubicBezTo>
                  <a:pt x="60" y="15"/>
                  <a:pt x="60" y="15"/>
                  <a:pt x="60" y="15"/>
                </a:cubicBezTo>
                <a:close/>
                <a:moveTo>
                  <a:pt x="57" y="56"/>
                </a:moveTo>
                <a:cubicBezTo>
                  <a:pt x="57" y="56"/>
                  <a:pt x="57" y="56"/>
                  <a:pt x="57" y="56"/>
                </a:cubicBezTo>
                <a:cubicBezTo>
                  <a:pt x="57" y="56"/>
                  <a:pt x="57" y="56"/>
                  <a:pt x="57" y="56"/>
                </a:cubicBezTo>
                <a:close/>
                <a:moveTo>
                  <a:pt x="44" y="54"/>
                </a:move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4" y="54"/>
                </a:cubicBezTo>
                <a:close/>
                <a:moveTo>
                  <a:pt x="43" y="54"/>
                </a:move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4"/>
                </a:cubicBezTo>
                <a:close/>
                <a:moveTo>
                  <a:pt x="62" y="54"/>
                </a:moveTo>
                <a:cubicBezTo>
                  <a:pt x="62" y="54"/>
                  <a:pt x="62" y="54"/>
                  <a:pt x="62" y="54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54"/>
                  <a:pt x="62" y="54"/>
                  <a:pt x="62" y="54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7"/>
                </a:cubicBezTo>
                <a:cubicBezTo>
                  <a:pt x="32" y="38"/>
                  <a:pt x="32" y="38"/>
                  <a:pt x="32" y="38"/>
                </a:cubicBezTo>
                <a:close/>
                <a:moveTo>
                  <a:pt x="68" y="50"/>
                </a:moveTo>
                <a:cubicBezTo>
                  <a:pt x="68" y="50"/>
                  <a:pt x="68" y="50"/>
                  <a:pt x="68" y="50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8" y="50"/>
                </a:cubicBezTo>
                <a:close/>
                <a:moveTo>
                  <a:pt x="56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56"/>
                  <a:pt x="56" y="56"/>
                  <a:pt x="56" y="56"/>
                </a:cubicBezTo>
                <a:close/>
                <a:moveTo>
                  <a:pt x="49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lose/>
                <a:moveTo>
                  <a:pt x="49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lose/>
                <a:moveTo>
                  <a:pt x="67" y="50"/>
                </a:move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7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8" y="50"/>
                </a:move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8" y="50"/>
                </a:cubicBezTo>
                <a:close/>
                <a:moveTo>
                  <a:pt x="58" y="55"/>
                </a:moveTo>
                <a:cubicBezTo>
                  <a:pt x="58" y="55"/>
                  <a:pt x="58" y="55"/>
                  <a:pt x="58" y="55"/>
                </a:cubicBezTo>
                <a:cubicBezTo>
                  <a:pt x="58" y="55"/>
                  <a:pt x="58" y="55"/>
                  <a:pt x="58" y="55"/>
                </a:cubicBezTo>
                <a:cubicBezTo>
                  <a:pt x="58" y="55"/>
                  <a:pt x="58" y="55"/>
                  <a:pt x="58" y="55"/>
                </a:cubicBezTo>
                <a:close/>
                <a:moveTo>
                  <a:pt x="62" y="54"/>
                </a:moveTo>
                <a:cubicBezTo>
                  <a:pt x="62" y="54"/>
                  <a:pt x="62" y="54"/>
                  <a:pt x="62" y="54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54"/>
                  <a:pt x="62" y="54"/>
                  <a:pt x="62" y="54"/>
                </a:cubicBezTo>
                <a:close/>
                <a:moveTo>
                  <a:pt x="61" y="54"/>
                </a:moveTo>
                <a:cubicBezTo>
                  <a:pt x="61" y="54"/>
                  <a:pt x="61" y="54"/>
                  <a:pt x="61" y="54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54"/>
                  <a:pt x="62" y="54"/>
                  <a:pt x="61" y="54"/>
                </a:cubicBezTo>
                <a:close/>
                <a:moveTo>
                  <a:pt x="48" y="55"/>
                </a:moveTo>
                <a:cubicBezTo>
                  <a:pt x="48" y="55"/>
                  <a:pt x="48" y="56"/>
                  <a:pt x="48" y="56"/>
                </a:cubicBezTo>
                <a:cubicBezTo>
                  <a:pt x="48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8" y="56"/>
                  <a:pt x="48" y="55"/>
                  <a:pt x="48" y="55"/>
                </a:cubicBezTo>
                <a:close/>
                <a:moveTo>
                  <a:pt x="34" y="44"/>
                </a:moveTo>
                <a:cubicBezTo>
                  <a:pt x="34" y="44"/>
                  <a:pt x="34" y="44"/>
                  <a:pt x="34" y="45"/>
                </a:cubicBezTo>
                <a:cubicBezTo>
                  <a:pt x="34" y="44"/>
                  <a:pt x="34" y="44"/>
                  <a:pt x="34" y="44"/>
                </a:cubicBezTo>
                <a:close/>
                <a:moveTo>
                  <a:pt x="57" y="56"/>
                </a:moveTo>
                <a:cubicBezTo>
                  <a:pt x="57" y="56"/>
                  <a:pt x="56" y="56"/>
                  <a:pt x="56" y="56"/>
                </a:cubicBezTo>
                <a:cubicBezTo>
                  <a:pt x="56" y="56"/>
                  <a:pt x="57" y="56"/>
                  <a:pt x="57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7" y="56"/>
                  <a:pt x="57" y="56"/>
                  <a:pt x="57" y="56"/>
                </a:cubicBezTo>
                <a:close/>
                <a:moveTo>
                  <a:pt x="71" y="24"/>
                </a:moveTo>
                <a:cubicBezTo>
                  <a:pt x="71" y="24"/>
                  <a:pt x="71" y="24"/>
                  <a:pt x="71" y="24"/>
                </a:cubicBezTo>
                <a:cubicBezTo>
                  <a:pt x="71" y="24"/>
                  <a:pt x="71" y="24"/>
                  <a:pt x="71" y="24"/>
                </a:cubicBezTo>
                <a:cubicBezTo>
                  <a:pt x="71" y="24"/>
                  <a:pt x="71" y="24"/>
                  <a:pt x="71" y="24"/>
                </a:cubicBezTo>
                <a:close/>
                <a:moveTo>
                  <a:pt x="46" y="55"/>
                </a:moveTo>
                <a:cubicBezTo>
                  <a:pt x="46" y="55"/>
                  <a:pt x="46" y="55"/>
                  <a:pt x="46" y="55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5"/>
                  <a:pt x="46" y="55"/>
                  <a:pt x="46" y="55"/>
                </a:cubicBezTo>
                <a:cubicBezTo>
                  <a:pt x="46" y="55"/>
                  <a:pt x="46" y="55"/>
                  <a:pt x="46" y="55"/>
                </a:cubicBezTo>
                <a:close/>
                <a:moveTo>
                  <a:pt x="35" y="46"/>
                </a:moveTo>
                <a:cubicBezTo>
                  <a:pt x="36" y="46"/>
                  <a:pt x="36" y="46"/>
                  <a:pt x="36" y="47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5" y="46"/>
                  <a:pt x="35" y="46"/>
                </a:cubicBezTo>
                <a:close/>
                <a:moveTo>
                  <a:pt x="43" y="54"/>
                </a:move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4"/>
                </a:cubicBezTo>
                <a:close/>
                <a:moveTo>
                  <a:pt x="56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56"/>
                  <a:pt x="56" y="56"/>
                  <a:pt x="56" y="56"/>
                </a:cubicBezTo>
                <a:close/>
                <a:moveTo>
                  <a:pt x="38" y="49"/>
                </a:moveTo>
                <a:cubicBezTo>
                  <a:pt x="38" y="49"/>
                  <a:pt x="38" y="49"/>
                  <a:pt x="38" y="49"/>
                </a:cubicBezTo>
                <a:cubicBezTo>
                  <a:pt x="38" y="49"/>
                  <a:pt x="38" y="49"/>
                  <a:pt x="38" y="49"/>
                </a:cubicBezTo>
                <a:cubicBezTo>
                  <a:pt x="38" y="49"/>
                  <a:pt x="38" y="49"/>
                  <a:pt x="38" y="49"/>
                </a:cubicBezTo>
                <a:close/>
                <a:moveTo>
                  <a:pt x="61" y="54"/>
                </a:moveTo>
                <a:cubicBezTo>
                  <a:pt x="61" y="54"/>
                  <a:pt x="61" y="54"/>
                  <a:pt x="61" y="54"/>
                </a:cubicBezTo>
                <a:cubicBezTo>
                  <a:pt x="61" y="54"/>
                  <a:pt x="61" y="54"/>
                  <a:pt x="61" y="54"/>
                </a:cubicBezTo>
                <a:cubicBezTo>
                  <a:pt x="61" y="54"/>
                  <a:pt x="61" y="54"/>
                  <a:pt x="61" y="54"/>
                </a:cubicBezTo>
                <a:close/>
                <a:moveTo>
                  <a:pt x="74" y="33"/>
                </a:moveTo>
                <a:cubicBezTo>
                  <a:pt x="74" y="33"/>
                  <a:pt x="74" y="33"/>
                  <a:pt x="74" y="33"/>
                </a:cubicBezTo>
                <a:cubicBezTo>
                  <a:pt x="74" y="34"/>
                  <a:pt x="74" y="34"/>
                  <a:pt x="74" y="35"/>
                </a:cubicBezTo>
                <a:cubicBezTo>
                  <a:pt x="74" y="35"/>
                  <a:pt x="74" y="34"/>
                  <a:pt x="74" y="33"/>
                </a:cubicBezTo>
                <a:close/>
                <a:moveTo>
                  <a:pt x="70" y="48"/>
                </a:moveTo>
                <a:cubicBezTo>
                  <a:pt x="70" y="48"/>
                  <a:pt x="70" y="48"/>
                  <a:pt x="70" y="48"/>
                </a:cubicBezTo>
                <a:cubicBezTo>
                  <a:pt x="70" y="48"/>
                  <a:pt x="70" y="48"/>
                  <a:pt x="70" y="48"/>
                </a:cubicBezTo>
                <a:cubicBezTo>
                  <a:pt x="70" y="48"/>
                  <a:pt x="70" y="48"/>
                  <a:pt x="70" y="48"/>
                </a:cubicBezTo>
                <a:close/>
                <a:moveTo>
                  <a:pt x="74" y="33"/>
                </a:move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lose/>
                <a:moveTo>
                  <a:pt x="72" y="26"/>
                </a:moveTo>
                <a:cubicBezTo>
                  <a:pt x="72" y="26"/>
                  <a:pt x="72" y="26"/>
                  <a:pt x="72" y="26"/>
                </a:cubicBezTo>
                <a:cubicBezTo>
                  <a:pt x="72" y="26"/>
                  <a:pt x="72" y="26"/>
                  <a:pt x="72" y="26"/>
                </a:cubicBezTo>
                <a:cubicBezTo>
                  <a:pt x="72" y="26"/>
                  <a:pt x="72" y="26"/>
                  <a:pt x="72" y="26"/>
                </a:cubicBezTo>
                <a:close/>
                <a:moveTo>
                  <a:pt x="72" y="26"/>
                </a:moveTo>
                <a:cubicBezTo>
                  <a:pt x="72" y="26"/>
                  <a:pt x="72" y="25"/>
                  <a:pt x="72" y="25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5"/>
                  <a:pt x="72" y="25"/>
                  <a:pt x="72" y="26"/>
                </a:cubicBezTo>
                <a:cubicBezTo>
                  <a:pt x="72" y="26"/>
                  <a:pt x="72" y="26"/>
                  <a:pt x="72" y="26"/>
                </a:cubicBezTo>
                <a:close/>
                <a:moveTo>
                  <a:pt x="72" y="26"/>
                </a:moveTo>
                <a:cubicBezTo>
                  <a:pt x="72" y="26"/>
                  <a:pt x="72" y="26"/>
                  <a:pt x="72" y="26"/>
                </a:cubicBezTo>
                <a:cubicBezTo>
                  <a:pt x="72" y="26"/>
                  <a:pt x="72" y="26"/>
                  <a:pt x="72" y="26"/>
                </a:cubicBezTo>
                <a:cubicBezTo>
                  <a:pt x="72" y="26"/>
                  <a:pt x="72" y="26"/>
                  <a:pt x="72" y="26"/>
                </a:cubicBezTo>
                <a:close/>
                <a:moveTo>
                  <a:pt x="72" y="26"/>
                </a:moveTo>
                <a:cubicBezTo>
                  <a:pt x="72" y="26"/>
                  <a:pt x="72" y="26"/>
                  <a:pt x="72" y="26"/>
                </a:cubicBezTo>
                <a:cubicBezTo>
                  <a:pt x="72" y="26"/>
                  <a:pt x="72" y="26"/>
                  <a:pt x="72" y="26"/>
                </a:cubicBezTo>
                <a:cubicBezTo>
                  <a:pt x="72" y="26"/>
                  <a:pt x="72" y="26"/>
                  <a:pt x="72" y="26"/>
                </a:cubicBezTo>
                <a:cubicBezTo>
                  <a:pt x="72" y="26"/>
                  <a:pt x="72" y="26"/>
                  <a:pt x="72" y="26"/>
                </a:cubicBezTo>
                <a:close/>
                <a:moveTo>
                  <a:pt x="74" y="33"/>
                </a:moveTo>
                <a:cubicBezTo>
                  <a:pt x="74" y="33"/>
                  <a:pt x="74" y="32"/>
                  <a:pt x="74" y="32"/>
                </a:cubicBezTo>
                <a:cubicBezTo>
                  <a:pt x="74" y="32"/>
                  <a:pt x="74" y="32"/>
                  <a:pt x="74" y="32"/>
                </a:cubicBezTo>
                <a:cubicBezTo>
                  <a:pt x="74" y="32"/>
                  <a:pt x="74" y="33"/>
                  <a:pt x="74" y="33"/>
                </a:cubicBezTo>
                <a:close/>
                <a:moveTo>
                  <a:pt x="71" y="45"/>
                </a:moveTo>
                <a:cubicBezTo>
                  <a:pt x="71" y="45"/>
                  <a:pt x="71" y="45"/>
                  <a:pt x="71" y="45"/>
                </a:cubicBezTo>
                <a:cubicBezTo>
                  <a:pt x="71" y="45"/>
                  <a:pt x="71" y="45"/>
                  <a:pt x="71" y="45"/>
                </a:cubicBezTo>
                <a:cubicBezTo>
                  <a:pt x="71" y="45"/>
                  <a:pt x="71" y="45"/>
                  <a:pt x="71" y="45"/>
                </a:cubicBezTo>
                <a:close/>
                <a:moveTo>
                  <a:pt x="71" y="46"/>
                </a:moveTo>
                <a:cubicBezTo>
                  <a:pt x="71" y="46"/>
                  <a:pt x="71" y="46"/>
                  <a:pt x="71" y="46"/>
                </a:cubicBezTo>
                <a:cubicBezTo>
                  <a:pt x="71" y="46"/>
                  <a:pt x="71" y="46"/>
                  <a:pt x="71" y="45"/>
                </a:cubicBezTo>
                <a:cubicBezTo>
                  <a:pt x="71" y="45"/>
                  <a:pt x="71" y="46"/>
                  <a:pt x="71" y="46"/>
                </a:cubicBezTo>
                <a:cubicBezTo>
                  <a:pt x="71" y="46"/>
                  <a:pt x="71" y="46"/>
                  <a:pt x="71" y="46"/>
                </a:cubicBezTo>
                <a:close/>
                <a:moveTo>
                  <a:pt x="70" y="47"/>
                </a:moveTo>
                <a:cubicBezTo>
                  <a:pt x="70" y="47"/>
                  <a:pt x="70" y="47"/>
                  <a:pt x="70" y="47"/>
                </a:cubicBezTo>
                <a:cubicBezTo>
                  <a:pt x="70" y="47"/>
                  <a:pt x="70" y="47"/>
                  <a:pt x="70" y="47"/>
                </a:cubicBezTo>
                <a:cubicBezTo>
                  <a:pt x="70" y="47"/>
                  <a:pt x="70" y="47"/>
                  <a:pt x="70" y="47"/>
                </a:cubicBezTo>
                <a:close/>
                <a:moveTo>
                  <a:pt x="71" y="45"/>
                </a:moveTo>
                <a:cubicBezTo>
                  <a:pt x="71" y="45"/>
                  <a:pt x="71" y="45"/>
                  <a:pt x="71" y="45"/>
                </a:cubicBezTo>
                <a:cubicBezTo>
                  <a:pt x="71" y="45"/>
                  <a:pt x="71" y="45"/>
                  <a:pt x="71" y="45"/>
                </a:cubicBezTo>
                <a:cubicBezTo>
                  <a:pt x="71" y="45"/>
                  <a:pt x="71" y="45"/>
                  <a:pt x="71" y="45"/>
                </a:cubicBezTo>
                <a:cubicBezTo>
                  <a:pt x="71" y="45"/>
                  <a:pt x="71" y="45"/>
                  <a:pt x="71" y="45"/>
                </a:cubicBezTo>
                <a:close/>
                <a:moveTo>
                  <a:pt x="74" y="39"/>
                </a:moveTo>
                <a:cubicBezTo>
                  <a:pt x="74" y="39"/>
                  <a:pt x="74" y="39"/>
                  <a:pt x="74" y="39"/>
                </a:cubicBezTo>
                <a:cubicBezTo>
                  <a:pt x="74" y="39"/>
                  <a:pt x="74" y="39"/>
                  <a:pt x="74" y="39"/>
                </a:cubicBezTo>
                <a:cubicBezTo>
                  <a:pt x="74" y="39"/>
                  <a:pt x="74" y="39"/>
                  <a:pt x="74" y="39"/>
                </a:cubicBezTo>
                <a:cubicBezTo>
                  <a:pt x="74" y="39"/>
                  <a:pt x="74" y="39"/>
                  <a:pt x="74" y="39"/>
                </a:cubicBezTo>
                <a:close/>
                <a:moveTo>
                  <a:pt x="72" y="45"/>
                </a:moveTo>
                <a:cubicBezTo>
                  <a:pt x="72" y="45"/>
                  <a:pt x="72" y="45"/>
                  <a:pt x="72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72" y="45"/>
                  <a:pt x="72" y="45"/>
                  <a:pt x="72" y="45"/>
                </a:cubicBezTo>
                <a:close/>
                <a:moveTo>
                  <a:pt x="74" y="39"/>
                </a:moveTo>
                <a:cubicBezTo>
                  <a:pt x="74" y="39"/>
                  <a:pt x="74" y="38"/>
                  <a:pt x="74" y="38"/>
                </a:cubicBezTo>
                <a:cubicBezTo>
                  <a:pt x="74" y="38"/>
                  <a:pt x="74" y="39"/>
                  <a:pt x="74" y="39"/>
                </a:cubicBezTo>
                <a:close/>
                <a:moveTo>
                  <a:pt x="46" y="55"/>
                </a:moveTo>
                <a:cubicBezTo>
                  <a:pt x="46" y="55"/>
                  <a:pt x="46" y="55"/>
                  <a:pt x="46" y="55"/>
                </a:cubicBezTo>
                <a:cubicBezTo>
                  <a:pt x="46" y="55"/>
                  <a:pt x="46" y="55"/>
                  <a:pt x="46" y="55"/>
                </a:cubicBezTo>
                <a:cubicBezTo>
                  <a:pt x="46" y="55"/>
                  <a:pt x="46" y="55"/>
                  <a:pt x="46" y="55"/>
                </a:cubicBezTo>
                <a:cubicBezTo>
                  <a:pt x="46" y="55"/>
                  <a:pt x="46" y="55"/>
                  <a:pt x="46" y="55"/>
                </a:cubicBezTo>
                <a:close/>
                <a:moveTo>
                  <a:pt x="33" y="31"/>
                </a:moveTo>
                <a:cubicBezTo>
                  <a:pt x="33" y="31"/>
                  <a:pt x="33" y="31"/>
                  <a:pt x="33" y="31"/>
                </a:cubicBezTo>
                <a:cubicBezTo>
                  <a:pt x="32" y="31"/>
                  <a:pt x="32" y="32"/>
                  <a:pt x="32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2" y="31"/>
                  <a:pt x="33" y="31"/>
                </a:cubicBezTo>
                <a:close/>
                <a:moveTo>
                  <a:pt x="45" y="16"/>
                </a:moveTo>
                <a:cubicBezTo>
                  <a:pt x="45" y="16"/>
                  <a:pt x="44" y="16"/>
                  <a:pt x="44" y="16"/>
                </a:cubicBezTo>
                <a:cubicBezTo>
                  <a:pt x="44" y="16"/>
                  <a:pt x="44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lose/>
                <a:moveTo>
                  <a:pt x="48" y="15"/>
                </a:moveTo>
                <a:cubicBezTo>
                  <a:pt x="48" y="15"/>
                  <a:pt x="48" y="15"/>
                  <a:pt x="48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8" y="15"/>
                  <a:pt x="48" y="15"/>
                  <a:pt x="48" y="15"/>
                </a:cubicBezTo>
                <a:close/>
                <a:moveTo>
                  <a:pt x="39" y="20"/>
                </a:moveTo>
                <a:cubicBezTo>
                  <a:pt x="39" y="20"/>
                  <a:pt x="39" y="20"/>
                  <a:pt x="38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lose/>
                <a:moveTo>
                  <a:pt x="44" y="16"/>
                </a:move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4" y="16"/>
                  <a:pt x="44" y="16"/>
                </a:cubicBezTo>
                <a:close/>
                <a:moveTo>
                  <a:pt x="32" y="37"/>
                </a:move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lose/>
                <a:moveTo>
                  <a:pt x="38" y="20"/>
                </a:move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lose/>
                <a:moveTo>
                  <a:pt x="37" y="22"/>
                </a:moveTo>
                <a:cubicBezTo>
                  <a:pt x="37" y="22"/>
                  <a:pt x="36" y="22"/>
                  <a:pt x="36" y="22"/>
                </a:cubicBezTo>
                <a:cubicBezTo>
                  <a:pt x="36" y="22"/>
                  <a:pt x="37" y="22"/>
                  <a:pt x="37" y="22"/>
                </a:cubicBezTo>
                <a:cubicBezTo>
                  <a:pt x="37" y="22"/>
                  <a:pt x="37" y="22"/>
                  <a:pt x="37" y="22"/>
                </a:cubicBezTo>
                <a:close/>
                <a:moveTo>
                  <a:pt x="38" y="20"/>
                </a:moveTo>
                <a:cubicBezTo>
                  <a:pt x="38" y="21"/>
                  <a:pt x="38" y="21"/>
                  <a:pt x="38" y="21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21"/>
                  <a:pt x="38" y="21"/>
                  <a:pt x="38" y="20"/>
                </a:cubicBezTo>
                <a:cubicBezTo>
                  <a:pt x="38" y="20"/>
                  <a:pt x="38" y="20"/>
                  <a:pt x="38" y="20"/>
                </a:cubicBezTo>
                <a:close/>
                <a:moveTo>
                  <a:pt x="63" y="17"/>
                </a:moveTo>
                <a:cubicBezTo>
                  <a:pt x="63" y="16"/>
                  <a:pt x="62" y="16"/>
                  <a:pt x="62" y="16"/>
                </a:cubicBezTo>
                <a:cubicBezTo>
                  <a:pt x="62" y="16"/>
                  <a:pt x="62" y="16"/>
                  <a:pt x="62" y="16"/>
                </a:cubicBezTo>
                <a:cubicBezTo>
                  <a:pt x="62" y="16"/>
                  <a:pt x="62" y="16"/>
                  <a:pt x="62" y="16"/>
                </a:cubicBezTo>
                <a:cubicBezTo>
                  <a:pt x="62" y="16"/>
                  <a:pt x="63" y="16"/>
                  <a:pt x="63" y="17"/>
                </a:cubicBezTo>
                <a:close/>
                <a:moveTo>
                  <a:pt x="63" y="17"/>
                </a:moveTo>
                <a:cubicBezTo>
                  <a:pt x="63" y="17"/>
                  <a:pt x="63" y="17"/>
                  <a:pt x="63" y="17"/>
                </a:cubicBezTo>
                <a:cubicBezTo>
                  <a:pt x="63" y="17"/>
                  <a:pt x="63" y="17"/>
                  <a:pt x="63" y="17"/>
                </a:cubicBezTo>
                <a:cubicBezTo>
                  <a:pt x="63" y="17"/>
                  <a:pt x="63" y="17"/>
                  <a:pt x="63" y="17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lose/>
                <a:moveTo>
                  <a:pt x="35" y="25"/>
                </a:move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lose/>
                <a:moveTo>
                  <a:pt x="68" y="21"/>
                </a:moveTo>
                <a:cubicBezTo>
                  <a:pt x="68" y="21"/>
                  <a:pt x="68" y="21"/>
                  <a:pt x="68" y="21"/>
                </a:cubicBezTo>
                <a:cubicBezTo>
                  <a:pt x="68" y="21"/>
                  <a:pt x="69" y="21"/>
                  <a:pt x="69" y="21"/>
                </a:cubicBezTo>
                <a:cubicBezTo>
                  <a:pt x="69" y="21"/>
                  <a:pt x="68" y="21"/>
                  <a:pt x="68" y="21"/>
                </a:cubicBezTo>
                <a:close/>
                <a:moveTo>
                  <a:pt x="57" y="15"/>
                </a:move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7" y="15"/>
                </a:cubicBezTo>
                <a:close/>
                <a:moveTo>
                  <a:pt x="50" y="14"/>
                </a:move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lose/>
                <a:moveTo>
                  <a:pt x="35" y="24"/>
                </a:moveTo>
                <a:cubicBezTo>
                  <a:pt x="35" y="24"/>
                  <a:pt x="35" y="24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4"/>
                  <a:pt x="35" y="24"/>
                  <a:pt x="35" y="24"/>
                </a:cubicBezTo>
                <a:close/>
                <a:moveTo>
                  <a:pt x="57" y="15"/>
                </a:move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7" y="15"/>
                </a:cubicBezTo>
                <a:close/>
                <a:moveTo>
                  <a:pt x="32" y="37"/>
                </a:move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lose/>
                <a:moveTo>
                  <a:pt x="37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49"/>
                  <a:pt x="37" y="49"/>
                  <a:pt x="37" y="49"/>
                </a:cubicBezTo>
                <a:cubicBezTo>
                  <a:pt x="38" y="49"/>
                  <a:pt x="38" y="49"/>
                  <a:pt x="38" y="49"/>
                </a:cubicBezTo>
                <a:cubicBezTo>
                  <a:pt x="38" y="49"/>
                  <a:pt x="38" y="49"/>
                  <a:pt x="37" y="49"/>
                </a:cubicBezTo>
                <a:cubicBezTo>
                  <a:pt x="37" y="49"/>
                  <a:pt x="37" y="49"/>
                  <a:pt x="37" y="49"/>
                </a:cubicBezTo>
                <a:close/>
                <a:moveTo>
                  <a:pt x="38" y="49"/>
                </a:moveTo>
                <a:cubicBezTo>
                  <a:pt x="38" y="49"/>
                  <a:pt x="38" y="50"/>
                  <a:pt x="3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49"/>
                  <a:pt x="38" y="49"/>
                </a:cubicBezTo>
                <a:cubicBezTo>
                  <a:pt x="38" y="49"/>
                  <a:pt x="38" y="49"/>
                  <a:pt x="38" y="49"/>
                </a:cubicBezTo>
                <a:close/>
                <a:moveTo>
                  <a:pt x="32" y="32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2" y="32"/>
                  <a:pt x="32" y="32"/>
                </a:cubicBezTo>
                <a:close/>
                <a:moveTo>
                  <a:pt x="35" y="25"/>
                </a:move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lose/>
                <a:moveTo>
                  <a:pt x="34" y="45"/>
                </a:moveTo>
                <a:cubicBezTo>
                  <a:pt x="34" y="45"/>
                  <a:pt x="34" y="45"/>
                  <a:pt x="34" y="45"/>
                </a:cubicBezTo>
                <a:cubicBezTo>
                  <a:pt x="34" y="45"/>
                  <a:pt x="34" y="45"/>
                  <a:pt x="35" y="45"/>
                </a:cubicBezTo>
                <a:cubicBezTo>
                  <a:pt x="35" y="45"/>
                  <a:pt x="35" y="45"/>
                  <a:pt x="35" y="45"/>
                </a:cubicBezTo>
                <a:cubicBezTo>
                  <a:pt x="35" y="45"/>
                  <a:pt x="35" y="45"/>
                  <a:pt x="34" y="45"/>
                </a:cubicBezTo>
                <a:cubicBezTo>
                  <a:pt x="34" y="45"/>
                  <a:pt x="34" y="45"/>
                  <a:pt x="34" y="45"/>
                </a:cubicBezTo>
                <a:close/>
                <a:moveTo>
                  <a:pt x="43" y="54"/>
                </a:move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4"/>
                </a:cubicBezTo>
                <a:close/>
                <a:moveTo>
                  <a:pt x="44" y="54"/>
                </a:move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4" y="54"/>
                </a:cubicBezTo>
                <a:close/>
                <a:moveTo>
                  <a:pt x="43" y="54"/>
                </a:move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3" y="54"/>
                </a:cubicBezTo>
                <a:close/>
                <a:moveTo>
                  <a:pt x="34" y="44"/>
                </a:moveTo>
                <a:cubicBezTo>
                  <a:pt x="34" y="44"/>
                  <a:pt x="34" y="44"/>
                  <a:pt x="34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4"/>
                  <a:pt x="34" y="44"/>
                  <a:pt x="34" y="44"/>
                </a:cubicBezTo>
                <a:close/>
                <a:moveTo>
                  <a:pt x="32" y="33"/>
                </a:moveTo>
                <a:cubicBezTo>
                  <a:pt x="32" y="34"/>
                  <a:pt x="32" y="34"/>
                  <a:pt x="32" y="35"/>
                </a:cubicBezTo>
                <a:cubicBezTo>
                  <a:pt x="32" y="34"/>
                  <a:pt x="32" y="34"/>
                  <a:pt x="32" y="33"/>
                </a:cubicBezTo>
                <a:cubicBezTo>
                  <a:pt x="32" y="33"/>
                  <a:pt x="32" y="33"/>
                  <a:pt x="32" y="33"/>
                </a:cubicBezTo>
                <a:close/>
                <a:moveTo>
                  <a:pt x="32" y="37"/>
                </a:moveTo>
                <a:cubicBezTo>
                  <a:pt x="32" y="37"/>
                  <a:pt x="32" y="37"/>
                  <a:pt x="32" y="37"/>
                </a:cubicBezTo>
                <a:cubicBezTo>
                  <a:pt x="32" y="36"/>
                  <a:pt x="32" y="36"/>
                  <a:pt x="32" y="35"/>
                </a:cubicBezTo>
                <a:cubicBezTo>
                  <a:pt x="32" y="36"/>
                  <a:pt x="32" y="36"/>
                  <a:pt x="32" y="37"/>
                </a:cubicBezTo>
                <a:close/>
                <a:moveTo>
                  <a:pt x="35" y="25"/>
                </a:move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lose/>
                <a:moveTo>
                  <a:pt x="36" y="23"/>
                </a:moveTo>
                <a:cubicBezTo>
                  <a:pt x="36" y="23"/>
                  <a:pt x="36" y="23"/>
                  <a:pt x="36" y="23"/>
                </a:cubicBezTo>
                <a:cubicBezTo>
                  <a:pt x="36" y="23"/>
                  <a:pt x="36" y="23"/>
                  <a:pt x="36" y="23"/>
                </a:cubicBezTo>
                <a:cubicBezTo>
                  <a:pt x="36" y="23"/>
                  <a:pt x="36" y="23"/>
                  <a:pt x="36" y="23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8" name="Freeform 504"/>
          <p:cNvSpPr>
            <a:spLocks noEditPoints="1"/>
          </p:cNvSpPr>
          <p:nvPr/>
        </p:nvSpPr>
        <p:spPr bwMode="auto">
          <a:xfrm>
            <a:off x="9840913" y="2581275"/>
            <a:ext cx="623887" cy="614363"/>
          </a:xfrm>
          <a:custGeom>
            <a:avLst/>
            <a:gdLst>
              <a:gd name="T0" fmla="*/ 0 w 102"/>
              <a:gd name="T1" fmla="*/ 2147483647 h 101"/>
              <a:gd name="T2" fmla="*/ 2147483647 w 102"/>
              <a:gd name="T3" fmla="*/ 2147483647 h 101"/>
              <a:gd name="T4" fmla="*/ 2147483647 w 102"/>
              <a:gd name="T5" fmla="*/ 2147483647 h 101"/>
              <a:gd name="T6" fmla="*/ 2147483647 w 102"/>
              <a:gd name="T7" fmla="*/ 2147483647 h 101"/>
              <a:gd name="T8" fmla="*/ 2147483647 w 102"/>
              <a:gd name="T9" fmla="*/ 2147483647 h 101"/>
              <a:gd name="T10" fmla="*/ 2147483647 w 102"/>
              <a:gd name="T11" fmla="*/ 2147483647 h 101"/>
              <a:gd name="T12" fmla="*/ 2147483647 w 102"/>
              <a:gd name="T13" fmla="*/ 2147483647 h 101"/>
              <a:gd name="T14" fmla="*/ 2147483647 w 102"/>
              <a:gd name="T15" fmla="*/ 2147483647 h 101"/>
              <a:gd name="T16" fmla="*/ 2147483647 w 102"/>
              <a:gd name="T17" fmla="*/ 2147483647 h 101"/>
              <a:gd name="T18" fmla="*/ 2147483647 w 102"/>
              <a:gd name="T19" fmla="*/ 2147483647 h 101"/>
              <a:gd name="T20" fmla="*/ 2147483647 w 102"/>
              <a:gd name="T21" fmla="*/ 2147483647 h 101"/>
              <a:gd name="T22" fmla="*/ 2147483647 w 102"/>
              <a:gd name="T23" fmla="*/ 2147483647 h 101"/>
              <a:gd name="T24" fmla="*/ 2147483647 w 102"/>
              <a:gd name="T25" fmla="*/ 2147483647 h 101"/>
              <a:gd name="T26" fmla="*/ 2147483647 w 102"/>
              <a:gd name="T27" fmla="*/ 2147483647 h 101"/>
              <a:gd name="T28" fmla="*/ 2147483647 w 102"/>
              <a:gd name="T29" fmla="*/ 2147483647 h 101"/>
              <a:gd name="T30" fmla="*/ 2147483647 w 102"/>
              <a:gd name="T31" fmla="*/ 2147483647 h 101"/>
              <a:gd name="T32" fmla="*/ 2147483647 w 102"/>
              <a:gd name="T33" fmla="*/ 2147483647 h 101"/>
              <a:gd name="T34" fmla="*/ 2147483647 w 102"/>
              <a:gd name="T35" fmla="*/ 2147483647 h 101"/>
              <a:gd name="T36" fmla="*/ 2147483647 w 102"/>
              <a:gd name="T37" fmla="*/ 2147483647 h 101"/>
              <a:gd name="T38" fmla="*/ 2147483647 w 102"/>
              <a:gd name="T39" fmla="*/ 2147483647 h 101"/>
              <a:gd name="T40" fmla="*/ 2147483647 w 102"/>
              <a:gd name="T41" fmla="*/ 2147483647 h 101"/>
              <a:gd name="T42" fmla="*/ 2147483647 w 102"/>
              <a:gd name="T43" fmla="*/ 2147483647 h 101"/>
              <a:gd name="T44" fmla="*/ 2147483647 w 102"/>
              <a:gd name="T45" fmla="*/ 2147483647 h 101"/>
              <a:gd name="T46" fmla="*/ 2147483647 w 102"/>
              <a:gd name="T47" fmla="*/ 2147483647 h 101"/>
              <a:gd name="T48" fmla="*/ 2147483647 w 102"/>
              <a:gd name="T49" fmla="*/ 2147483647 h 101"/>
              <a:gd name="T50" fmla="*/ 2147483647 w 102"/>
              <a:gd name="T51" fmla="*/ 2147483647 h 101"/>
              <a:gd name="T52" fmla="*/ 2147483647 w 102"/>
              <a:gd name="T53" fmla="*/ 2147483647 h 101"/>
              <a:gd name="T54" fmla="*/ 2147483647 w 102"/>
              <a:gd name="T55" fmla="*/ 2147483647 h 101"/>
              <a:gd name="T56" fmla="*/ 2147483647 w 102"/>
              <a:gd name="T57" fmla="*/ 2147483647 h 101"/>
              <a:gd name="T58" fmla="*/ 2147483647 w 102"/>
              <a:gd name="T59" fmla="*/ 2147483647 h 101"/>
              <a:gd name="T60" fmla="*/ 2147483647 w 102"/>
              <a:gd name="T61" fmla="*/ 2147483647 h 101"/>
              <a:gd name="T62" fmla="*/ 2147483647 w 102"/>
              <a:gd name="T63" fmla="*/ 2147483647 h 101"/>
              <a:gd name="T64" fmla="*/ 2147483647 w 102"/>
              <a:gd name="T65" fmla="*/ 2147483647 h 101"/>
              <a:gd name="T66" fmla="*/ 2147483647 w 102"/>
              <a:gd name="T67" fmla="*/ 2147483647 h 101"/>
              <a:gd name="T68" fmla="*/ 2147483647 w 102"/>
              <a:gd name="T69" fmla="*/ 2147483647 h 101"/>
              <a:gd name="T70" fmla="*/ 2147483647 w 102"/>
              <a:gd name="T71" fmla="*/ 2147483647 h 101"/>
              <a:gd name="T72" fmla="*/ 2147483647 w 102"/>
              <a:gd name="T73" fmla="*/ 2147483647 h 101"/>
              <a:gd name="T74" fmla="*/ 2147483647 w 102"/>
              <a:gd name="T75" fmla="*/ 2147483647 h 101"/>
              <a:gd name="T76" fmla="*/ 2147483647 w 102"/>
              <a:gd name="T77" fmla="*/ 2147483647 h 101"/>
              <a:gd name="T78" fmla="*/ 2147483647 w 102"/>
              <a:gd name="T79" fmla="*/ 2147483647 h 101"/>
              <a:gd name="T80" fmla="*/ 2147483647 w 102"/>
              <a:gd name="T81" fmla="*/ 2147483647 h 101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2" h="101">
                <a:moveTo>
                  <a:pt x="51" y="0"/>
                </a:moveTo>
                <a:cubicBezTo>
                  <a:pt x="23" y="0"/>
                  <a:pt x="0" y="22"/>
                  <a:pt x="0" y="50"/>
                </a:cubicBezTo>
                <a:cubicBezTo>
                  <a:pt x="0" y="79"/>
                  <a:pt x="23" y="101"/>
                  <a:pt x="51" y="101"/>
                </a:cubicBezTo>
                <a:cubicBezTo>
                  <a:pt x="79" y="101"/>
                  <a:pt x="102" y="79"/>
                  <a:pt x="102" y="50"/>
                </a:cubicBezTo>
                <a:cubicBezTo>
                  <a:pt x="102" y="22"/>
                  <a:pt x="79" y="0"/>
                  <a:pt x="51" y="0"/>
                </a:cubicBezTo>
                <a:close/>
                <a:moveTo>
                  <a:pt x="51" y="88"/>
                </a:moveTo>
                <a:cubicBezTo>
                  <a:pt x="30" y="88"/>
                  <a:pt x="14" y="71"/>
                  <a:pt x="14" y="50"/>
                </a:cubicBezTo>
                <a:cubicBezTo>
                  <a:pt x="14" y="30"/>
                  <a:pt x="30" y="13"/>
                  <a:pt x="51" y="13"/>
                </a:cubicBezTo>
                <a:cubicBezTo>
                  <a:pt x="72" y="13"/>
                  <a:pt x="89" y="30"/>
                  <a:pt x="89" y="50"/>
                </a:cubicBezTo>
                <a:cubicBezTo>
                  <a:pt x="89" y="71"/>
                  <a:pt x="72" y="88"/>
                  <a:pt x="51" y="88"/>
                </a:cubicBezTo>
                <a:close/>
                <a:moveTo>
                  <a:pt x="59" y="47"/>
                </a:moveTo>
                <a:cubicBezTo>
                  <a:pt x="49" y="43"/>
                  <a:pt x="46" y="48"/>
                  <a:pt x="46" y="48"/>
                </a:cubicBezTo>
                <a:cubicBezTo>
                  <a:pt x="46" y="48"/>
                  <a:pt x="44" y="54"/>
                  <a:pt x="53" y="58"/>
                </a:cubicBezTo>
                <a:cubicBezTo>
                  <a:pt x="62" y="63"/>
                  <a:pt x="72" y="61"/>
                  <a:pt x="72" y="61"/>
                </a:cubicBezTo>
                <a:cubicBezTo>
                  <a:pt x="72" y="61"/>
                  <a:pt x="68" y="52"/>
                  <a:pt x="59" y="47"/>
                </a:cubicBezTo>
                <a:close/>
                <a:moveTo>
                  <a:pt x="50" y="23"/>
                </a:moveTo>
                <a:cubicBezTo>
                  <a:pt x="50" y="22"/>
                  <a:pt x="49" y="21"/>
                  <a:pt x="49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50" y="21"/>
                  <a:pt x="50" y="22"/>
                  <a:pt x="51" y="22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3"/>
                  <a:pt x="53" y="24"/>
                  <a:pt x="53" y="24"/>
                </a:cubicBezTo>
                <a:cubicBezTo>
                  <a:pt x="53" y="25"/>
                  <a:pt x="53" y="25"/>
                  <a:pt x="53" y="25"/>
                </a:cubicBezTo>
                <a:cubicBezTo>
                  <a:pt x="52" y="24"/>
                  <a:pt x="52" y="23"/>
                  <a:pt x="52" y="23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6"/>
                  <a:pt x="49" y="26"/>
                  <a:pt x="49" y="26"/>
                </a:cubicBezTo>
                <a:cubicBezTo>
                  <a:pt x="50" y="26"/>
                  <a:pt x="50" y="26"/>
                  <a:pt x="50" y="26"/>
                </a:cubicBezTo>
                <a:lnTo>
                  <a:pt x="50" y="23"/>
                </a:lnTo>
                <a:close/>
                <a:moveTo>
                  <a:pt x="50" y="76"/>
                </a:moveTo>
                <a:cubicBezTo>
                  <a:pt x="51" y="76"/>
                  <a:pt x="51" y="76"/>
                  <a:pt x="52" y="76"/>
                </a:cubicBezTo>
                <a:cubicBezTo>
                  <a:pt x="52" y="76"/>
                  <a:pt x="52" y="76"/>
                  <a:pt x="52" y="76"/>
                </a:cubicBezTo>
                <a:cubicBezTo>
                  <a:pt x="52" y="76"/>
                  <a:pt x="51" y="75"/>
                  <a:pt x="50" y="75"/>
                </a:cubicBezTo>
                <a:cubicBezTo>
                  <a:pt x="49" y="75"/>
                  <a:pt x="48" y="76"/>
                  <a:pt x="48" y="77"/>
                </a:cubicBezTo>
                <a:cubicBezTo>
                  <a:pt x="48" y="78"/>
                  <a:pt x="49" y="79"/>
                  <a:pt x="50" y="79"/>
                </a:cubicBezTo>
                <a:cubicBezTo>
                  <a:pt x="51" y="79"/>
                  <a:pt x="51" y="80"/>
                  <a:pt x="51" y="80"/>
                </a:cubicBezTo>
                <a:cubicBezTo>
                  <a:pt x="51" y="81"/>
                  <a:pt x="51" y="81"/>
                  <a:pt x="50" y="81"/>
                </a:cubicBezTo>
                <a:cubicBezTo>
                  <a:pt x="49" y="81"/>
                  <a:pt x="49" y="81"/>
                  <a:pt x="49" y="81"/>
                </a:cubicBezTo>
                <a:cubicBezTo>
                  <a:pt x="49" y="81"/>
                  <a:pt x="49" y="81"/>
                  <a:pt x="49" y="81"/>
                </a:cubicBezTo>
                <a:cubicBezTo>
                  <a:pt x="49" y="82"/>
                  <a:pt x="49" y="82"/>
                  <a:pt x="50" y="82"/>
                </a:cubicBezTo>
                <a:cubicBezTo>
                  <a:pt x="51" y="82"/>
                  <a:pt x="52" y="81"/>
                  <a:pt x="52" y="80"/>
                </a:cubicBezTo>
                <a:cubicBezTo>
                  <a:pt x="52" y="79"/>
                  <a:pt x="51" y="79"/>
                  <a:pt x="50" y="78"/>
                </a:cubicBezTo>
                <a:cubicBezTo>
                  <a:pt x="49" y="78"/>
                  <a:pt x="49" y="78"/>
                  <a:pt x="49" y="77"/>
                </a:cubicBezTo>
                <a:cubicBezTo>
                  <a:pt x="49" y="76"/>
                  <a:pt x="50" y="76"/>
                  <a:pt x="50" y="76"/>
                </a:cubicBezTo>
                <a:close/>
                <a:moveTo>
                  <a:pt x="20" y="47"/>
                </a:moveTo>
                <a:cubicBezTo>
                  <a:pt x="23" y="47"/>
                  <a:pt x="23" y="47"/>
                  <a:pt x="23" y="47"/>
                </a:cubicBezTo>
                <a:cubicBezTo>
                  <a:pt x="24" y="48"/>
                  <a:pt x="25" y="48"/>
                  <a:pt x="25" y="48"/>
                </a:cubicBezTo>
                <a:cubicBezTo>
                  <a:pt x="25" y="48"/>
                  <a:pt x="25" y="48"/>
                  <a:pt x="25" y="48"/>
                </a:cubicBezTo>
                <a:cubicBezTo>
                  <a:pt x="25" y="48"/>
                  <a:pt x="24" y="48"/>
                  <a:pt x="23" y="48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50"/>
                  <a:pt x="20" y="50"/>
                  <a:pt x="20" y="50"/>
                </a:cubicBezTo>
                <a:cubicBezTo>
                  <a:pt x="23" y="51"/>
                  <a:pt x="23" y="51"/>
                  <a:pt x="23" y="51"/>
                </a:cubicBezTo>
                <a:cubicBezTo>
                  <a:pt x="24" y="51"/>
                  <a:pt x="25" y="51"/>
                  <a:pt x="25" y="51"/>
                </a:cubicBezTo>
                <a:cubicBezTo>
                  <a:pt x="25" y="51"/>
                  <a:pt x="25" y="51"/>
                  <a:pt x="25" y="51"/>
                </a:cubicBezTo>
                <a:cubicBezTo>
                  <a:pt x="25" y="51"/>
                  <a:pt x="24" y="52"/>
                  <a:pt x="23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20" y="53"/>
                  <a:pt x="20" y="53"/>
                  <a:pt x="20" y="53"/>
                </a:cubicBezTo>
                <a:cubicBezTo>
                  <a:pt x="26" y="52"/>
                  <a:pt x="26" y="52"/>
                  <a:pt x="26" y="52"/>
                </a:cubicBezTo>
                <a:cubicBezTo>
                  <a:pt x="26" y="51"/>
                  <a:pt x="26" y="51"/>
                  <a:pt x="26" y="51"/>
                </a:cubicBezTo>
                <a:cubicBezTo>
                  <a:pt x="23" y="50"/>
                  <a:pt x="23" y="50"/>
                  <a:pt x="23" y="50"/>
                </a:cubicBezTo>
                <a:cubicBezTo>
                  <a:pt x="22" y="50"/>
                  <a:pt x="22" y="50"/>
                  <a:pt x="21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22" y="49"/>
                  <a:pt x="22" y="49"/>
                  <a:pt x="23" y="49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0" y="46"/>
                  <a:pt x="20" y="46"/>
                  <a:pt x="20" y="46"/>
                </a:cubicBezTo>
                <a:lnTo>
                  <a:pt x="20" y="47"/>
                </a:lnTo>
                <a:close/>
                <a:moveTo>
                  <a:pt x="76" y="50"/>
                </a:moveTo>
                <a:cubicBezTo>
                  <a:pt x="76" y="53"/>
                  <a:pt x="76" y="53"/>
                  <a:pt x="76" y="53"/>
                </a:cubicBezTo>
                <a:cubicBezTo>
                  <a:pt x="77" y="53"/>
                  <a:pt x="77" y="53"/>
                  <a:pt x="77" y="53"/>
                </a:cubicBezTo>
                <a:cubicBezTo>
                  <a:pt x="77" y="51"/>
                  <a:pt x="77" y="51"/>
                  <a:pt x="77" y="51"/>
                </a:cubicBezTo>
                <a:cubicBezTo>
                  <a:pt x="79" y="51"/>
                  <a:pt x="79" y="51"/>
                  <a:pt x="79" y="51"/>
                </a:cubicBezTo>
                <a:cubicBezTo>
                  <a:pt x="79" y="53"/>
                  <a:pt x="79" y="53"/>
                  <a:pt x="79" y="53"/>
                </a:cubicBezTo>
                <a:cubicBezTo>
                  <a:pt x="80" y="53"/>
                  <a:pt x="80" y="53"/>
                  <a:pt x="80" y="53"/>
                </a:cubicBezTo>
                <a:cubicBezTo>
                  <a:pt x="80" y="51"/>
                  <a:pt x="80" y="51"/>
                  <a:pt x="80" y="51"/>
                </a:cubicBezTo>
                <a:cubicBezTo>
                  <a:pt x="82" y="51"/>
                  <a:pt x="82" y="51"/>
                  <a:pt x="82" y="51"/>
                </a:cubicBezTo>
                <a:cubicBezTo>
                  <a:pt x="82" y="53"/>
                  <a:pt x="82" y="53"/>
                  <a:pt x="82" y="53"/>
                </a:cubicBezTo>
                <a:cubicBezTo>
                  <a:pt x="82" y="53"/>
                  <a:pt x="82" y="53"/>
                  <a:pt x="82" y="53"/>
                </a:cubicBezTo>
                <a:cubicBezTo>
                  <a:pt x="82" y="50"/>
                  <a:pt x="82" y="50"/>
                  <a:pt x="82" y="50"/>
                </a:cubicBezTo>
                <a:lnTo>
                  <a:pt x="76" y="50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9" name="Freeform 505"/>
          <p:cNvSpPr>
            <a:spLocks noEditPoints="1"/>
          </p:cNvSpPr>
          <p:nvPr/>
        </p:nvSpPr>
        <p:spPr bwMode="auto">
          <a:xfrm>
            <a:off x="10974388" y="2581275"/>
            <a:ext cx="395287" cy="530225"/>
          </a:xfrm>
          <a:custGeom>
            <a:avLst/>
            <a:gdLst>
              <a:gd name="T0" fmla="*/ 2147483647 w 65"/>
              <a:gd name="T1" fmla="*/ 0 h 87"/>
              <a:gd name="T2" fmla="*/ 0 w 65"/>
              <a:gd name="T3" fmla="*/ 2147483647 h 87"/>
              <a:gd name="T4" fmla="*/ 2147483647 w 65"/>
              <a:gd name="T5" fmla="*/ 2147483647 h 87"/>
              <a:gd name="T6" fmla="*/ 2147483647 w 65"/>
              <a:gd name="T7" fmla="*/ 2147483647 h 87"/>
              <a:gd name="T8" fmla="*/ 2147483647 w 65"/>
              <a:gd name="T9" fmla="*/ 2147483647 h 87"/>
              <a:gd name="T10" fmla="*/ 2147483647 w 65"/>
              <a:gd name="T11" fmla="*/ 2147483647 h 87"/>
              <a:gd name="T12" fmla="*/ 2147483647 w 65"/>
              <a:gd name="T13" fmla="*/ 2147483647 h 87"/>
              <a:gd name="T14" fmla="*/ 2147483647 w 65"/>
              <a:gd name="T15" fmla="*/ 2147483647 h 87"/>
              <a:gd name="T16" fmla="*/ 2147483647 w 65"/>
              <a:gd name="T17" fmla="*/ 2147483647 h 87"/>
              <a:gd name="T18" fmla="*/ 2147483647 w 65"/>
              <a:gd name="T19" fmla="*/ 0 h 87"/>
              <a:gd name="T20" fmla="*/ 2147483647 w 65"/>
              <a:gd name="T21" fmla="*/ 2147483647 h 87"/>
              <a:gd name="T22" fmla="*/ 2147483647 w 65"/>
              <a:gd name="T23" fmla="*/ 2147483647 h 87"/>
              <a:gd name="T24" fmla="*/ 2147483647 w 65"/>
              <a:gd name="T25" fmla="*/ 2147483647 h 87"/>
              <a:gd name="T26" fmla="*/ 2147483647 w 65"/>
              <a:gd name="T27" fmla="*/ 0 h 87"/>
              <a:gd name="T28" fmla="*/ 2147483647 w 65"/>
              <a:gd name="T29" fmla="*/ 0 h 87"/>
              <a:gd name="T30" fmla="*/ 2147483647 w 65"/>
              <a:gd name="T31" fmla="*/ 0 h 87"/>
              <a:gd name="T32" fmla="*/ 2147483647 w 65"/>
              <a:gd name="T33" fmla="*/ 2147483647 h 87"/>
              <a:gd name="T34" fmla="*/ 2147483647 w 65"/>
              <a:gd name="T35" fmla="*/ 2147483647 h 87"/>
              <a:gd name="T36" fmla="*/ 2147483647 w 65"/>
              <a:gd name="T37" fmla="*/ 2147483647 h 87"/>
              <a:gd name="T38" fmla="*/ 2147483647 w 65"/>
              <a:gd name="T39" fmla="*/ 2147483647 h 87"/>
              <a:gd name="T40" fmla="*/ 2147483647 w 65"/>
              <a:gd name="T41" fmla="*/ 2147483647 h 87"/>
              <a:gd name="T42" fmla="*/ 2147483647 w 65"/>
              <a:gd name="T43" fmla="*/ 2147483647 h 87"/>
              <a:gd name="T44" fmla="*/ 2147483647 w 65"/>
              <a:gd name="T45" fmla="*/ 2147483647 h 87"/>
              <a:gd name="T46" fmla="*/ 2147483647 w 65"/>
              <a:gd name="T47" fmla="*/ 2147483647 h 87"/>
              <a:gd name="T48" fmla="*/ 2147483647 w 65"/>
              <a:gd name="T49" fmla="*/ 2147483647 h 87"/>
              <a:gd name="T50" fmla="*/ 2147483647 w 65"/>
              <a:gd name="T51" fmla="*/ 2147483647 h 87"/>
              <a:gd name="T52" fmla="*/ 2147483647 w 65"/>
              <a:gd name="T53" fmla="*/ 2147483647 h 87"/>
              <a:gd name="T54" fmla="*/ 2147483647 w 65"/>
              <a:gd name="T55" fmla="*/ 2147483647 h 87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5" h="87">
                <a:moveTo>
                  <a:pt x="13" y="0"/>
                </a:moveTo>
                <a:cubicBezTo>
                  <a:pt x="6" y="0"/>
                  <a:pt x="0" y="9"/>
                  <a:pt x="0" y="21"/>
                </a:cubicBezTo>
                <a:cubicBezTo>
                  <a:pt x="0" y="30"/>
                  <a:pt x="3" y="37"/>
                  <a:pt x="7" y="41"/>
                </a:cubicBezTo>
                <a:cubicBezTo>
                  <a:pt x="7" y="85"/>
                  <a:pt x="7" y="85"/>
                  <a:pt x="7" y="85"/>
                </a:cubicBezTo>
                <a:cubicBezTo>
                  <a:pt x="7" y="86"/>
                  <a:pt x="8" y="87"/>
                  <a:pt x="10" y="87"/>
                </a:cubicBezTo>
                <a:cubicBezTo>
                  <a:pt x="17" y="87"/>
                  <a:pt x="17" y="87"/>
                  <a:pt x="17" y="87"/>
                </a:cubicBezTo>
                <a:cubicBezTo>
                  <a:pt x="18" y="87"/>
                  <a:pt x="20" y="86"/>
                  <a:pt x="20" y="85"/>
                </a:cubicBezTo>
                <a:cubicBezTo>
                  <a:pt x="20" y="41"/>
                  <a:pt x="20" y="41"/>
                  <a:pt x="20" y="41"/>
                </a:cubicBezTo>
                <a:cubicBezTo>
                  <a:pt x="24" y="37"/>
                  <a:pt x="27" y="30"/>
                  <a:pt x="27" y="21"/>
                </a:cubicBezTo>
                <a:cubicBezTo>
                  <a:pt x="27" y="9"/>
                  <a:pt x="21" y="0"/>
                  <a:pt x="13" y="0"/>
                </a:cubicBezTo>
                <a:close/>
                <a:moveTo>
                  <a:pt x="59" y="3"/>
                </a:moveTo>
                <a:cubicBezTo>
                  <a:pt x="59" y="21"/>
                  <a:pt x="59" y="21"/>
                  <a:pt x="59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0"/>
                  <a:pt x="54" y="0"/>
                  <a:pt x="54" y="0"/>
                </a:cubicBezTo>
                <a:cubicBezTo>
                  <a:pt x="53" y="0"/>
                  <a:pt x="53" y="0"/>
                  <a:pt x="52" y="0"/>
                </a:cubicBezTo>
                <a:cubicBezTo>
                  <a:pt x="51" y="0"/>
                  <a:pt x="51" y="0"/>
                  <a:pt x="50" y="0"/>
                </a:cubicBezTo>
                <a:cubicBezTo>
                  <a:pt x="50" y="21"/>
                  <a:pt x="50" y="21"/>
                  <a:pt x="50" y="21"/>
                </a:cubicBezTo>
                <a:cubicBezTo>
                  <a:pt x="45" y="21"/>
                  <a:pt x="45" y="21"/>
                  <a:pt x="45" y="21"/>
                </a:cubicBezTo>
                <a:cubicBezTo>
                  <a:pt x="45" y="3"/>
                  <a:pt x="45" y="3"/>
                  <a:pt x="45" y="3"/>
                </a:cubicBezTo>
                <a:cubicBezTo>
                  <a:pt x="41" y="7"/>
                  <a:pt x="39" y="14"/>
                  <a:pt x="39" y="21"/>
                </a:cubicBezTo>
                <a:cubicBezTo>
                  <a:pt x="39" y="30"/>
                  <a:pt x="41" y="37"/>
                  <a:pt x="46" y="41"/>
                </a:cubicBezTo>
                <a:cubicBezTo>
                  <a:pt x="46" y="85"/>
                  <a:pt x="46" y="85"/>
                  <a:pt x="46" y="85"/>
                </a:cubicBezTo>
                <a:cubicBezTo>
                  <a:pt x="46" y="86"/>
                  <a:pt x="47" y="87"/>
                  <a:pt x="48" y="87"/>
                </a:cubicBezTo>
                <a:cubicBezTo>
                  <a:pt x="55" y="87"/>
                  <a:pt x="55" y="87"/>
                  <a:pt x="55" y="87"/>
                </a:cubicBezTo>
                <a:cubicBezTo>
                  <a:pt x="57" y="87"/>
                  <a:pt x="58" y="86"/>
                  <a:pt x="58" y="85"/>
                </a:cubicBezTo>
                <a:cubicBezTo>
                  <a:pt x="58" y="41"/>
                  <a:pt x="58" y="41"/>
                  <a:pt x="58" y="41"/>
                </a:cubicBezTo>
                <a:cubicBezTo>
                  <a:pt x="62" y="37"/>
                  <a:pt x="65" y="30"/>
                  <a:pt x="65" y="21"/>
                </a:cubicBezTo>
                <a:cubicBezTo>
                  <a:pt x="65" y="14"/>
                  <a:pt x="63" y="7"/>
                  <a:pt x="59" y="3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0" name="Freeform 541"/>
          <p:cNvSpPr>
            <a:spLocks noEditPoints="1"/>
          </p:cNvSpPr>
          <p:nvPr/>
        </p:nvSpPr>
        <p:spPr bwMode="auto">
          <a:xfrm>
            <a:off x="10799763" y="3390900"/>
            <a:ext cx="569912" cy="693738"/>
          </a:xfrm>
          <a:custGeom>
            <a:avLst/>
            <a:gdLst>
              <a:gd name="T0" fmla="*/ 2147483647 w 94"/>
              <a:gd name="T1" fmla="*/ 2147483647 h 114"/>
              <a:gd name="T2" fmla="*/ 2147483647 w 94"/>
              <a:gd name="T3" fmla="*/ 2147483647 h 114"/>
              <a:gd name="T4" fmla="*/ 2147483647 w 94"/>
              <a:gd name="T5" fmla="*/ 2147483647 h 114"/>
              <a:gd name="T6" fmla="*/ 2147483647 w 94"/>
              <a:gd name="T7" fmla="*/ 2147483647 h 114"/>
              <a:gd name="T8" fmla="*/ 2147483647 w 94"/>
              <a:gd name="T9" fmla="*/ 2147483647 h 114"/>
              <a:gd name="T10" fmla="*/ 2147483647 w 94"/>
              <a:gd name="T11" fmla="*/ 2147483647 h 114"/>
              <a:gd name="T12" fmla="*/ 2147483647 w 94"/>
              <a:gd name="T13" fmla="*/ 2147483647 h 114"/>
              <a:gd name="T14" fmla="*/ 2147483647 w 94"/>
              <a:gd name="T15" fmla="*/ 2147483647 h 114"/>
              <a:gd name="T16" fmla="*/ 2147483647 w 94"/>
              <a:gd name="T17" fmla="*/ 2147483647 h 114"/>
              <a:gd name="T18" fmla="*/ 2147483647 w 94"/>
              <a:gd name="T19" fmla="*/ 2147483647 h 114"/>
              <a:gd name="T20" fmla="*/ 2147483647 w 94"/>
              <a:gd name="T21" fmla="*/ 2147483647 h 114"/>
              <a:gd name="T22" fmla="*/ 2147483647 w 94"/>
              <a:gd name="T23" fmla="*/ 2147483647 h 114"/>
              <a:gd name="T24" fmla="*/ 2147483647 w 94"/>
              <a:gd name="T25" fmla="*/ 2147483647 h 114"/>
              <a:gd name="T26" fmla="*/ 2147483647 w 94"/>
              <a:gd name="T27" fmla="*/ 2147483647 h 114"/>
              <a:gd name="T28" fmla="*/ 2147483647 w 94"/>
              <a:gd name="T29" fmla="*/ 2147483647 h 114"/>
              <a:gd name="T30" fmla="*/ 2147483647 w 94"/>
              <a:gd name="T31" fmla="*/ 2147483647 h 114"/>
              <a:gd name="T32" fmla="*/ 2147483647 w 94"/>
              <a:gd name="T33" fmla="*/ 2147483647 h 114"/>
              <a:gd name="T34" fmla="*/ 2147483647 w 94"/>
              <a:gd name="T35" fmla="*/ 2147483647 h 114"/>
              <a:gd name="T36" fmla="*/ 2147483647 w 94"/>
              <a:gd name="T37" fmla="*/ 2147483647 h 114"/>
              <a:gd name="T38" fmla="*/ 2147483647 w 94"/>
              <a:gd name="T39" fmla="*/ 2147483647 h 114"/>
              <a:gd name="T40" fmla="*/ 2147483647 w 94"/>
              <a:gd name="T41" fmla="*/ 2147483647 h 114"/>
              <a:gd name="T42" fmla="*/ 2147483647 w 94"/>
              <a:gd name="T43" fmla="*/ 2147483647 h 114"/>
              <a:gd name="T44" fmla="*/ 2147483647 w 94"/>
              <a:gd name="T45" fmla="*/ 2147483647 h 114"/>
              <a:gd name="T46" fmla="*/ 2147483647 w 94"/>
              <a:gd name="T47" fmla="*/ 2147483647 h 114"/>
              <a:gd name="T48" fmla="*/ 2147483647 w 94"/>
              <a:gd name="T49" fmla="*/ 2147483647 h 114"/>
              <a:gd name="T50" fmla="*/ 2147483647 w 94"/>
              <a:gd name="T51" fmla="*/ 2147483647 h 114"/>
              <a:gd name="T52" fmla="*/ 2147483647 w 94"/>
              <a:gd name="T53" fmla="*/ 2147483647 h 114"/>
              <a:gd name="T54" fmla="*/ 2147483647 w 94"/>
              <a:gd name="T55" fmla="*/ 2147483647 h 114"/>
              <a:gd name="T56" fmla="*/ 2147483647 w 94"/>
              <a:gd name="T57" fmla="*/ 2147483647 h 114"/>
              <a:gd name="T58" fmla="*/ 2147483647 w 94"/>
              <a:gd name="T59" fmla="*/ 2147483647 h 114"/>
              <a:gd name="T60" fmla="*/ 2147483647 w 94"/>
              <a:gd name="T61" fmla="*/ 2147483647 h 114"/>
              <a:gd name="T62" fmla="*/ 2147483647 w 94"/>
              <a:gd name="T63" fmla="*/ 2147483647 h 114"/>
              <a:gd name="T64" fmla="*/ 2147483647 w 94"/>
              <a:gd name="T65" fmla="*/ 2147483647 h 114"/>
              <a:gd name="T66" fmla="*/ 2147483647 w 94"/>
              <a:gd name="T67" fmla="*/ 2147483647 h 114"/>
              <a:gd name="T68" fmla="*/ 2147483647 w 94"/>
              <a:gd name="T69" fmla="*/ 2147483647 h 114"/>
              <a:gd name="T70" fmla="*/ 2147483647 w 94"/>
              <a:gd name="T71" fmla="*/ 2147483647 h 1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94" h="114">
                <a:moveTo>
                  <a:pt x="75" y="54"/>
                </a:moveTo>
                <a:cubicBezTo>
                  <a:pt x="75" y="54"/>
                  <a:pt x="68" y="33"/>
                  <a:pt x="56" y="48"/>
                </a:cubicBezTo>
                <a:cubicBezTo>
                  <a:pt x="48" y="56"/>
                  <a:pt x="36" y="70"/>
                  <a:pt x="28" y="80"/>
                </a:cubicBezTo>
                <a:cubicBezTo>
                  <a:pt x="27" y="79"/>
                  <a:pt x="27" y="78"/>
                  <a:pt x="27" y="77"/>
                </a:cubicBezTo>
                <a:cubicBezTo>
                  <a:pt x="27" y="75"/>
                  <a:pt x="35" y="38"/>
                  <a:pt x="38" y="19"/>
                </a:cubicBezTo>
                <a:cubicBezTo>
                  <a:pt x="41" y="0"/>
                  <a:pt x="21" y="8"/>
                  <a:pt x="21" y="8"/>
                </a:cubicBezTo>
                <a:cubicBezTo>
                  <a:pt x="21" y="8"/>
                  <a:pt x="0" y="0"/>
                  <a:pt x="3" y="19"/>
                </a:cubicBezTo>
                <a:cubicBezTo>
                  <a:pt x="6" y="38"/>
                  <a:pt x="14" y="75"/>
                  <a:pt x="14" y="77"/>
                </a:cubicBezTo>
                <a:cubicBezTo>
                  <a:pt x="14" y="79"/>
                  <a:pt x="10" y="90"/>
                  <a:pt x="12" y="92"/>
                </a:cubicBezTo>
                <a:cubicBezTo>
                  <a:pt x="13" y="93"/>
                  <a:pt x="14" y="94"/>
                  <a:pt x="15" y="94"/>
                </a:cubicBezTo>
                <a:cubicBezTo>
                  <a:pt x="11" y="96"/>
                  <a:pt x="4" y="98"/>
                  <a:pt x="4" y="100"/>
                </a:cubicBezTo>
                <a:cubicBezTo>
                  <a:pt x="4" y="103"/>
                  <a:pt x="5" y="104"/>
                  <a:pt x="8" y="109"/>
                </a:cubicBezTo>
                <a:cubicBezTo>
                  <a:pt x="11" y="113"/>
                  <a:pt x="12" y="114"/>
                  <a:pt x="15" y="114"/>
                </a:cubicBezTo>
                <a:cubicBezTo>
                  <a:pt x="18" y="114"/>
                  <a:pt x="24" y="104"/>
                  <a:pt x="25" y="103"/>
                </a:cubicBezTo>
                <a:cubicBezTo>
                  <a:pt x="27" y="102"/>
                  <a:pt x="60" y="84"/>
                  <a:pt x="77" y="75"/>
                </a:cubicBezTo>
                <a:cubicBezTo>
                  <a:pt x="94" y="66"/>
                  <a:pt x="75" y="54"/>
                  <a:pt x="75" y="54"/>
                </a:cubicBezTo>
                <a:close/>
                <a:moveTo>
                  <a:pt x="37" y="78"/>
                </a:moveTo>
                <a:cubicBezTo>
                  <a:pt x="61" y="53"/>
                  <a:pt x="61" y="53"/>
                  <a:pt x="61" y="53"/>
                </a:cubicBezTo>
                <a:cubicBezTo>
                  <a:pt x="61" y="52"/>
                  <a:pt x="62" y="52"/>
                  <a:pt x="62" y="53"/>
                </a:cubicBezTo>
                <a:cubicBezTo>
                  <a:pt x="62" y="53"/>
                  <a:pt x="63" y="54"/>
                  <a:pt x="62" y="54"/>
                </a:cubicBezTo>
                <a:cubicBezTo>
                  <a:pt x="38" y="79"/>
                  <a:pt x="38" y="79"/>
                  <a:pt x="38" y="79"/>
                </a:cubicBezTo>
                <a:cubicBezTo>
                  <a:pt x="38" y="80"/>
                  <a:pt x="37" y="80"/>
                  <a:pt x="37" y="79"/>
                </a:cubicBezTo>
                <a:cubicBezTo>
                  <a:pt x="37" y="79"/>
                  <a:pt x="37" y="79"/>
                  <a:pt x="37" y="79"/>
                </a:cubicBezTo>
                <a:cubicBezTo>
                  <a:pt x="36" y="79"/>
                  <a:pt x="36" y="78"/>
                  <a:pt x="37" y="78"/>
                </a:cubicBezTo>
                <a:close/>
                <a:moveTo>
                  <a:pt x="29" y="18"/>
                </a:moveTo>
                <a:cubicBezTo>
                  <a:pt x="29" y="17"/>
                  <a:pt x="30" y="17"/>
                  <a:pt x="30" y="17"/>
                </a:cubicBezTo>
                <a:cubicBezTo>
                  <a:pt x="31" y="17"/>
                  <a:pt x="31" y="17"/>
                  <a:pt x="31" y="18"/>
                </a:cubicBezTo>
                <a:cubicBezTo>
                  <a:pt x="26" y="53"/>
                  <a:pt x="26" y="53"/>
                  <a:pt x="26" y="53"/>
                </a:cubicBezTo>
                <a:cubicBezTo>
                  <a:pt x="26" y="53"/>
                  <a:pt x="26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4" y="53"/>
                  <a:pt x="24" y="52"/>
                </a:cubicBezTo>
                <a:lnTo>
                  <a:pt x="29" y="18"/>
                </a:lnTo>
                <a:close/>
                <a:moveTo>
                  <a:pt x="20" y="14"/>
                </a:moveTo>
                <a:cubicBezTo>
                  <a:pt x="20" y="14"/>
                  <a:pt x="20" y="13"/>
                  <a:pt x="21" y="13"/>
                </a:cubicBezTo>
                <a:cubicBezTo>
                  <a:pt x="21" y="13"/>
                  <a:pt x="21" y="14"/>
                  <a:pt x="21" y="14"/>
                </a:cubicBezTo>
                <a:cubicBezTo>
                  <a:pt x="21" y="59"/>
                  <a:pt x="21" y="59"/>
                  <a:pt x="21" y="59"/>
                </a:cubicBezTo>
                <a:cubicBezTo>
                  <a:pt x="21" y="59"/>
                  <a:pt x="21" y="60"/>
                  <a:pt x="21" y="60"/>
                </a:cubicBezTo>
                <a:cubicBezTo>
                  <a:pt x="20" y="60"/>
                  <a:pt x="20" y="59"/>
                  <a:pt x="20" y="59"/>
                </a:cubicBezTo>
                <a:lnTo>
                  <a:pt x="20" y="14"/>
                </a:lnTo>
                <a:close/>
                <a:moveTo>
                  <a:pt x="10" y="18"/>
                </a:moveTo>
                <a:cubicBezTo>
                  <a:pt x="10" y="17"/>
                  <a:pt x="10" y="17"/>
                  <a:pt x="11" y="17"/>
                </a:cubicBezTo>
                <a:cubicBezTo>
                  <a:pt x="11" y="17"/>
                  <a:pt x="12" y="17"/>
                  <a:pt x="12" y="18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3"/>
                  <a:pt x="16" y="53"/>
                  <a:pt x="16" y="53"/>
                </a:cubicBezTo>
                <a:cubicBezTo>
                  <a:pt x="16" y="53"/>
                  <a:pt x="16" y="53"/>
                  <a:pt x="16" y="53"/>
                </a:cubicBezTo>
                <a:cubicBezTo>
                  <a:pt x="15" y="53"/>
                  <a:pt x="15" y="53"/>
                  <a:pt x="15" y="53"/>
                </a:cubicBezTo>
                <a:lnTo>
                  <a:pt x="10" y="18"/>
                </a:lnTo>
                <a:close/>
                <a:moveTo>
                  <a:pt x="22" y="104"/>
                </a:moveTo>
                <a:cubicBezTo>
                  <a:pt x="21" y="105"/>
                  <a:pt x="17" y="113"/>
                  <a:pt x="15" y="112"/>
                </a:cubicBezTo>
                <a:cubicBezTo>
                  <a:pt x="13" y="112"/>
                  <a:pt x="12" y="111"/>
                  <a:pt x="9" y="108"/>
                </a:cubicBezTo>
                <a:cubicBezTo>
                  <a:pt x="6" y="104"/>
                  <a:pt x="6" y="103"/>
                  <a:pt x="6" y="101"/>
                </a:cubicBezTo>
                <a:cubicBezTo>
                  <a:pt x="6" y="99"/>
                  <a:pt x="14" y="96"/>
                  <a:pt x="15" y="96"/>
                </a:cubicBezTo>
                <a:cubicBezTo>
                  <a:pt x="16" y="94"/>
                  <a:pt x="18" y="93"/>
                  <a:pt x="19" y="93"/>
                </a:cubicBezTo>
                <a:cubicBezTo>
                  <a:pt x="16" y="93"/>
                  <a:pt x="14" y="92"/>
                  <a:pt x="13" y="91"/>
                </a:cubicBezTo>
                <a:cubicBezTo>
                  <a:pt x="11" y="90"/>
                  <a:pt x="15" y="82"/>
                  <a:pt x="15" y="80"/>
                </a:cubicBezTo>
                <a:cubicBezTo>
                  <a:pt x="15" y="60"/>
                  <a:pt x="26" y="60"/>
                  <a:pt x="26" y="80"/>
                </a:cubicBezTo>
                <a:cubicBezTo>
                  <a:pt x="26" y="81"/>
                  <a:pt x="28" y="87"/>
                  <a:pt x="28" y="89"/>
                </a:cubicBezTo>
                <a:cubicBezTo>
                  <a:pt x="33" y="90"/>
                  <a:pt x="32" y="96"/>
                  <a:pt x="22" y="104"/>
                </a:cubicBezTo>
                <a:close/>
                <a:moveTo>
                  <a:pt x="35" y="87"/>
                </a:moveTo>
                <a:cubicBezTo>
                  <a:pt x="34" y="87"/>
                  <a:pt x="34" y="86"/>
                  <a:pt x="35" y="86"/>
                </a:cubicBezTo>
                <a:cubicBezTo>
                  <a:pt x="70" y="58"/>
                  <a:pt x="70" y="58"/>
                  <a:pt x="70" y="58"/>
                </a:cubicBezTo>
                <a:cubicBezTo>
                  <a:pt x="70" y="57"/>
                  <a:pt x="71" y="57"/>
                  <a:pt x="71" y="58"/>
                </a:cubicBezTo>
                <a:cubicBezTo>
                  <a:pt x="71" y="58"/>
                  <a:pt x="71" y="59"/>
                  <a:pt x="71" y="59"/>
                </a:cubicBezTo>
                <a:cubicBezTo>
                  <a:pt x="36" y="87"/>
                  <a:pt x="36" y="87"/>
                  <a:pt x="36" y="87"/>
                </a:cubicBezTo>
                <a:cubicBezTo>
                  <a:pt x="36" y="88"/>
                  <a:pt x="35" y="87"/>
                  <a:pt x="35" y="87"/>
                </a:cubicBezTo>
                <a:close/>
                <a:moveTo>
                  <a:pt x="74" y="69"/>
                </a:moveTo>
                <a:cubicBezTo>
                  <a:pt x="44" y="87"/>
                  <a:pt x="44" y="87"/>
                  <a:pt x="44" y="87"/>
                </a:cubicBezTo>
                <a:cubicBezTo>
                  <a:pt x="44" y="87"/>
                  <a:pt x="43" y="87"/>
                  <a:pt x="43" y="87"/>
                </a:cubicBezTo>
                <a:cubicBezTo>
                  <a:pt x="43" y="87"/>
                  <a:pt x="43" y="87"/>
                  <a:pt x="43" y="87"/>
                </a:cubicBezTo>
                <a:cubicBezTo>
                  <a:pt x="42" y="86"/>
                  <a:pt x="43" y="86"/>
                  <a:pt x="43" y="85"/>
                </a:cubicBezTo>
                <a:cubicBezTo>
                  <a:pt x="73" y="67"/>
                  <a:pt x="73" y="67"/>
                  <a:pt x="73" y="67"/>
                </a:cubicBezTo>
                <a:cubicBezTo>
                  <a:pt x="73" y="67"/>
                  <a:pt x="74" y="67"/>
                  <a:pt x="74" y="67"/>
                </a:cubicBezTo>
                <a:cubicBezTo>
                  <a:pt x="74" y="68"/>
                  <a:pt x="74" y="69"/>
                  <a:pt x="74" y="69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1" name="Freeform 542"/>
          <p:cNvSpPr>
            <a:spLocks noEditPoints="1"/>
          </p:cNvSpPr>
          <p:nvPr/>
        </p:nvSpPr>
        <p:spPr bwMode="auto">
          <a:xfrm>
            <a:off x="9582150" y="3557588"/>
            <a:ext cx="695325" cy="446087"/>
          </a:xfrm>
          <a:custGeom>
            <a:avLst/>
            <a:gdLst>
              <a:gd name="T0" fmla="*/ 2147483647 w 114"/>
              <a:gd name="T1" fmla="*/ 0 h 73"/>
              <a:gd name="T2" fmla="*/ 2147483647 w 114"/>
              <a:gd name="T3" fmla="*/ 2147483647 h 73"/>
              <a:gd name="T4" fmla="*/ 2147483647 w 114"/>
              <a:gd name="T5" fmla="*/ 2147483647 h 73"/>
              <a:gd name="T6" fmla="*/ 2147483647 w 114"/>
              <a:gd name="T7" fmla="*/ 2147483647 h 73"/>
              <a:gd name="T8" fmla="*/ 2147483647 w 114"/>
              <a:gd name="T9" fmla="*/ 2147483647 h 73"/>
              <a:gd name="T10" fmla="*/ 2147483647 w 114"/>
              <a:gd name="T11" fmla="*/ 2147483647 h 73"/>
              <a:gd name="T12" fmla="*/ 2147483647 w 114"/>
              <a:gd name="T13" fmla="*/ 2147483647 h 73"/>
              <a:gd name="T14" fmla="*/ 2147483647 w 114"/>
              <a:gd name="T15" fmla="*/ 2147483647 h 73"/>
              <a:gd name="T16" fmla="*/ 2147483647 w 114"/>
              <a:gd name="T17" fmla="*/ 2147483647 h 73"/>
              <a:gd name="T18" fmla="*/ 2147483647 w 114"/>
              <a:gd name="T19" fmla="*/ 2147483647 h 73"/>
              <a:gd name="T20" fmla="*/ 2147483647 w 114"/>
              <a:gd name="T21" fmla="*/ 2147483647 h 73"/>
              <a:gd name="T22" fmla="*/ 2147483647 w 114"/>
              <a:gd name="T23" fmla="*/ 2147483647 h 73"/>
              <a:gd name="T24" fmla="*/ 2147483647 w 114"/>
              <a:gd name="T25" fmla="*/ 2147483647 h 73"/>
              <a:gd name="T26" fmla="*/ 2147483647 w 114"/>
              <a:gd name="T27" fmla="*/ 2147483647 h 73"/>
              <a:gd name="T28" fmla="*/ 2147483647 w 114"/>
              <a:gd name="T29" fmla="*/ 2147483647 h 73"/>
              <a:gd name="T30" fmla="*/ 2147483647 w 114"/>
              <a:gd name="T31" fmla="*/ 2147483647 h 73"/>
              <a:gd name="T32" fmla="*/ 2147483647 w 114"/>
              <a:gd name="T33" fmla="*/ 2147483647 h 73"/>
              <a:gd name="T34" fmla="*/ 2147483647 w 114"/>
              <a:gd name="T35" fmla="*/ 2147483647 h 73"/>
              <a:gd name="T36" fmla="*/ 2147483647 w 114"/>
              <a:gd name="T37" fmla="*/ 0 h 73"/>
              <a:gd name="T38" fmla="*/ 2147483647 w 114"/>
              <a:gd name="T39" fmla="*/ 2147483647 h 73"/>
              <a:gd name="T40" fmla="*/ 0 w 114"/>
              <a:gd name="T41" fmla="*/ 2147483647 h 73"/>
              <a:gd name="T42" fmla="*/ 0 w 114"/>
              <a:gd name="T43" fmla="*/ 2147483647 h 73"/>
              <a:gd name="T44" fmla="*/ 2147483647 w 114"/>
              <a:gd name="T45" fmla="*/ 2147483647 h 73"/>
              <a:gd name="T46" fmla="*/ 2147483647 w 114"/>
              <a:gd name="T47" fmla="*/ 2147483647 h 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14" h="73">
                <a:moveTo>
                  <a:pt x="96" y="0"/>
                </a:moveTo>
                <a:cubicBezTo>
                  <a:pt x="85" y="0"/>
                  <a:pt x="77" y="9"/>
                  <a:pt x="77" y="19"/>
                </a:cubicBezTo>
                <a:cubicBezTo>
                  <a:pt x="77" y="39"/>
                  <a:pt x="77" y="39"/>
                  <a:pt x="77" y="39"/>
                </a:cubicBezTo>
                <a:cubicBezTo>
                  <a:pt x="75" y="39"/>
                  <a:pt x="75" y="39"/>
                  <a:pt x="75" y="39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5"/>
                  <a:pt x="72" y="67"/>
                  <a:pt x="69" y="67"/>
                </a:cubicBezTo>
                <a:cubicBezTo>
                  <a:pt x="20" y="67"/>
                  <a:pt x="20" y="67"/>
                  <a:pt x="20" y="67"/>
                </a:cubicBezTo>
                <a:cubicBezTo>
                  <a:pt x="17" y="67"/>
                  <a:pt x="14" y="65"/>
                  <a:pt x="14" y="62"/>
                </a:cubicBezTo>
                <a:cubicBezTo>
                  <a:pt x="14" y="39"/>
                  <a:pt x="14" y="39"/>
                  <a:pt x="14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73"/>
                  <a:pt x="6" y="73"/>
                  <a:pt x="6" y="73"/>
                </a:cubicBezTo>
                <a:cubicBezTo>
                  <a:pt x="83" y="73"/>
                  <a:pt x="83" y="73"/>
                  <a:pt x="83" y="73"/>
                </a:cubicBezTo>
                <a:cubicBezTo>
                  <a:pt x="83" y="39"/>
                  <a:pt x="83" y="39"/>
                  <a:pt x="83" y="39"/>
                </a:cubicBezTo>
                <a:cubicBezTo>
                  <a:pt x="82" y="39"/>
                  <a:pt x="82" y="39"/>
                  <a:pt x="82" y="39"/>
                </a:cubicBezTo>
                <a:cubicBezTo>
                  <a:pt x="82" y="19"/>
                  <a:pt x="82" y="19"/>
                  <a:pt x="82" y="19"/>
                </a:cubicBezTo>
                <a:cubicBezTo>
                  <a:pt x="82" y="12"/>
                  <a:pt x="88" y="6"/>
                  <a:pt x="96" y="6"/>
                </a:cubicBezTo>
                <a:cubicBezTo>
                  <a:pt x="103" y="6"/>
                  <a:pt x="109" y="12"/>
                  <a:pt x="109" y="19"/>
                </a:cubicBezTo>
                <a:cubicBezTo>
                  <a:pt x="114" y="19"/>
                  <a:pt x="114" y="19"/>
                  <a:pt x="114" y="19"/>
                </a:cubicBezTo>
                <a:cubicBezTo>
                  <a:pt x="114" y="9"/>
                  <a:pt x="106" y="0"/>
                  <a:pt x="96" y="0"/>
                </a:cubicBezTo>
                <a:close/>
                <a:moveTo>
                  <a:pt x="15" y="29"/>
                </a:moveTo>
                <a:cubicBezTo>
                  <a:pt x="0" y="29"/>
                  <a:pt x="0" y="29"/>
                  <a:pt x="0" y="29"/>
                </a:cubicBezTo>
                <a:cubicBezTo>
                  <a:pt x="0" y="37"/>
                  <a:pt x="0" y="37"/>
                  <a:pt x="0" y="37"/>
                </a:cubicBezTo>
                <a:cubicBezTo>
                  <a:pt x="15" y="37"/>
                  <a:pt x="15" y="37"/>
                  <a:pt x="15" y="37"/>
                </a:cubicBezTo>
                <a:lnTo>
                  <a:pt x="15" y="29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2" name="Freeform 506"/>
          <p:cNvSpPr>
            <a:spLocks/>
          </p:cNvSpPr>
          <p:nvPr/>
        </p:nvSpPr>
        <p:spPr bwMode="auto">
          <a:xfrm>
            <a:off x="11028363" y="5006975"/>
            <a:ext cx="341312" cy="588963"/>
          </a:xfrm>
          <a:custGeom>
            <a:avLst/>
            <a:gdLst>
              <a:gd name="T0" fmla="*/ 2147483647 w 56"/>
              <a:gd name="T1" fmla="*/ 2147483647 h 97"/>
              <a:gd name="T2" fmla="*/ 2147483647 w 56"/>
              <a:gd name="T3" fmla="*/ 2147483647 h 97"/>
              <a:gd name="T4" fmla="*/ 2147483647 w 56"/>
              <a:gd name="T5" fmla="*/ 2147483647 h 97"/>
              <a:gd name="T6" fmla="*/ 2147483647 w 56"/>
              <a:gd name="T7" fmla="*/ 2147483647 h 97"/>
              <a:gd name="T8" fmla="*/ 2147483647 w 56"/>
              <a:gd name="T9" fmla="*/ 2147483647 h 97"/>
              <a:gd name="T10" fmla="*/ 2147483647 w 56"/>
              <a:gd name="T11" fmla="*/ 2147483647 h 97"/>
              <a:gd name="T12" fmla="*/ 2147483647 w 56"/>
              <a:gd name="T13" fmla="*/ 2147483647 h 97"/>
              <a:gd name="T14" fmla="*/ 2147483647 w 56"/>
              <a:gd name="T15" fmla="*/ 2147483647 h 97"/>
              <a:gd name="T16" fmla="*/ 2147483647 w 56"/>
              <a:gd name="T17" fmla="*/ 2147483647 h 97"/>
              <a:gd name="T18" fmla="*/ 2147483647 w 56"/>
              <a:gd name="T19" fmla="*/ 0 h 97"/>
              <a:gd name="T20" fmla="*/ 2147483647 w 56"/>
              <a:gd name="T21" fmla="*/ 0 h 97"/>
              <a:gd name="T22" fmla="*/ 2147483647 w 56"/>
              <a:gd name="T23" fmla="*/ 2147483647 h 97"/>
              <a:gd name="T24" fmla="*/ 2147483647 w 56"/>
              <a:gd name="T25" fmla="*/ 2147483647 h 97"/>
              <a:gd name="T26" fmla="*/ 2147483647 w 56"/>
              <a:gd name="T27" fmla="*/ 2147483647 h 97"/>
              <a:gd name="T28" fmla="*/ 2147483647 w 56"/>
              <a:gd name="T29" fmla="*/ 2147483647 h 97"/>
              <a:gd name="T30" fmla="*/ 2147483647 w 56"/>
              <a:gd name="T31" fmla="*/ 2147483647 h 97"/>
              <a:gd name="T32" fmla="*/ 2147483647 w 56"/>
              <a:gd name="T33" fmla="*/ 2147483647 h 97"/>
              <a:gd name="T34" fmla="*/ 2147483647 w 56"/>
              <a:gd name="T35" fmla="*/ 2147483647 h 97"/>
              <a:gd name="T36" fmla="*/ 2147483647 w 56"/>
              <a:gd name="T37" fmla="*/ 2147483647 h 97"/>
              <a:gd name="T38" fmla="*/ 2147483647 w 56"/>
              <a:gd name="T39" fmla="*/ 2147483647 h 97"/>
              <a:gd name="T40" fmla="*/ 2147483647 w 56"/>
              <a:gd name="T41" fmla="*/ 2147483647 h 97"/>
              <a:gd name="T42" fmla="*/ 2147483647 w 56"/>
              <a:gd name="T43" fmla="*/ 2147483647 h 97"/>
              <a:gd name="T44" fmla="*/ 2147483647 w 56"/>
              <a:gd name="T45" fmla="*/ 2147483647 h 97"/>
              <a:gd name="T46" fmla="*/ 2147483647 w 56"/>
              <a:gd name="T47" fmla="*/ 2147483647 h 97"/>
              <a:gd name="T48" fmla="*/ 2147483647 w 56"/>
              <a:gd name="T49" fmla="*/ 2147483647 h 9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6" h="97">
                <a:moveTo>
                  <a:pt x="47" y="35"/>
                </a:moveTo>
                <a:cubicBezTo>
                  <a:pt x="49" y="37"/>
                  <a:pt x="56" y="41"/>
                  <a:pt x="55" y="40"/>
                </a:cubicBezTo>
                <a:cubicBezTo>
                  <a:pt x="56" y="36"/>
                  <a:pt x="56" y="30"/>
                  <a:pt x="51" y="27"/>
                </a:cubicBezTo>
                <a:cubicBezTo>
                  <a:pt x="44" y="21"/>
                  <a:pt x="36" y="29"/>
                  <a:pt x="36" y="29"/>
                </a:cubicBezTo>
                <a:cubicBezTo>
                  <a:pt x="39" y="31"/>
                  <a:pt x="39" y="31"/>
                  <a:pt x="39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4" y="17"/>
                  <a:pt x="14" y="17"/>
                  <a:pt x="14" y="17"/>
                </a:cubicBezTo>
                <a:cubicBezTo>
                  <a:pt x="16" y="12"/>
                  <a:pt x="20" y="11"/>
                  <a:pt x="24" y="14"/>
                </a:cubicBezTo>
                <a:cubicBezTo>
                  <a:pt x="22" y="8"/>
                  <a:pt x="16" y="5"/>
                  <a:pt x="11" y="6"/>
                </a:cubicBezTo>
                <a:cubicBezTo>
                  <a:pt x="9" y="0"/>
                  <a:pt x="9" y="0"/>
                  <a:pt x="9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6"/>
                  <a:pt x="9" y="6"/>
                  <a:pt x="9" y="6"/>
                </a:cubicBezTo>
                <a:cubicBezTo>
                  <a:pt x="3" y="8"/>
                  <a:pt x="0" y="15"/>
                  <a:pt x="2" y="21"/>
                </a:cubicBezTo>
                <a:cubicBezTo>
                  <a:pt x="4" y="16"/>
                  <a:pt x="8" y="14"/>
                  <a:pt x="12" y="17"/>
                </a:cubicBezTo>
                <a:cubicBezTo>
                  <a:pt x="16" y="31"/>
                  <a:pt x="16" y="31"/>
                  <a:pt x="16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25" y="67"/>
                  <a:pt x="25" y="67"/>
                  <a:pt x="25" y="67"/>
                </a:cubicBezTo>
                <a:cubicBezTo>
                  <a:pt x="25" y="95"/>
                  <a:pt x="25" y="95"/>
                  <a:pt x="25" y="95"/>
                </a:cubicBezTo>
                <a:cubicBezTo>
                  <a:pt x="17" y="95"/>
                  <a:pt x="17" y="95"/>
                  <a:pt x="17" y="95"/>
                </a:cubicBezTo>
                <a:cubicBezTo>
                  <a:pt x="17" y="97"/>
                  <a:pt x="17" y="97"/>
                  <a:pt x="17" y="97"/>
                </a:cubicBezTo>
                <a:cubicBezTo>
                  <a:pt x="36" y="97"/>
                  <a:pt x="36" y="97"/>
                  <a:pt x="36" y="97"/>
                </a:cubicBezTo>
                <a:cubicBezTo>
                  <a:pt x="36" y="95"/>
                  <a:pt x="36" y="95"/>
                  <a:pt x="36" y="95"/>
                </a:cubicBezTo>
                <a:cubicBezTo>
                  <a:pt x="28" y="95"/>
                  <a:pt x="28" y="95"/>
                  <a:pt x="28" y="95"/>
                </a:cubicBezTo>
                <a:cubicBezTo>
                  <a:pt x="28" y="67"/>
                  <a:pt x="28" y="67"/>
                  <a:pt x="28" y="67"/>
                </a:cubicBezTo>
                <a:lnTo>
                  <a:pt x="47" y="35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3" name="Freeform 512"/>
          <p:cNvSpPr>
            <a:spLocks noEditPoints="1"/>
          </p:cNvSpPr>
          <p:nvPr/>
        </p:nvSpPr>
        <p:spPr bwMode="auto">
          <a:xfrm>
            <a:off x="9918700" y="5153025"/>
            <a:ext cx="592138" cy="382588"/>
          </a:xfrm>
          <a:custGeom>
            <a:avLst/>
            <a:gdLst>
              <a:gd name="T0" fmla="*/ 2147483647 w 97"/>
              <a:gd name="T1" fmla="*/ 2147483647 h 63"/>
              <a:gd name="T2" fmla="*/ 2147483647 w 97"/>
              <a:gd name="T3" fmla="*/ 2147483647 h 63"/>
              <a:gd name="T4" fmla="*/ 2147483647 w 97"/>
              <a:gd name="T5" fmla="*/ 2147483647 h 63"/>
              <a:gd name="T6" fmla="*/ 2147483647 w 97"/>
              <a:gd name="T7" fmla="*/ 0 h 63"/>
              <a:gd name="T8" fmla="*/ 2147483647 w 97"/>
              <a:gd name="T9" fmla="*/ 0 h 63"/>
              <a:gd name="T10" fmla="*/ 2147483647 w 97"/>
              <a:gd name="T11" fmla="*/ 2147483647 h 63"/>
              <a:gd name="T12" fmla="*/ 2147483647 w 97"/>
              <a:gd name="T13" fmla="*/ 2147483647 h 63"/>
              <a:gd name="T14" fmla="*/ 2147483647 w 97"/>
              <a:gd name="T15" fmla="*/ 2147483647 h 63"/>
              <a:gd name="T16" fmla="*/ 0 w 97"/>
              <a:gd name="T17" fmla="*/ 2147483647 h 63"/>
              <a:gd name="T18" fmla="*/ 0 w 97"/>
              <a:gd name="T19" fmla="*/ 2147483647 h 63"/>
              <a:gd name="T20" fmla="*/ 2147483647 w 97"/>
              <a:gd name="T21" fmla="*/ 2147483647 h 63"/>
              <a:gd name="T22" fmla="*/ 2147483647 w 97"/>
              <a:gd name="T23" fmla="*/ 2147483647 h 63"/>
              <a:gd name="T24" fmla="*/ 2147483647 w 97"/>
              <a:gd name="T25" fmla="*/ 2147483647 h 63"/>
              <a:gd name="T26" fmla="*/ 2147483647 w 97"/>
              <a:gd name="T27" fmla="*/ 2147483647 h 63"/>
              <a:gd name="T28" fmla="*/ 2147483647 w 97"/>
              <a:gd name="T29" fmla="*/ 2147483647 h 63"/>
              <a:gd name="T30" fmla="*/ 2147483647 w 97"/>
              <a:gd name="T31" fmla="*/ 2147483647 h 63"/>
              <a:gd name="T32" fmla="*/ 2147483647 w 97"/>
              <a:gd name="T33" fmla="*/ 2147483647 h 63"/>
              <a:gd name="T34" fmla="*/ 2147483647 w 97"/>
              <a:gd name="T35" fmla="*/ 2147483647 h 63"/>
              <a:gd name="T36" fmla="*/ 2147483647 w 97"/>
              <a:gd name="T37" fmla="*/ 2147483647 h 63"/>
              <a:gd name="T38" fmla="*/ 2147483647 w 97"/>
              <a:gd name="T39" fmla="*/ 2147483647 h 63"/>
              <a:gd name="T40" fmla="*/ 2147483647 w 97"/>
              <a:gd name="T41" fmla="*/ 2147483647 h 63"/>
              <a:gd name="T42" fmla="*/ 2147483647 w 97"/>
              <a:gd name="T43" fmla="*/ 2147483647 h 63"/>
              <a:gd name="T44" fmla="*/ 2147483647 w 97"/>
              <a:gd name="T45" fmla="*/ 2147483647 h 63"/>
              <a:gd name="T46" fmla="*/ 2147483647 w 97"/>
              <a:gd name="T47" fmla="*/ 2147483647 h 63"/>
              <a:gd name="T48" fmla="*/ 2147483647 w 97"/>
              <a:gd name="T49" fmla="*/ 2147483647 h 63"/>
              <a:gd name="T50" fmla="*/ 2147483647 w 97"/>
              <a:gd name="T51" fmla="*/ 2147483647 h 63"/>
              <a:gd name="T52" fmla="*/ 2147483647 w 97"/>
              <a:gd name="T53" fmla="*/ 2147483647 h 63"/>
              <a:gd name="T54" fmla="*/ 2147483647 w 97"/>
              <a:gd name="T55" fmla="*/ 2147483647 h 63"/>
              <a:gd name="T56" fmla="*/ 2147483647 w 97"/>
              <a:gd name="T57" fmla="*/ 2147483647 h 6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97" h="63">
                <a:moveTo>
                  <a:pt x="89" y="6"/>
                </a:moveTo>
                <a:cubicBezTo>
                  <a:pt x="79" y="6"/>
                  <a:pt x="79" y="6"/>
                  <a:pt x="79" y="6"/>
                </a:cubicBezTo>
                <a:cubicBezTo>
                  <a:pt x="79" y="5"/>
                  <a:pt x="79" y="5"/>
                  <a:pt x="79" y="5"/>
                </a:cubicBezTo>
                <a:cubicBezTo>
                  <a:pt x="79" y="2"/>
                  <a:pt x="77" y="0"/>
                  <a:pt x="74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6" y="0"/>
                  <a:pt x="54" y="2"/>
                  <a:pt x="54" y="5"/>
                </a:cubicBezTo>
                <a:cubicBezTo>
                  <a:pt x="54" y="6"/>
                  <a:pt x="54" y="6"/>
                  <a:pt x="54" y="6"/>
                </a:cubicBezTo>
                <a:cubicBezTo>
                  <a:pt x="7" y="6"/>
                  <a:pt x="7" y="6"/>
                  <a:pt x="7" y="6"/>
                </a:cubicBezTo>
                <a:cubicBezTo>
                  <a:pt x="3" y="6"/>
                  <a:pt x="0" y="9"/>
                  <a:pt x="0" y="12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1"/>
                  <a:pt x="3" y="63"/>
                  <a:pt x="7" y="63"/>
                </a:cubicBezTo>
                <a:cubicBezTo>
                  <a:pt x="89" y="63"/>
                  <a:pt x="89" y="63"/>
                  <a:pt x="89" y="63"/>
                </a:cubicBezTo>
                <a:cubicBezTo>
                  <a:pt x="93" y="63"/>
                  <a:pt x="97" y="61"/>
                  <a:pt x="97" y="57"/>
                </a:cubicBezTo>
                <a:cubicBezTo>
                  <a:pt x="97" y="12"/>
                  <a:pt x="97" y="12"/>
                  <a:pt x="97" y="12"/>
                </a:cubicBezTo>
                <a:cubicBezTo>
                  <a:pt x="97" y="9"/>
                  <a:pt x="93" y="6"/>
                  <a:pt x="89" y="6"/>
                </a:cubicBezTo>
                <a:close/>
                <a:moveTo>
                  <a:pt x="28" y="55"/>
                </a:moveTo>
                <a:cubicBezTo>
                  <a:pt x="17" y="55"/>
                  <a:pt x="8" y="46"/>
                  <a:pt x="8" y="35"/>
                </a:cubicBezTo>
                <a:cubicBezTo>
                  <a:pt x="8" y="24"/>
                  <a:pt x="17" y="15"/>
                  <a:pt x="28" y="15"/>
                </a:cubicBezTo>
                <a:cubicBezTo>
                  <a:pt x="39" y="15"/>
                  <a:pt x="48" y="24"/>
                  <a:pt x="48" y="35"/>
                </a:cubicBezTo>
                <a:cubicBezTo>
                  <a:pt x="48" y="46"/>
                  <a:pt x="39" y="55"/>
                  <a:pt x="28" y="55"/>
                </a:cubicBezTo>
                <a:close/>
                <a:moveTo>
                  <a:pt x="87" y="21"/>
                </a:moveTo>
                <a:cubicBezTo>
                  <a:pt x="87" y="22"/>
                  <a:pt x="86" y="23"/>
                  <a:pt x="85" y="23"/>
                </a:cubicBezTo>
                <a:cubicBezTo>
                  <a:pt x="66" y="23"/>
                  <a:pt x="66" y="23"/>
                  <a:pt x="66" y="23"/>
                </a:cubicBezTo>
                <a:cubicBezTo>
                  <a:pt x="65" y="23"/>
                  <a:pt x="63" y="22"/>
                  <a:pt x="63" y="21"/>
                </a:cubicBezTo>
                <a:cubicBezTo>
                  <a:pt x="63" y="15"/>
                  <a:pt x="63" y="15"/>
                  <a:pt x="63" y="15"/>
                </a:cubicBezTo>
                <a:cubicBezTo>
                  <a:pt x="63" y="14"/>
                  <a:pt x="65" y="14"/>
                  <a:pt x="66" y="14"/>
                </a:cubicBezTo>
                <a:cubicBezTo>
                  <a:pt x="85" y="14"/>
                  <a:pt x="85" y="14"/>
                  <a:pt x="85" y="14"/>
                </a:cubicBezTo>
                <a:cubicBezTo>
                  <a:pt x="86" y="14"/>
                  <a:pt x="87" y="14"/>
                  <a:pt x="87" y="15"/>
                </a:cubicBezTo>
                <a:lnTo>
                  <a:pt x="87" y="21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4" name="Freeform 543"/>
          <p:cNvSpPr>
            <a:spLocks noEditPoints="1"/>
          </p:cNvSpPr>
          <p:nvPr/>
        </p:nvSpPr>
        <p:spPr bwMode="auto">
          <a:xfrm>
            <a:off x="10791825" y="5992813"/>
            <a:ext cx="577850" cy="431800"/>
          </a:xfrm>
          <a:custGeom>
            <a:avLst/>
            <a:gdLst>
              <a:gd name="T0" fmla="*/ 0 w 95"/>
              <a:gd name="T1" fmla="*/ 2147483647 h 71"/>
              <a:gd name="T2" fmla="*/ 2147483647 w 95"/>
              <a:gd name="T3" fmla="*/ 2147483647 h 71"/>
              <a:gd name="T4" fmla="*/ 2147483647 w 95"/>
              <a:gd name="T5" fmla="*/ 2147483647 h 71"/>
              <a:gd name="T6" fmla="*/ 0 w 95"/>
              <a:gd name="T7" fmla="*/ 2147483647 h 71"/>
              <a:gd name="T8" fmla="*/ 2147483647 w 95"/>
              <a:gd name="T9" fmla="*/ 2147483647 h 71"/>
              <a:gd name="T10" fmla="*/ 2147483647 w 95"/>
              <a:gd name="T11" fmla="*/ 2147483647 h 71"/>
              <a:gd name="T12" fmla="*/ 2147483647 w 95"/>
              <a:gd name="T13" fmla="*/ 0 h 71"/>
              <a:gd name="T14" fmla="*/ 2147483647 w 95"/>
              <a:gd name="T15" fmla="*/ 2147483647 h 71"/>
              <a:gd name="T16" fmla="*/ 2147483647 w 95"/>
              <a:gd name="T17" fmla="*/ 2147483647 h 71"/>
              <a:gd name="T18" fmla="*/ 2147483647 w 95"/>
              <a:gd name="T19" fmla="*/ 2147483647 h 71"/>
              <a:gd name="T20" fmla="*/ 2147483647 w 95"/>
              <a:gd name="T21" fmla="*/ 2147483647 h 71"/>
              <a:gd name="T22" fmla="*/ 2147483647 w 95"/>
              <a:gd name="T23" fmla="*/ 2147483647 h 71"/>
              <a:gd name="T24" fmla="*/ 2147483647 w 95"/>
              <a:gd name="T25" fmla="*/ 2147483647 h 71"/>
              <a:gd name="T26" fmla="*/ 2147483647 w 95"/>
              <a:gd name="T27" fmla="*/ 2147483647 h 71"/>
              <a:gd name="T28" fmla="*/ 2147483647 w 95"/>
              <a:gd name="T29" fmla="*/ 2147483647 h 71"/>
              <a:gd name="T30" fmla="*/ 2147483647 w 95"/>
              <a:gd name="T31" fmla="*/ 0 h 71"/>
              <a:gd name="T32" fmla="*/ 2147483647 w 95"/>
              <a:gd name="T33" fmla="*/ 2147483647 h 71"/>
              <a:gd name="T34" fmla="*/ 2147483647 w 95"/>
              <a:gd name="T35" fmla="*/ 2147483647 h 7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95" h="71">
                <a:moveTo>
                  <a:pt x="0" y="71"/>
                </a:moveTo>
                <a:cubicBezTo>
                  <a:pt x="44" y="71"/>
                  <a:pt x="44" y="71"/>
                  <a:pt x="44" y="71"/>
                </a:cubicBezTo>
                <a:cubicBezTo>
                  <a:pt x="22" y="33"/>
                  <a:pt x="22" y="33"/>
                  <a:pt x="22" y="33"/>
                </a:cubicBezTo>
                <a:lnTo>
                  <a:pt x="0" y="71"/>
                </a:lnTo>
                <a:close/>
                <a:moveTo>
                  <a:pt x="22" y="27"/>
                </a:moveTo>
                <a:cubicBezTo>
                  <a:pt x="30" y="27"/>
                  <a:pt x="36" y="21"/>
                  <a:pt x="36" y="14"/>
                </a:cubicBezTo>
                <a:cubicBezTo>
                  <a:pt x="36" y="6"/>
                  <a:pt x="30" y="0"/>
                  <a:pt x="22" y="0"/>
                </a:cubicBezTo>
                <a:cubicBezTo>
                  <a:pt x="15" y="0"/>
                  <a:pt x="9" y="6"/>
                  <a:pt x="9" y="14"/>
                </a:cubicBezTo>
                <a:cubicBezTo>
                  <a:pt x="9" y="21"/>
                  <a:pt x="15" y="27"/>
                  <a:pt x="22" y="27"/>
                </a:cubicBezTo>
                <a:close/>
                <a:moveTo>
                  <a:pt x="51" y="33"/>
                </a:moveTo>
                <a:cubicBezTo>
                  <a:pt x="73" y="71"/>
                  <a:pt x="73" y="71"/>
                  <a:pt x="73" y="71"/>
                </a:cubicBezTo>
                <a:cubicBezTo>
                  <a:pt x="95" y="33"/>
                  <a:pt x="95" y="33"/>
                  <a:pt x="95" y="33"/>
                </a:cubicBezTo>
                <a:lnTo>
                  <a:pt x="51" y="33"/>
                </a:lnTo>
                <a:close/>
                <a:moveTo>
                  <a:pt x="73" y="27"/>
                </a:moveTo>
                <a:cubicBezTo>
                  <a:pt x="81" y="27"/>
                  <a:pt x="87" y="21"/>
                  <a:pt x="87" y="14"/>
                </a:cubicBezTo>
                <a:cubicBezTo>
                  <a:pt x="87" y="6"/>
                  <a:pt x="81" y="0"/>
                  <a:pt x="73" y="0"/>
                </a:cubicBezTo>
                <a:cubicBezTo>
                  <a:pt x="66" y="0"/>
                  <a:pt x="59" y="6"/>
                  <a:pt x="59" y="14"/>
                </a:cubicBezTo>
                <a:cubicBezTo>
                  <a:pt x="59" y="21"/>
                  <a:pt x="66" y="27"/>
                  <a:pt x="73" y="27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5" name="Freeform 547"/>
          <p:cNvSpPr>
            <a:spLocks noEditPoints="1"/>
          </p:cNvSpPr>
          <p:nvPr/>
        </p:nvSpPr>
        <p:spPr bwMode="auto">
          <a:xfrm>
            <a:off x="9720263" y="6027738"/>
            <a:ext cx="622300" cy="446087"/>
          </a:xfrm>
          <a:custGeom>
            <a:avLst/>
            <a:gdLst>
              <a:gd name="T0" fmla="*/ 2147483647 w 102"/>
              <a:gd name="T1" fmla="*/ 2147483647 h 73"/>
              <a:gd name="T2" fmla="*/ 2147483647 w 102"/>
              <a:gd name="T3" fmla="*/ 2147483647 h 73"/>
              <a:gd name="T4" fmla="*/ 2147483647 w 102"/>
              <a:gd name="T5" fmla="*/ 2147483647 h 73"/>
              <a:gd name="T6" fmla="*/ 2147483647 w 102"/>
              <a:gd name="T7" fmla="*/ 2147483647 h 73"/>
              <a:gd name="T8" fmla="*/ 2147483647 w 102"/>
              <a:gd name="T9" fmla="*/ 2147483647 h 73"/>
              <a:gd name="T10" fmla="*/ 2147483647 w 102"/>
              <a:gd name="T11" fmla="*/ 2147483647 h 73"/>
              <a:gd name="T12" fmla="*/ 2147483647 w 102"/>
              <a:gd name="T13" fmla="*/ 2147483647 h 73"/>
              <a:gd name="T14" fmla="*/ 2147483647 w 102"/>
              <a:gd name="T15" fmla="*/ 2147483647 h 73"/>
              <a:gd name="T16" fmla="*/ 2147483647 w 102"/>
              <a:gd name="T17" fmla="*/ 2147483647 h 73"/>
              <a:gd name="T18" fmla="*/ 2147483647 w 102"/>
              <a:gd name="T19" fmla="*/ 2147483647 h 73"/>
              <a:gd name="T20" fmla="*/ 2147483647 w 102"/>
              <a:gd name="T21" fmla="*/ 2147483647 h 73"/>
              <a:gd name="T22" fmla="*/ 2147483647 w 102"/>
              <a:gd name="T23" fmla="*/ 2147483647 h 73"/>
              <a:gd name="T24" fmla="*/ 2147483647 w 102"/>
              <a:gd name="T25" fmla="*/ 2147483647 h 73"/>
              <a:gd name="T26" fmla="*/ 2147483647 w 102"/>
              <a:gd name="T27" fmla="*/ 0 h 73"/>
              <a:gd name="T28" fmla="*/ 2147483647 w 102"/>
              <a:gd name="T29" fmla="*/ 0 h 73"/>
              <a:gd name="T30" fmla="*/ 0 w 102"/>
              <a:gd name="T31" fmla="*/ 2147483647 h 73"/>
              <a:gd name="T32" fmla="*/ 0 w 102"/>
              <a:gd name="T33" fmla="*/ 2147483647 h 73"/>
              <a:gd name="T34" fmla="*/ 2147483647 w 102"/>
              <a:gd name="T35" fmla="*/ 2147483647 h 73"/>
              <a:gd name="T36" fmla="*/ 2147483647 w 102"/>
              <a:gd name="T37" fmla="*/ 2147483647 h 73"/>
              <a:gd name="T38" fmla="*/ 2147483647 w 102"/>
              <a:gd name="T39" fmla="*/ 2147483647 h 73"/>
              <a:gd name="T40" fmla="*/ 2147483647 w 102"/>
              <a:gd name="T41" fmla="*/ 2147483647 h 73"/>
              <a:gd name="T42" fmla="*/ 2147483647 w 102"/>
              <a:gd name="T43" fmla="*/ 2147483647 h 73"/>
              <a:gd name="T44" fmla="*/ 2147483647 w 102"/>
              <a:gd name="T45" fmla="*/ 2147483647 h 73"/>
              <a:gd name="T46" fmla="*/ 2147483647 w 102"/>
              <a:gd name="T47" fmla="*/ 2147483647 h 73"/>
              <a:gd name="T48" fmla="*/ 2147483647 w 102"/>
              <a:gd name="T49" fmla="*/ 2147483647 h 73"/>
              <a:gd name="T50" fmla="*/ 2147483647 w 102"/>
              <a:gd name="T51" fmla="*/ 2147483647 h 73"/>
              <a:gd name="T52" fmla="*/ 2147483647 w 102"/>
              <a:gd name="T53" fmla="*/ 2147483647 h 73"/>
              <a:gd name="T54" fmla="*/ 2147483647 w 102"/>
              <a:gd name="T55" fmla="*/ 2147483647 h 73"/>
              <a:gd name="T56" fmla="*/ 2147483647 w 102"/>
              <a:gd name="T57" fmla="*/ 2147483647 h 73"/>
              <a:gd name="T58" fmla="*/ 2147483647 w 102"/>
              <a:gd name="T59" fmla="*/ 2147483647 h 73"/>
              <a:gd name="T60" fmla="*/ 2147483647 w 102"/>
              <a:gd name="T61" fmla="*/ 2147483647 h 73"/>
              <a:gd name="T62" fmla="*/ 2147483647 w 102"/>
              <a:gd name="T63" fmla="*/ 2147483647 h 73"/>
              <a:gd name="T64" fmla="*/ 2147483647 w 102"/>
              <a:gd name="T65" fmla="*/ 2147483647 h 73"/>
              <a:gd name="T66" fmla="*/ 2147483647 w 102"/>
              <a:gd name="T67" fmla="*/ 2147483647 h 73"/>
              <a:gd name="T68" fmla="*/ 2147483647 w 102"/>
              <a:gd name="T69" fmla="*/ 2147483647 h 73"/>
              <a:gd name="T70" fmla="*/ 2147483647 w 102"/>
              <a:gd name="T71" fmla="*/ 2147483647 h 73"/>
              <a:gd name="T72" fmla="*/ 2147483647 w 102"/>
              <a:gd name="T73" fmla="*/ 2147483647 h 73"/>
              <a:gd name="T74" fmla="*/ 2147483647 w 102"/>
              <a:gd name="T75" fmla="*/ 2147483647 h 73"/>
              <a:gd name="T76" fmla="*/ 2147483647 w 102"/>
              <a:gd name="T77" fmla="*/ 0 h 7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2" h="73">
                <a:moveTo>
                  <a:pt x="58" y="47"/>
                </a:moveTo>
                <a:cubicBezTo>
                  <a:pt x="57" y="47"/>
                  <a:pt x="57" y="46"/>
                  <a:pt x="56" y="46"/>
                </a:cubicBezTo>
                <a:cubicBezTo>
                  <a:pt x="55" y="47"/>
                  <a:pt x="53" y="47"/>
                  <a:pt x="51" y="47"/>
                </a:cubicBezTo>
                <a:cubicBezTo>
                  <a:pt x="51" y="47"/>
                  <a:pt x="51" y="47"/>
                  <a:pt x="51" y="47"/>
                </a:cubicBezTo>
                <a:cubicBezTo>
                  <a:pt x="49" y="47"/>
                  <a:pt x="48" y="47"/>
                  <a:pt x="46" y="46"/>
                </a:cubicBezTo>
                <a:cubicBezTo>
                  <a:pt x="46" y="46"/>
                  <a:pt x="45" y="47"/>
                  <a:pt x="45" y="47"/>
                </a:cubicBezTo>
                <a:cubicBezTo>
                  <a:pt x="6" y="73"/>
                  <a:pt x="6" y="73"/>
                  <a:pt x="6" y="73"/>
                </a:cubicBezTo>
                <a:cubicBezTo>
                  <a:pt x="6" y="73"/>
                  <a:pt x="5" y="73"/>
                  <a:pt x="5" y="73"/>
                </a:cubicBezTo>
                <a:cubicBezTo>
                  <a:pt x="6" y="73"/>
                  <a:pt x="6" y="73"/>
                  <a:pt x="7" y="73"/>
                </a:cubicBezTo>
                <a:cubicBezTo>
                  <a:pt x="95" y="73"/>
                  <a:pt x="95" y="73"/>
                  <a:pt x="95" y="73"/>
                </a:cubicBezTo>
                <a:cubicBezTo>
                  <a:pt x="96" y="73"/>
                  <a:pt x="96" y="73"/>
                  <a:pt x="97" y="73"/>
                </a:cubicBezTo>
                <a:cubicBezTo>
                  <a:pt x="97" y="73"/>
                  <a:pt x="97" y="73"/>
                  <a:pt x="97" y="73"/>
                </a:cubicBezTo>
                <a:lnTo>
                  <a:pt x="58" y="47"/>
                </a:lnTo>
                <a:close/>
                <a:moveTo>
                  <a:pt x="95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9"/>
                  <a:pt x="1" y="71"/>
                  <a:pt x="3" y="72"/>
                </a:cubicBezTo>
                <a:cubicBezTo>
                  <a:pt x="3" y="71"/>
                  <a:pt x="3" y="70"/>
                  <a:pt x="4" y="70"/>
                </a:cubicBezTo>
                <a:cubicBezTo>
                  <a:pt x="42" y="44"/>
                  <a:pt x="42" y="44"/>
                  <a:pt x="42" y="44"/>
                </a:cubicBezTo>
                <a:cubicBezTo>
                  <a:pt x="3" y="13"/>
                  <a:pt x="3" y="13"/>
                  <a:pt x="3" y="13"/>
                </a:cubicBezTo>
                <a:cubicBezTo>
                  <a:pt x="3" y="12"/>
                  <a:pt x="3" y="11"/>
                  <a:pt x="3" y="10"/>
                </a:cubicBezTo>
                <a:cubicBezTo>
                  <a:pt x="4" y="9"/>
                  <a:pt x="5" y="9"/>
                  <a:pt x="6" y="10"/>
                </a:cubicBezTo>
                <a:cubicBezTo>
                  <a:pt x="45" y="41"/>
                  <a:pt x="45" y="41"/>
                  <a:pt x="45" y="41"/>
                </a:cubicBezTo>
                <a:cubicBezTo>
                  <a:pt x="45" y="41"/>
                  <a:pt x="46" y="42"/>
                  <a:pt x="46" y="42"/>
                </a:cubicBezTo>
                <a:cubicBezTo>
                  <a:pt x="48" y="43"/>
                  <a:pt x="49" y="43"/>
                  <a:pt x="51" y="43"/>
                </a:cubicBezTo>
                <a:cubicBezTo>
                  <a:pt x="53" y="43"/>
                  <a:pt x="55" y="43"/>
                  <a:pt x="56" y="42"/>
                </a:cubicBezTo>
                <a:cubicBezTo>
                  <a:pt x="57" y="42"/>
                  <a:pt x="57" y="41"/>
                  <a:pt x="57" y="41"/>
                </a:cubicBezTo>
                <a:cubicBezTo>
                  <a:pt x="96" y="10"/>
                  <a:pt x="96" y="10"/>
                  <a:pt x="96" y="10"/>
                </a:cubicBezTo>
                <a:cubicBezTo>
                  <a:pt x="96" y="10"/>
                  <a:pt x="96" y="10"/>
                  <a:pt x="96" y="10"/>
                </a:cubicBezTo>
                <a:cubicBezTo>
                  <a:pt x="97" y="9"/>
                  <a:pt x="98" y="9"/>
                  <a:pt x="99" y="10"/>
                </a:cubicBezTo>
                <a:cubicBezTo>
                  <a:pt x="100" y="11"/>
                  <a:pt x="100" y="12"/>
                  <a:pt x="99" y="13"/>
                </a:cubicBezTo>
                <a:cubicBezTo>
                  <a:pt x="60" y="44"/>
                  <a:pt x="60" y="44"/>
                  <a:pt x="60" y="44"/>
                </a:cubicBezTo>
                <a:cubicBezTo>
                  <a:pt x="99" y="70"/>
                  <a:pt x="99" y="70"/>
                  <a:pt x="99" y="70"/>
                </a:cubicBezTo>
                <a:cubicBezTo>
                  <a:pt x="99" y="70"/>
                  <a:pt x="99" y="70"/>
                  <a:pt x="99" y="70"/>
                </a:cubicBezTo>
                <a:cubicBezTo>
                  <a:pt x="99" y="70"/>
                  <a:pt x="100" y="71"/>
                  <a:pt x="99" y="72"/>
                </a:cubicBezTo>
                <a:cubicBezTo>
                  <a:pt x="101" y="70"/>
                  <a:pt x="102" y="69"/>
                  <a:pt x="102" y="66"/>
                </a:cubicBezTo>
                <a:cubicBezTo>
                  <a:pt x="102" y="7"/>
                  <a:pt x="102" y="7"/>
                  <a:pt x="102" y="7"/>
                </a:cubicBezTo>
                <a:cubicBezTo>
                  <a:pt x="102" y="3"/>
                  <a:pt x="99" y="0"/>
                  <a:pt x="95" y="0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397432" y="157942"/>
            <a:ext cx="1288472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</a:t>
            </a:r>
            <a:endParaRPr lang="zh-CN" altLang="en-US" dirty="0"/>
          </a:p>
        </p:txBody>
      </p:sp>
      <p:sp>
        <p:nvSpPr>
          <p:cNvPr id="5" name="菱形 4"/>
          <p:cNvSpPr/>
          <p:nvPr/>
        </p:nvSpPr>
        <p:spPr>
          <a:xfrm>
            <a:off x="3412373" y="939338"/>
            <a:ext cx="3258589" cy="6982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判断数据是否为空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4295599" y="1936865"/>
            <a:ext cx="1492136" cy="507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输入账号密码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4227020" y="2651760"/>
            <a:ext cx="1629294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点击登录按钮</a:t>
            </a:r>
            <a:endParaRPr lang="zh-CN" altLang="en-US" dirty="0"/>
          </a:p>
        </p:txBody>
      </p:sp>
      <p:sp>
        <p:nvSpPr>
          <p:cNvPr id="8" name="菱形 7"/>
          <p:cNvSpPr/>
          <p:nvPr/>
        </p:nvSpPr>
        <p:spPr>
          <a:xfrm>
            <a:off x="4205197" y="4360025"/>
            <a:ext cx="1672935" cy="5902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记住密码</a:t>
            </a:r>
            <a:endParaRPr lang="zh-CN" altLang="en-US" sz="1200" dirty="0"/>
          </a:p>
        </p:txBody>
      </p:sp>
      <p:sp>
        <p:nvSpPr>
          <p:cNvPr id="9" name="菱形 8"/>
          <p:cNvSpPr/>
          <p:nvPr/>
        </p:nvSpPr>
        <p:spPr>
          <a:xfrm>
            <a:off x="3890353" y="3374967"/>
            <a:ext cx="2302625" cy="6317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用户名和密码正确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6670962" y="4395353"/>
            <a:ext cx="1342507" cy="519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保存数据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61306" y="5303518"/>
            <a:ext cx="1560715" cy="59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切换到登录成功的界面</a:t>
            </a:r>
            <a:endParaRPr lang="zh-CN" altLang="en-US" sz="1400" dirty="0"/>
          </a:p>
        </p:txBody>
      </p:sp>
      <p:sp>
        <p:nvSpPr>
          <p:cNvPr id="12" name="菱形 11"/>
          <p:cNvSpPr/>
          <p:nvPr/>
        </p:nvSpPr>
        <p:spPr>
          <a:xfrm>
            <a:off x="1379913" y="2352502"/>
            <a:ext cx="1970116" cy="7148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尝试超过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次</a:t>
            </a:r>
            <a:endParaRPr lang="zh-CN" altLang="en-US" sz="1600" dirty="0"/>
          </a:p>
        </p:txBody>
      </p: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>
          <a:xfrm>
            <a:off x="5041668" y="673331"/>
            <a:ext cx="0" cy="2660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6" idx="0"/>
          </p:cNvCxnSpPr>
          <p:nvPr/>
        </p:nvCxnSpPr>
        <p:spPr>
          <a:xfrm flipH="1">
            <a:off x="5041667" y="1637607"/>
            <a:ext cx="1" cy="299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  <a:endCxn id="7" idx="0"/>
          </p:cNvCxnSpPr>
          <p:nvPr/>
        </p:nvCxnSpPr>
        <p:spPr>
          <a:xfrm>
            <a:off x="5041667" y="2443942"/>
            <a:ext cx="0" cy="207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2"/>
            <a:endCxn id="9" idx="0"/>
          </p:cNvCxnSpPr>
          <p:nvPr/>
        </p:nvCxnSpPr>
        <p:spPr>
          <a:xfrm flipH="1">
            <a:off x="5041666" y="3167149"/>
            <a:ext cx="1" cy="207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2"/>
            <a:endCxn id="8" idx="0"/>
          </p:cNvCxnSpPr>
          <p:nvPr/>
        </p:nvCxnSpPr>
        <p:spPr>
          <a:xfrm flipH="1">
            <a:off x="5041665" y="4006735"/>
            <a:ext cx="1" cy="353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9" idx="1"/>
          </p:cNvCxnSpPr>
          <p:nvPr/>
        </p:nvCxnSpPr>
        <p:spPr>
          <a:xfrm flipH="1">
            <a:off x="2364971" y="3690851"/>
            <a:ext cx="15253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2" idx="2"/>
          </p:cNvCxnSpPr>
          <p:nvPr/>
        </p:nvCxnSpPr>
        <p:spPr>
          <a:xfrm flipV="1">
            <a:off x="2364971" y="3067396"/>
            <a:ext cx="0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" idx="2"/>
            <a:endCxn id="11" idx="0"/>
          </p:cNvCxnSpPr>
          <p:nvPr/>
        </p:nvCxnSpPr>
        <p:spPr>
          <a:xfrm flipH="1">
            <a:off x="5041664" y="4950228"/>
            <a:ext cx="1" cy="353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8" idx="3"/>
            <a:endCxn id="10" idx="1"/>
          </p:cNvCxnSpPr>
          <p:nvPr/>
        </p:nvCxnSpPr>
        <p:spPr>
          <a:xfrm flipV="1">
            <a:off x="5878132" y="4655126"/>
            <a:ext cx="79283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0" idx="2"/>
          </p:cNvCxnSpPr>
          <p:nvPr/>
        </p:nvCxnSpPr>
        <p:spPr>
          <a:xfrm flipH="1">
            <a:off x="7342215" y="4914899"/>
            <a:ext cx="1" cy="6837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11" idx="3"/>
          </p:cNvCxnSpPr>
          <p:nvPr/>
        </p:nvCxnSpPr>
        <p:spPr>
          <a:xfrm flipH="1">
            <a:off x="5822021" y="5598620"/>
            <a:ext cx="15201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2" idx="0"/>
          </p:cNvCxnSpPr>
          <p:nvPr/>
        </p:nvCxnSpPr>
        <p:spPr>
          <a:xfrm flipV="1">
            <a:off x="2364971" y="2190403"/>
            <a:ext cx="0" cy="162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6" idx="1"/>
          </p:cNvCxnSpPr>
          <p:nvPr/>
        </p:nvCxnSpPr>
        <p:spPr>
          <a:xfrm>
            <a:off x="2364971" y="2190403"/>
            <a:ext cx="193062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1" idx="2"/>
          </p:cNvCxnSpPr>
          <p:nvPr/>
        </p:nvCxnSpPr>
        <p:spPr>
          <a:xfrm flipH="1">
            <a:off x="5041663" y="5893722"/>
            <a:ext cx="1" cy="390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2" idx="1"/>
          </p:cNvCxnSpPr>
          <p:nvPr/>
        </p:nvCxnSpPr>
        <p:spPr>
          <a:xfrm flipH="1">
            <a:off x="881149" y="2709949"/>
            <a:ext cx="498764" cy="83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872836" y="2709949"/>
            <a:ext cx="2079" cy="38196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51" idx="1"/>
          </p:cNvCxnSpPr>
          <p:nvPr/>
        </p:nvCxnSpPr>
        <p:spPr>
          <a:xfrm>
            <a:off x="847898" y="6529647"/>
            <a:ext cx="35495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4397432" y="6284422"/>
            <a:ext cx="1265093" cy="490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4971011" y="397348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5910345" y="440346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57" name="文本框 56"/>
          <p:cNvSpPr txBox="1"/>
          <p:nvPr/>
        </p:nvSpPr>
        <p:spPr>
          <a:xfrm>
            <a:off x="1073640" y="241048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58" name="文本框 57"/>
          <p:cNvSpPr txBox="1"/>
          <p:nvPr/>
        </p:nvSpPr>
        <p:spPr>
          <a:xfrm>
            <a:off x="3465620" y="338515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59" name="文本框 58"/>
          <p:cNvSpPr txBox="1"/>
          <p:nvPr/>
        </p:nvSpPr>
        <p:spPr>
          <a:xfrm>
            <a:off x="2000768" y="205719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60" name="文本框 59"/>
          <p:cNvSpPr txBox="1"/>
          <p:nvPr/>
        </p:nvSpPr>
        <p:spPr>
          <a:xfrm>
            <a:off x="4971011" y="493755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4990231" y="163334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cxnSp>
        <p:nvCxnSpPr>
          <p:cNvPr id="64" name="直接连接符 63"/>
          <p:cNvCxnSpPr>
            <a:stCxn id="5" idx="3"/>
          </p:cNvCxnSpPr>
          <p:nvPr/>
        </p:nvCxnSpPr>
        <p:spPr>
          <a:xfrm flipV="1">
            <a:off x="6670962" y="1288472"/>
            <a:ext cx="1184565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7847215" y="1288472"/>
            <a:ext cx="0" cy="16209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7" idx="3"/>
          </p:cNvCxnSpPr>
          <p:nvPr/>
        </p:nvCxnSpPr>
        <p:spPr>
          <a:xfrm flipH="1">
            <a:off x="5856314" y="2909454"/>
            <a:ext cx="199921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6582118" y="100989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901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1943100"/>
            <a:ext cx="2351087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图片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688" y="1943100"/>
            <a:ext cx="2489200" cy="285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图片 8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75" y="2144713"/>
            <a:ext cx="2413000" cy="277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图片 8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987" y="2076449"/>
            <a:ext cx="2120900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矩形 86"/>
          <p:cNvSpPr/>
          <p:nvPr/>
        </p:nvSpPr>
        <p:spPr>
          <a:xfrm>
            <a:off x="1266825" y="0"/>
            <a:ext cx="2247900" cy="657225"/>
          </a:xfrm>
          <a:prstGeom prst="rect">
            <a:avLst/>
          </a:prstGeom>
          <a:solidFill>
            <a:srgbClr val="058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6" name="文本框 87"/>
          <p:cNvSpPr txBox="1">
            <a:spLocks noChangeArrowheads="1"/>
          </p:cNvSpPr>
          <p:nvPr/>
        </p:nvSpPr>
        <p:spPr bwMode="auto">
          <a:xfrm>
            <a:off x="2047875" y="128588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7" name="文本框 88"/>
          <p:cNvSpPr txBox="1">
            <a:spLocks noChangeArrowheads="1"/>
          </p:cNvSpPr>
          <p:nvPr/>
        </p:nvSpPr>
        <p:spPr bwMode="auto">
          <a:xfrm>
            <a:off x="1365250" y="96838"/>
            <a:ext cx="80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7418" name="文本框 89"/>
          <p:cNvSpPr txBox="1">
            <a:spLocks noChangeArrowheads="1"/>
          </p:cNvSpPr>
          <p:nvPr/>
        </p:nvSpPr>
        <p:spPr bwMode="auto">
          <a:xfrm>
            <a:off x="1689100" y="4454525"/>
            <a:ext cx="15605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582B2"/>
                </a:solidFill>
                <a:latin typeface="微软雅黑" pitchFamily="34" charset="-122"/>
                <a:ea typeface="微软雅黑" pitchFamily="34" charset="-122"/>
              </a:rPr>
              <a:t>产品定位</a:t>
            </a:r>
          </a:p>
        </p:txBody>
      </p:sp>
      <p:sp>
        <p:nvSpPr>
          <p:cNvPr id="17420" name="文本框 92"/>
          <p:cNvSpPr txBox="1">
            <a:spLocks noChangeArrowheads="1"/>
          </p:cNvSpPr>
          <p:nvPr/>
        </p:nvSpPr>
        <p:spPr bwMode="auto">
          <a:xfrm>
            <a:off x="4277861" y="4454525"/>
            <a:ext cx="15605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0582B2"/>
                </a:solidFill>
                <a:latin typeface="微软雅黑" pitchFamily="34" charset="-122"/>
                <a:ea typeface="微软雅黑" pitchFamily="34" charset="-122"/>
              </a:rPr>
              <a:t>市场分析</a:t>
            </a:r>
          </a:p>
        </p:txBody>
      </p:sp>
      <p:sp>
        <p:nvSpPr>
          <p:cNvPr id="17422" name="文本框 94"/>
          <p:cNvSpPr txBox="1">
            <a:spLocks noChangeArrowheads="1"/>
          </p:cNvSpPr>
          <p:nvPr/>
        </p:nvSpPr>
        <p:spPr bwMode="auto">
          <a:xfrm>
            <a:off x="6784975" y="4454525"/>
            <a:ext cx="1558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0582B2"/>
                </a:solidFill>
                <a:latin typeface="微软雅黑" pitchFamily="34" charset="-122"/>
                <a:ea typeface="微软雅黑" pitchFamily="34" charset="-122"/>
              </a:rPr>
              <a:t>运营推广</a:t>
            </a:r>
          </a:p>
        </p:txBody>
      </p:sp>
      <p:sp>
        <p:nvSpPr>
          <p:cNvPr id="17424" name="文本框 96"/>
          <p:cNvSpPr txBox="1">
            <a:spLocks noChangeArrowheads="1"/>
          </p:cNvSpPr>
          <p:nvPr/>
        </p:nvSpPr>
        <p:spPr bwMode="auto">
          <a:xfrm>
            <a:off x="9493250" y="4454525"/>
            <a:ext cx="15605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0582B2"/>
                </a:solidFill>
                <a:latin typeface="微软雅黑" pitchFamily="34" charset="-122"/>
                <a:ea typeface="微软雅黑" pitchFamily="34" charset="-122"/>
              </a:rPr>
              <a:t>应用展示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8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178175"/>
            <a:ext cx="12192000" cy="2235200"/>
          </a:xfrm>
          <a:prstGeom prst="rect">
            <a:avLst/>
          </a:prstGeom>
          <a:solidFill>
            <a:srgbClr val="003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435" name="文本框 3361"/>
          <p:cNvSpPr txBox="1">
            <a:spLocks noChangeArrowheads="1"/>
          </p:cNvSpPr>
          <p:nvPr/>
        </p:nvSpPr>
        <p:spPr bwMode="auto">
          <a:xfrm>
            <a:off x="5949950" y="3178175"/>
            <a:ext cx="196215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800">
                <a:solidFill>
                  <a:schemeClr val="bg1"/>
                </a:solidFill>
                <a:latin typeface="Impact" pitchFamily="34" charset="0"/>
              </a:rPr>
              <a:t>01</a:t>
            </a:r>
            <a:endParaRPr lang="zh-CN" altLang="en-US" sz="138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18436" name="文本框 770"/>
          <p:cNvSpPr txBox="1">
            <a:spLocks noChangeArrowheads="1"/>
          </p:cNvSpPr>
          <p:nvPr/>
        </p:nvSpPr>
        <p:spPr bwMode="auto">
          <a:xfrm>
            <a:off x="8086725" y="3692525"/>
            <a:ext cx="37401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产品定位</a:t>
            </a:r>
          </a:p>
        </p:txBody>
      </p:sp>
      <p:pic>
        <p:nvPicPr>
          <p:cNvPr id="18438" name="图片 33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1854200"/>
            <a:ext cx="41148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459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2657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产品定位</a:t>
            </a:r>
          </a:p>
        </p:txBody>
      </p:sp>
      <p:sp>
        <p:nvSpPr>
          <p:cNvPr id="9" name="矩形 28"/>
          <p:cNvSpPr>
            <a:spLocks noChangeArrowheads="1"/>
          </p:cNvSpPr>
          <p:nvPr/>
        </p:nvSpPr>
        <p:spPr bwMode="auto">
          <a:xfrm>
            <a:off x="1004743" y="1276875"/>
            <a:ext cx="10412674" cy="399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445469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	</a:t>
            </a:r>
            <a:r>
              <a:rPr lang="zh-CN" altLang="en-US" sz="2800" b="1" dirty="0">
                <a:solidFill>
                  <a:srgbClr val="445469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有人因为工作繁忙，没有时间好好地去坐下来读一本喜欢的书；有人满腹经纶，却愁于无法与人分享，没有自我表达的平台。</a:t>
            </a:r>
            <a:endParaRPr lang="en-US" altLang="zh-CN" sz="2800" b="1" dirty="0">
              <a:solidFill>
                <a:srgbClr val="445469"/>
              </a:solidFill>
              <a:latin typeface="等线" panose="02010600030101010101" pitchFamily="2" charset="-122"/>
              <a:ea typeface="等线" panose="02010600030101010101" pitchFamily="2" charset="-122"/>
              <a:sym typeface="Arial" pitchFamily="34" charset="0"/>
            </a:endParaRPr>
          </a:p>
          <a:p>
            <a:pPr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445469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	</a:t>
            </a:r>
            <a:r>
              <a:rPr lang="zh-CN" altLang="en-US" sz="2800" b="1" dirty="0">
                <a:solidFill>
                  <a:srgbClr val="445469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读万卷书，行万里路。我们的</a:t>
            </a:r>
            <a:r>
              <a:rPr lang="en-US" altLang="zh-CN" sz="2800" b="1" dirty="0">
                <a:solidFill>
                  <a:srgbClr val="445469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APP</a:t>
            </a:r>
            <a:r>
              <a:rPr lang="zh-CN" altLang="en-US" sz="2800" b="1" dirty="0">
                <a:solidFill>
                  <a:srgbClr val="445469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为有名著阅读兴趣、需求的青年学生与上班族，提供了一个能够利用零碎或闲暇时间进行名著阅读的载体；与同好者友好交流、自我表现的良好平台。</a:t>
            </a:r>
            <a:endParaRPr lang="en-US" altLang="zh-CN" sz="2800" b="1" dirty="0">
              <a:solidFill>
                <a:srgbClr val="445469"/>
              </a:solidFill>
              <a:latin typeface="等线" panose="02010600030101010101" pitchFamily="2" charset="-122"/>
              <a:ea typeface="等线" panose="02010600030101010101" pitchFamily="2" charset="-122"/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8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178175"/>
            <a:ext cx="12192000" cy="2235200"/>
          </a:xfrm>
          <a:prstGeom prst="rect">
            <a:avLst/>
          </a:prstGeom>
          <a:solidFill>
            <a:srgbClr val="003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03" name="文本框 3361"/>
          <p:cNvSpPr txBox="1">
            <a:spLocks noChangeArrowheads="1"/>
          </p:cNvSpPr>
          <p:nvPr/>
        </p:nvSpPr>
        <p:spPr bwMode="auto">
          <a:xfrm>
            <a:off x="5878513" y="3227388"/>
            <a:ext cx="240982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800">
                <a:solidFill>
                  <a:schemeClr val="bg1"/>
                </a:solidFill>
                <a:latin typeface="Impact" pitchFamily="34" charset="0"/>
              </a:rPr>
              <a:t>02</a:t>
            </a:r>
            <a:endParaRPr lang="zh-CN" altLang="en-US" sz="138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5604" name="文本框 770"/>
          <p:cNvSpPr txBox="1">
            <a:spLocks noChangeArrowheads="1"/>
          </p:cNvSpPr>
          <p:nvPr/>
        </p:nvSpPr>
        <p:spPr bwMode="auto">
          <a:xfrm>
            <a:off x="8086725" y="3692525"/>
            <a:ext cx="37401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市场分析</a:t>
            </a:r>
          </a:p>
        </p:txBody>
      </p:sp>
      <p:pic>
        <p:nvPicPr>
          <p:cNvPr id="25606" name="图片 33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1854200"/>
            <a:ext cx="41148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723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2657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市场分析</a:t>
            </a:r>
          </a:p>
        </p:txBody>
      </p:sp>
      <p:sp>
        <p:nvSpPr>
          <p:cNvPr id="32" name="Freeform 14"/>
          <p:cNvSpPr>
            <a:spLocks/>
          </p:cNvSpPr>
          <p:nvPr/>
        </p:nvSpPr>
        <p:spPr bwMode="auto">
          <a:xfrm>
            <a:off x="5322888" y="4261050"/>
            <a:ext cx="1654175" cy="1789113"/>
          </a:xfrm>
          <a:custGeom>
            <a:avLst/>
            <a:gdLst>
              <a:gd name="T0" fmla="*/ 577 w 1155"/>
              <a:gd name="T1" fmla="*/ 0 h 1336"/>
              <a:gd name="T2" fmla="*/ 0 w 1155"/>
              <a:gd name="T3" fmla="*/ 335 h 1336"/>
              <a:gd name="T4" fmla="*/ 0 w 1155"/>
              <a:gd name="T5" fmla="*/ 1004 h 1336"/>
              <a:gd name="T6" fmla="*/ 577 w 1155"/>
              <a:gd name="T7" fmla="*/ 1336 h 1336"/>
              <a:gd name="T8" fmla="*/ 1155 w 1155"/>
              <a:gd name="T9" fmla="*/ 1004 h 1336"/>
              <a:gd name="T10" fmla="*/ 1155 w 1155"/>
              <a:gd name="T11" fmla="*/ 335 h 1336"/>
              <a:gd name="T12" fmla="*/ 577 w 1155"/>
              <a:gd name="T13" fmla="*/ 0 h 1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5" h="1336">
                <a:moveTo>
                  <a:pt x="577" y="0"/>
                </a:moveTo>
                <a:lnTo>
                  <a:pt x="0" y="335"/>
                </a:lnTo>
                <a:lnTo>
                  <a:pt x="0" y="1004"/>
                </a:lnTo>
                <a:lnTo>
                  <a:pt x="577" y="1336"/>
                </a:lnTo>
                <a:lnTo>
                  <a:pt x="1155" y="1004"/>
                </a:lnTo>
                <a:lnTo>
                  <a:pt x="1155" y="335"/>
                </a:lnTo>
                <a:lnTo>
                  <a:pt x="577" y="0"/>
                </a:lnTo>
                <a:close/>
              </a:path>
            </a:pathLst>
          </a:custGeom>
          <a:solidFill>
            <a:srgbClr val="727CA3">
              <a:lumMod val="40000"/>
              <a:lumOff val="60000"/>
            </a:srgb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Freeform 15"/>
          <p:cNvSpPr>
            <a:spLocks/>
          </p:cNvSpPr>
          <p:nvPr/>
        </p:nvSpPr>
        <p:spPr bwMode="auto">
          <a:xfrm>
            <a:off x="5322888" y="4261050"/>
            <a:ext cx="1654175" cy="893763"/>
          </a:xfrm>
          <a:custGeom>
            <a:avLst/>
            <a:gdLst>
              <a:gd name="T0" fmla="*/ 1155 w 1155"/>
              <a:gd name="T1" fmla="*/ 335 h 667"/>
              <a:gd name="T2" fmla="*/ 1155 w 1155"/>
              <a:gd name="T3" fmla="*/ 335 h 667"/>
              <a:gd name="T4" fmla="*/ 1155 w 1155"/>
              <a:gd name="T5" fmla="*/ 335 h 667"/>
              <a:gd name="T6" fmla="*/ 577 w 1155"/>
              <a:gd name="T7" fmla="*/ 0 h 667"/>
              <a:gd name="T8" fmla="*/ 3 w 1155"/>
              <a:gd name="T9" fmla="*/ 335 h 667"/>
              <a:gd name="T10" fmla="*/ 0 w 1155"/>
              <a:gd name="T11" fmla="*/ 335 h 667"/>
              <a:gd name="T12" fmla="*/ 0 w 1155"/>
              <a:gd name="T13" fmla="*/ 335 h 667"/>
              <a:gd name="T14" fmla="*/ 0 w 1155"/>
              <a:gd name="T15" fmla="*/ 335 h 667"/>
              <a:gd name="T16" fmla="*/ 3 w 1155"/>
              <a:gd name="T17" fmla="*/ 335 h 667"/>
              <a:gd name="T18" fmla="*/ 577 w 1155"/>
              <a:gd name="T19" fmla="*/ 667 h 667"/>
              <a:gd name="T20" fmla="*/ 1155 w 1155"/>
              <a:gd name="T21" fmla="*/ 335 h 667"/>
              <a:gd name="T22" fmla="*/ 1155 w 1155"/>
              <a:gd name="T23" fmla="*/ 335 h 667"/>
              <a:gd name="T24" fmla="*/ 1155 w 1155"/>
              <a:gd name="T25" fmla="*/ 335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5" h="667">
                <a:moveTo>
                  <a:pt x="1155" y="335"/>
                </a:moveTo>
                <a:lnTo>
                  <a:pt x="1155" y="335"/>
                </a:lnTo>
                <a:lnTo>
                  <a:pt x="1155" y="335"/>
                </a:lnTo>
                <a:lnTo>
                  <a:pt x="577" y="0"/>
                </a:lnTo>
                <a:lnTo>
                  <a:pt x="3" y="335"/>
                </a:lnTo>
                <a:lnTo>
                  <a:pt x="0" y="335"/>
                </a:lnTo>
                <a:lnTo>
                  <a:pt x="0" y="335"/>
                </a:lnTo>
                <a:lnTo>
                  <a:pt x="0" y="335"/>
                </a:lnTo>
                <a:lnTo>
                  <a:pt x="3" y="335"/>
                </a:lnTo>
                <a:lnTo>
                  <a:pt x="577" y="667"/>
                </a:lnTo>
                <a:lnTo>
                  <a:pt x="1155" y="335"/>
                </a:lnTo>
                <a:lnTo>
                  <a:pt x="1155" y="335"/>
                </a:lnTo>
                <a:lnTo>
                  <a:pt x="1155" y="335"/>
                </a:lnTo>
                <a:close/>
              </a:path>
            </a:pathLst>
          </a:custGeom>
          <a:solidFill>
            <a:srgbClr val="727CA3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Freeform 16"/>
          <p:cNvSpPr>
            <a:spLocks/>
          </p:cNvSpPr>
          <p:nvPr/>
        </p:nvSpPr>
        <p:spPr bwMode="auto">
          <a:xfrm>
            <a:off x="5322888" y="4708725"/>
            <a:ext cx="830262" cy="1341438"/>
          </a:xfrm>
          <a:custGeom>
            <a:avLst/>
            <a:gdLst>
              <a:gd name="T0" fmla="*/ 3 w 579"/>
              <a:gd name="T1" fmla="*/ 0 h 1001"/>
              <a:gd name="T2" fmla="*/ 0 w 579"/>
              <a:gd name="T3" fmla="*/ 0 h 1001"/>
              <a:gd name="T4" fmla="*/ 0 w 579"/>
              <a:gd name="T5" fmla="*/ 669 h 1001"/>
              <a:gd name="T6" fmla="*/ 577 w 579"/>
              <a:gd name="T7" fmla="*/ 1001 h 1001"/>
              <a:gd name="T8" fmla="*/ 579 w 579"/>
              <a:gd name="T9" fmla="*/ 1001 h 1001"/>
              <a:gd name="T10" fmla="*/ 579 w 579"/>
              <a:gd name="T11" fmla="*/ 332 h 1001"/>
              <a:gd name="T12" fmla="*/ 577 w 579"/>
              <a:gd name="T13" fmla="*/ 332 h 1001"/>
              <a:gd name="T14" fmla="*/ 3 w 579"/>
              <a:gd name="T15" fmla="*/ 0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9" h="1001">
                <a:moveTo>
                  <a:pt x="3" y="0"/>
                </a:moveTo>
                <a:lnTo>
                  <a:pt x="0" y="0"/>
                </a:lnTo>
                <a:lnTo>
                  <a:pt x="0" y="669"/>
                </a:lnTo>
                <a:lnTo>
                  <a:pt x="577" y="1001"/>
                </a:lnTo>
                <a:lnTo>
                  <a:pt x="579" y="1001"/>
                </a:lnTo>
                <a:lnTo>
                  <a:pt x="579" y="332"/>
                </a:lnTo>
                <a:lnTo>
                  <a:pt x="577" y="332"/>
                </a:lnTo>
                <a:lnTo>
                  <a:pt x="3" y="0"/>
                </a:lnTo>
                <a:close/>
              </a:path>
            </a:pathLst>
          </a:custGeom>
          <a:solidFill>
            <a:srgbClr val="727CA3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Freeform 17"/>
          <p:cNvSpPr>
            <a:spLocks/>
          </p:cNvSpPr>
          <p:nvPr/>
        </p:nvSpPr>
        <p:spPr bwMode="auto">
          <a:xfrm>
            <a:off x="5322888" y="4261050"/>
            <a:ext cx="830262" cy="893763"/>
          </a:xfrm>
          <a:custGeom>
            <a:avLst/>
            <a:gdLst>
              <a:gd name="T0" fmla="*/ 579 w 579"/>
              <a:gd name="T1" fmla="*/ 3 h 667"/>
              <a:gd name="T2" fmla="*/ 577 w 579"/>
              <a:gd name="T3" fmla="*/ 0 h 667"/>
              <a:gd name="T4" fmla="*/ 3 w 579"/>
              <a:gd name="T5" fmla="*/ 335 h 667"/>
              <a:gd name="T6" fmla="*/ 0 w 579"/>
              <a:gd name="T7" fmla="*/ 335 h 667"/>
              <a:gd name="T8" fmla="*/ 0 w 579"/>
              <a:gd name="T9" fmla="*/ 335 h 667"/>
              <a:gd name="T10" fmla="*/ 0 w 579"/>
              <a:gd name="T11" fmla="*/ 335 h 667"/>
              <a:gd name="T12" fmla="*/ 3 w 579"/>
              <a:gd name="T13" fmla="*/ 335 h 667"/>
              <a:gd name="T14" fmla="*/ 577 w 579"/>
              <a:gd name="T15" fmla="*/ 667 h 667"/>
              <a:gd name="T16" fmla="*/ 579 w 579"/>
              <a:gd name="T17" fmla="*/ 667 h 667"/>
              <a:gd name="T18" fmla="*/ 579 w 579"/>
              <a:gd name="T19" fmla="*/ 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9" h="667">
                <a:moveTo>
                  <a:pt x="579" y="3"/>
                </a:moveTo>
                <a:lnTo>
                  <a:pt x="577" y="0"/>
                </a:lnTo>
                <a:lnTo>
                  <a:pt x="3" y="335"/>
                </a:lnTo>
                <a:lnTo>
                  <a:pt x="0" y="335"/>
                </a:lnTo>
                <a:lnTo>
                  <a:pt x="0" y="335"/>
                </a:lnTo>
                <a:lnTo>
                  <a:pt x="0" y="335"/>
                </a:lnTo>
                <a:lnTo>
                  <a:pt x="3" y="335"/>
                </a:lnTo>
                <a:lnTo>
                  <a:pt x="577" y="667"/>
                </a:lnTo>
                <a:lnTo>
                  <a:pt x="579" y="667"/>
                </a:lnTo>
                <a:lnTo>
                  <a:pt x="579" y="3"/>
                </a:lnTo>
                <a:close/>
              </a:path>
            </a:pathLst>
          </a:custGeom>
          <a:solidFill>
            <a:srgbClr val="727CA3">
              <a:lumMod val="75000"/>
            </a:srgb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Freeform 18"/>
          <p:cNvSpPr>
            <a:spLocks/>
          </p:cNvSpPr>
          <p:nvPr/>
        </p:nvSpPr>
        <p:spPr bwMode="auto">
          <a:xfrm>
            <a:off x="4910138" y="4038800"/>
            <a:ext cx="1239837" cy="669925"/>
          </a:xfrm>
          <a:custGeom>
            <a:avLst/>
            <a:gdLst>
              <a:gd name="T0" fmla="*/ 0 w 866"/>
              <a:gd name="T1" fmla="*/ 335 h 501"/>
              <a:gd name="T2" fmla="*/ 289 w 866"/>
              <a:gd name="T3" fmla="*/ 501 h 501"/>
              <a:gd name="T4" fmla="*/ 866 w 866"/>
              <a:gd name="T5" fmla="*/ 166 h 501"/>
              <a:gd name="T6" fmla="*/ 579 w 866"/>
              <a:gd name="T7" fmla="*/ 0 h 501"/>
              <a:gd name="T8" fmla="*/ 0 w 866"/>
              <a:gd name="T9" fmla="*/ 335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6" h="501">
                <a:moveTo>
                  <a:pt x="0" y="335"/>
                </a:moveTo>
                <a:lnTo>
                  <a:pt x="289" y="501"/>
                </a:lnTo>
                <a:lnTo>
                  <a:pt x="866" y="166"/>
                </a:lnTo>
                <a:lnTo>
                  <a:pt x="579" y="0"/>
                </a:lnTo>
                <a:lnTo>
                  <a:pt x="0" y="335"/>
                </a:lnTo>
                <a:close/>
              </a:path>
            </a:pathLst>
          </a:custGeom>
          <a:solidFill>
            <a:srgbClr val="727CA3">
              <a:lumMod val="60000"/>
              <a:lumOff val="40000"/>
            </a:srgb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Freeform 19"/>
          <p:cNvSpPr>
            <a:spLocks/>
          </p:cNvSpPr>
          <p:nvPr/>
        </p:nvSpPr>
        <p:spPr bwMode="auto">
          <a:xfrm>
            <a:off x="6153150" y="4038800"/>
            <a:ext cx="1239838" cy="669925"/>
          </a:xfrm>
          <a:custGeom>
            <a:avLst/>
            <a:gdLst>
              <a:gd name="T0" fmla="*/ 866 w 866"/>
              <a:gd name="T1" fmla="*/ 335 h 501"/>
              <a:gd name="T2" fmla="*/ 576 w 866"/>
              <a:gd name="T3" fmla="*/ 501 h 501"/>
              <a:gd name="T4" fmla="*/ 0 w 866"/>
              <a:gd name="T5" fmla="*/ 169 h 501"/>
              <a:gd name="T6" fmla="*/ 287 w 866"/>
              <a:gd name="T7" fmla="*/ 0 h 501"/>
              <a:gd name="T8" fmla="*/ 866 w 866"/>
              <a:gd name="T9" fmla="*/ 335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6" h="501">
                <a:moveTo>
                  <a:pt x="866" y="335"/>
                </a:moveTo>
                <a:lnTo>
                  <a:pt x="576" y="501"/>
                </a:lnTo>
                <a:lnTo>
                  <a:pt x="0" y="169"/>
                </a:lnTo>
                <a:lnTo>
                  <a:pt x="287" y="0"/>
                </a:lnTo>
                <a:lnTo>
                  <a:pt x="866" y="335"/>
                </a:lnTo>
                <a:close/>
              </a:path>
            </a:pathLst>
          </a:custGeom>
          <a:solidFill>
            <a:srgbClr val="727CA3">
              <a:lumMod val="60000"/>
              <a:lumOff val="40000"/>
            </a:srgb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Freeform 20"/>
          <p:cNvSpPr>
            <a:spLocks/>
          </p:cNvSpPr>
          <p:nvPr/>
        </p:nvSpPr>
        <p:spPr bwMode="auto">
          <a:xfrm>
            <a:off x="4910138" y="4708725"/>
            <a:ext cx="1243012" cy="671513"/>
          </a:xfrm>
          <a:custGeom>
            <a:avLst/>
            <a:gdLst>
              <a:gd name="T0" fmla="*/ 0 w 868"/>
              <a:gd name="T1" fmla="*/ 166 h 501"/>
              <a:gd name="T2" fmla="*/ 289 w 868"/>
              <a:gd name="T3" fmla="*/ 0 h 501"/>
              <a:gd name="T4" fmla="*/ 868 w 868"/>
              <a:gd name="T5" fmla="*/ 332 h 501"/>
              <a:gd name="T6" fmla="*/ 579 w 868"/>
              <a:gd name="T7" fmla="*/ 501 h 501"/>
              <a:gd name="T8" fmla="*/ 0 w 868"/>
              <a:gd name="T9" fmla="*/ 166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8" h="501">
                <a:moveTo>
                  <a:pt x="0" y="166"/>
                </a:moveTo>
                <a:lnTo>
                  <a:pt x="289" y="0"/>
                </a:lnTo>
                <a:lnTo>
                  <a:pt x="868" y="332"/>
                </a:lnTo>
                <a:lnTo>
                  <a:pt x="579" y="501"/>
                </a:lnTo>
                <a:lnTo>
                  <a:pt x="0" y="166"/>
                </a:lnTo>
                <a:close/>
              </a:path>
            </a:pathLst>
          </a:custGeom>
          <a:solidFill>
            <a:srgbClr val="727CA3">
              <a:lumMod val="60000"/>
              <a:lumOff val="40000"/>
            </a:srgb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Freeform 21"/>
          <p:cNvSpPr>
            <a:spLocks/>
          </p:cNvSpPr>
          <p:nvPr/>
        </p:nvSpPr>
        <p:spPr bwMode="auto">
          <a:xfrm>
            <a:off x="6153150" y="4708725"/>
            <a:ext cx="1239838" cy="671513"/>
          </a:xfrm>
          <a:custGeom>
            <a:avLst/>
            <a:gdLst>
              <a:gd name="T0" fmla="*/ 866 w 866"/>
              <a:gd name="T1" fmla="*/ 166 h 501"/>
              <a:gd name="T2" fmla="*/ 576 w 866"/>
              <a:gd name="T3" fmla="*/ 0 h 501"/>
              <a:gd name="T4" fmla="*/ 0 w 866"/>
              <a:gd name="T5" fmla="*/ 332 h 501"/>
              <a:gd name="T6" fmla="*/ 287 w 866"/>
              <a:gd name="T7" fmla="*/ 501 h 501"/>
              <a:gd name="T8" fmla="*/ 866 w 866"/>
              <a:gd name="T9" fmla="*/ 166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6" h="501">
                <a:moveTo>
                  <a:pt x="866" y="166"/>
                </a:moveTo>
                <a:lnTo>
                  <a:pt x="576" y="0"/>
                </a:lnTo>
                <a:lnTo>
                  <a:pt x="0" y="332"/>
                </a:lnTo>
                <a:lnTo>
                  <a:pt x="287" y="501"/>
                </a:lnTo>
                <a:lnTo>
                  <a:pt x="866" y="166"/>
                </a:lnTo>
                <a:close/>
              </a:path>
            </a:pathLst>
          </a:custGeom>
          <a:solidFill>
            <a:srgbClr val="727CA3">
              <a:lumMod val="60000"/>
              <a:lumOff val="40000"/>
            </a:srgb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0732" name="Picture 8" descr="yiny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488" y="4257875"/>
            <a:ext cx="1782762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Freeform 11"/>
          <p:cNvSpPr>
            <a:spLocks/>
          </p:cNvSpPr>
          <p:nvPr/>
        </p:nvSpPr>
        <p:spPr bwMode="auto">
          <a:xfrm rot="20967558">
            <a:off x="4276725" y="1725613"/>
            <a:ext cx="2120900" cy="2943225"/>
          </a:xfrm>
          <a:custGeom>
            <a:avLst/>
            <a:gdLst>
              <a:gd name="T0" fmla="*/ 1150 w 980"/>
              <a:gd name="T1" fmla="*/ 2121 h 1370"/>
              <a:gd name="T2" fmla="*/ 1047 w 980"/>
              <a:gd name="T3" fmla="*/ 689 h 1370"/>
              <a:gd name="T4" fmla="*/ 271 w 980"/>
              <a:gd name="T5" fmla="*/ 865 h 1370"/>
              <a:gd name="T6" fmla="*/ 1150 w 980"/>
              <a:gd name="T7" fmla="*/ 2121 h 137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0" h="1370">
                <a:moveTo>
                  <a:pt x="737" y="1370"/>
                </a:moveTo>
                <a:cubicBezTo>
                  <a:pt x="737" y="1370"/>
                  <a:pt x="980" y="890"/>
                  <a:pt x="671" y="445"/>
                </a:cubicBezTo>
                <a:cubicBezTo>
                  <a:pt x="362" y="0"/>
                  <a:pt x="0" y="297"/>
                  <a:pt x="174" y="559"/>
                </a:cubicBezTo>
                <a:cubicBezTo>
                  <a:pt x="349" y="822"/>
                  <a:pt x="666" y="782"/>
                  <a:pt x="737" y="1370"/>
                </a:cubicBezTo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Freeform 12"/>
          <p:cNvSpPr>
            <a:spLocks/>
          </p:cNvSpPr>
          <p:nvPr/>
        </p:nvSpPr>
        <p:spPr bwMode="auto">
          <a:xfrm rot="20967558">
            <a:off x="4275138" y="1722438"/>
            <a:ext cx="2119312" cy="2943225"/>
          </a:xfrm>
          <a:custGeom>
            <a:avLst/>
            <a:gdLst>
              <a:gd name="T0" fmla="*/ 1149 w 980"/>
              <a:gd name="T1" fmla="*/ 2121 h 1370"/>
              <a:gd name="T2" fmla="*/ 1046 w 980"/>
              <a:gd name="T3" fmla="*/ 689 h 1370"/>
              <a:gd name="T4" fmla="*/ 271 w 980"/>
              <a:gd name="T5" fmla="*/ 865 h 1370"/>
              <a:gd name="T6" fmla="*/ 1149 w 980"/>
              <a:gd name="T7" fmla="*/ 2121 h 137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0" h="1370">
                <a:moveTo>
                  <a:pt x="737" y="1370"/>
                </a:moveTo>
                <a:cubicBezTo>
                  <a:pt x="737" y="1370"/>
                  <a:pt x="980" y="890"/>
                  <a:pt x="671" y="445"/>
                </a:cubicBezTo>
                <a:cubicBezTo>
                  <a:pt x="362" y="0"/>
                  <a:pt x="0" y="297"/>
                  <a:pt x="174" y="559"/>
                </a:cubicBezTo>
                <a:cubicBezTo>
                  <a:pt x="349" y="822"/>
                  <a:pt x="666" y="782"/>
                  <a:pt x="737" y="1370"/>
                </a:cubicBezTo>
              </a:path>
            </a:pathLst>
          </a:custGeom>
          <a:solidFill>
            <a:srgbClr val="FEC925"/>
          </a:solidFill>
          <a:ln>
            <a:noFill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Freeform 2"/>
          <p:cNvSpPr>
            <a:spLocks noChangeArrowheads="1"/>
          </p:cNvSpPr>
          <p:nvPr/>
        </p:nvSpPr>
        <p:spPr bwMode="auto">
          <a:xfrm>
            <a:off x="4727575" y="2494163"/>
            <a:ext cx="550863" cy="550862"/>
          </a:xfrm>
          <a:custGeom>
            <a:avLst/>
            <a:gdLst>
              <a:gd name="T0" fmla="*/ 3437 w 6844"/>
              <a:gd name="T1" fmla="*/ 1719 h 6844"/>
              <a:gd name="T2" fmla="*/ 3437 w 6844"/>
              <a:gd name="T3" fmla="*/ 2875 h 6844"/>
              <a:gd name="T4" fmla="*/ 3437 w 6844"/>
              <a:gd name="T5" fmla="*/ 1719 h 6844"/>
              <a:gd name="T6" fmla="*/ 6843 w 6844"/>
              <a:gd name="T7" fmla="*/ 188 h 6844"/>
              <a:gd name="T8" fmla="*/ 5437 w 6844"/>
              <a:gd name="T9" fmla="*/ 2375 h 6844"/>
              <a:gd name="T10" fmla="*/ 5124 w 6844"/>
              <a:gd name="T11" fmla="*/ 1250 h 6844"/>
              <a:gd name="T12" fmla="*/ 5093 w 6844"/>
              <a:gd name="T13" fmla="*/ 2719 h 6844"/>
              <a:gd name="T14" fmla="*/ 4437 w 6844"/>
              <a:gd name="T15" fmla="*/ 3749 h 6844"/>
              <a:gd name="T16" fmla="*/ 5218 w 6844"/>
              <a:gd name="T17" fmla="*/ 4562 h 6844"/>
              <a:gd name="T18" fmla="*/ 5218 w 6844"/>
              <a:gd name="T19" fmla="*/ 4593 h 6844"/>
              <a:gd name="T20" fmla="*/ 5124 w 6844"/>
              <a:gd name="T21" fmla="*/ 6624 h 6844"/>
              <a:gd name="T22" fmla="*/ 4812 w 6844"/>
              <a:gd name="T23" fmla="*/ 6843 h 6844"/>
              <a:gd name="T24" fmla="*/ 4812 w 6844"/>
              <a:gd name="T25" fmla="*/ 5093 h 6844"/>
              <a:gd name="T26" fmla="*/ 2594 w 6844"/>
              <a:gd name="T27" fmla="*/ 5812 h 6844"/>
              <a:gd name="T28" fmla="*/ 2438 w 6844"/>
              <a:gd name="T29" fmla="*/ 5968 h 6844"/>
              <a:gd name="T30" fmla="*/ 875 w 6844"/>
              <a:gd name="T31" fmla="*/ 6843 h 6844"/>
              <a:gd name="T32" fmla="*/ 719 w 6844"/>
              <a:gd name="T33" fmla="*/ 6312 h 6844"/>
              <a:gd name="T34" fmla="*/ 2844 w 6844"/>
              <a:gd name="T35" fmla="*/ 4562 h 6844"/>
              <a:gd name="T36" fmla="*/ 1782 w 6844"/>
              <a:gd name="T37" fmla="*/ 2750 h 6844"/>
              <a:gd name="T38" fmla="*/ 1719 w 6844"/>
              <a:gd name="T39" fmla="*/ 2594 h 6844"/>
              <a:gd name="T40" fmla="*/ 1250 w 6844"/>
              <a:gd name="T41" fmla="*/ 1313 h 6844"/>
              <a:gd name="T42" fmla="*/ 407 w 6844"/>
              <a:gd name="T43" fmla="*/ 2563 h 6844"/>
              <a:gd name="T44" fmla="*/ 1032 w 6844"/>
              <a:gd name="T45" fmla="*/ 32 h 6844"/>
              <a:gd name="T46" fmla="*/ 1813 w 6844"/>
              <a:gd name="T47" fmla="*/ 938 h 6844"/>
              <a:gd name="T48" fmla="*/ 2157 w 6844"/>
              <a:gd name="T49" fmla="*/ 907 h 6844"/>
              <a:gd name="T50" fmla="*/ 4718 w 6844"/>
              <a:gd name="T51" fmla="*/ 907 h 6844"/>
              <a:gd name="T52" fmla="*/ 5031 w 6844"/>
              <a:gd name="T53" fmla="*/ 938 h 6844"/>
              <a:gd name="T54" fmla="*/ 5812 w 6844"/>
              <a:gd name="T55" fmla="*/ 0 h 6844"/>
              <a:gd name="T56" fmla="*/ 4562 w 6844"/>
              <a:gd name="T57" fmla="*/ 1188 h 6844"/>
              <a:gd name="T58" fmla="*/ 3437 w 6844"/>
              <a:gd name="T59" fmla="*/ 1157 h 6844"/>
              <a:gd name="T60" fmla="*/ 2282 w 6844"/>
              <a:gd name="T61" fmla="*/ 2469 h 6844"/>
              <a:gd name="T62" fmla="*/ 3718 w 6844"/>
              <a:gd name="T63" fmla="*/ 3157 h 6844"/>
              <a:gd name="T64" fmla="*/ 4562 w 6844"/>
              <a:gd name="T65" fmla="*/ 1188 h 6844"/>
              <a:gd name="T66" fmla="*/ 4562 w 6844"/>
              <a:gd name="T67" fmla="*/ 1188 h 6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44" h="6844">
                <a:moveTo>
                  <a:pt x="3437" y="1719"/>
                </a:moveTo>
                <a:lnTo>
                  <a:pt x="3437" y="1719"/>
                </a:lnTo>
                <a:cubicBezTo>
                  <a:pt x="3749" y="1719"/>
                  <a:pt x="3999" y="2000"/>
                  <a:pt x="3999" y="2313"/>
                </a:cubicBezTo>
                <a:cubicBezTo>
                  <a:pt x="3999" y="2625"/>
                  <a:pt x="3749" y="2875"/>
                  <a:pt x="3437" y="2875"/>
                </a:cubicBezTo>
                <a:cubicBezTo>
                  <a:pt x="3125" y="2875"/>
                  <a:pt x="2844" y="2625"/>
                  <a:pt x="2844" y="2313"/>
                </a:cubicBezTo>
                <a:cubicBezTo>
                  <a:pt x="2844" y="2000"/>
                  <a:pt x="3125" y="1719"/>
                  <a:pt x="3437" y="1719"/>
                </a:cubicBezTo>
                <a:close/>
                <a:moveTo>
                  <a:pt x="6843" y="188"/>
                </a:moveTo>
                <a:lnTo>
                  <a:pt x="6843" y="188"/>
                </a:lnTo>
                <a:cubicBezTo>
                  <a:pt x="6437" y="2532"/>
                  <a:pt x="6437" y="2532"/>
                  <a:pt x="6437" y="2532"/>
                </a:cubicBezTo>
                <a:cubicBezTo>
                  <a:pt x="5437" y="2375"/>
                  <a:pt x="5437" y="2375"/>
                  <a:pt x="5437" y="2375"/>
                </a:cubicBezTo>
                <a:cubicBezTo>
                  <a:pt x="5593" y="1282"/>
                  <a:pt x="5593" y="1282"/>
                  <a:pt x="5593" y="1282"/>
                </a:cubicBezTo>
                <a:cubicBezTo>
                  <a:pt x="5468" y="1282"/>
                  <a:pt x="5312" y="1250"/>
                  <a:pt x="5124" y="1250"/>
                </a:cubicBezTo>
                <a:cubicBezTo>
                  <a:pt x="5124" y="2594"/>
                  <a:pt x="5124" y="2594"/>
                  <a:pt x="5124" y="2594"/>
                </a:cubicBezTo>
                <a:cubicBezTo>
                  <a:pt x="5124" y="2625"/>
                  <a:pt x="5124" y="2688"/>
                  <a:pt x="5093" y="2719"/>
                </a:cubicBezTo>
                <a:lnTo>
                  <a:pt x="5093" y="2750"/>
                </a:lnTo>
                <a:cubicBezTo>
                  <a:pt x="4437" y="3749"/>
                  <a:pt x="4437" y="3749"/>
                  <a:pt x="4437" y="3749"/>
                </a:cubicBezTo>
                <a:cubicBezTo>
                  <a:pt x="4249" y="4281"/>
                  <a:pt x="4249" y="4281"/>
                  <a:pt x="4249" y="4281"/>
                </a:cubicBezTo>
                <a:cubicBezTo>
                  <a:pt x="5218" y="4562"/>
                  <a:pt x="5218" y="4562"/>
                  <a:pt x="5218" y="4562"/>
                </a:cubicBezTo>
                <a:cubicBezTo>
                  <a:pt x="5218" y="4562"/>
                  <a:pt x="5218" y="4562"/>
                  <a:pt x="5187" y="4593"/>
                </a:cubicBezTo>
                <a:cubicBezTo>
                  <a:pt x="5218" y="4593"/>
                  <a:pt x="5218" y="4593"/>
                  <a:pt x="5218" y="4593"/>
                </a:cubicBezTo>
                <a:cubicBezTo>
                  <a:pt x="5343" y="4624"/>
                  <a:pt x="5437" y="4749"/>
                  <a:pt x="5406" y="4906"/>
                </a:cubicBezTo>
                <a:cubicBezTo>
                  <a:pt x="5124" y="6624"/>
                  <a:pt x="5124" y="6624"/>
                  <a:pt x="5124" y="6624"/>
                </a:cubicBezTo>
                <a:cubicBezTo>
                  <a:pt x="5093" y="6749"/>
                  <a:pt x="4999" y="6843"/>
                  <a:pt x="4843" y="6843"/>
                </a:cubicBezTo>
                <a:lnTo>
                  <a:pt x="4812" y="6843"/>
                </a:lnTo>
                <a:cubicBezTo>
                  <a:pt x="4656" y="6812"/>
                  <a:pt x="4531" y="6687"/>
                  <a:pt x="4562" y="6531"/>
                </a:cubicBezTo>
                <a:cubicBezTo>
                  <a:pt x="4812" y="5093"/>
                  <a:pt x="4812" y="5093"/>
                  <a:pt x="4812" y="5093"/>
                </a:cubicBezTo>
                <a:cubicBezTo>
                  <a:pt x="3531" y="5124"/>
                  <a:pt x="3531" y="5124"/>
                  <a:pt x="3531" y="5124"/>
                </a:cubicBezTo>
                <a:cubicBezTo>
                  <a:pt x="2594" y="5812"/>
                  <a:pt x="2594" y="5812"/>
                  <a:pt x="2594" y="5812"/>
                </a:cubicBezTo>
                <a:cubicBezTo>
                  <a:pt x="2500" y="5906"/>
                  <a:pt x="2500" y="5906"/>
                  <a:pt x="2500" y="5906"/>
                </a:cubicBezTo>
                <a:cubicBezTo>
                  <a:pt x="2469" y="5937"/>
                  <a:pt x="2469" y="5937"/>
                  <a:pt x="2438" y="5968"/>
                </a:cubicBezTo>
                <a:cubicBezTo>
                  <a:pt x="1000" y="6812"/>
                  <a:pt x="1000" y="6812"/>
                  <a:pt x="1000" y="6812"/>
                </a:cubicBezTo>
                <a:cubicBezTo>
                  <a:pt x="969" y="6843"/>
                  <a:pt x="907" y="6843"/>
                  <a:pt x="875" y="6843"/>
                </a:cubicBezTo>
                <a:cubicBezTo>
                  <a:pt x="782" y="6843"/>
                  <a:pt x="688" y="6812"/>
                  <a:pt x="625" y="6718"/>
                </a:cubicBezTo>
                <a:cubicBezTo>
                  <a:pt x="532" y="6562"/>
                  <a:pt x="594" y="6406"/>
                  <a:pt x="719" y="6312"/>
                </a:cubicBezTo>
                <a:cubicBezTo>
                  <a:pt x="1969" y="5562"/>
                  <a:pt x="1969" y="5562"/>
                  <a:pt x="1969" y="5562"/>
                </a:cubicBezTo>
                <a:cubicBezTo>
                  <a:pt x="2844" y="4562"/>
                  <a:pt x="2844" y="4562"/>
                  <a:pt x="2844" y="4562"/>
                </a:cubicBezTo>
                <a:cubicBezTo>
                  <a:pt x="2563" y="3718"/>
                  <a:pt x="2563" y="3718"/>
                  <a:pt x="2563" y="3718"/>
                </a:cubicBezTo>
                <a:cubicBezTo>
                  <a:pt x="1782" y="2750"/>
                  <a:pt x="1782" y="2750"/>
                  <a:pt x="1782" y="2750"/>
                </a:cubicBezTo>
                <a:lnTo>
                  <a:pt x="1782" y="2750"/>
                </a:lnTo>
                <a:cubicBezTo>
                  <a:pt x="1750" y="2688"/>
                  <a:pt x="1719" y="2657"/>
                  <a:pt x="1719" y="2594"/>
                </a:cubicBezTo>
                <a:cubicBezTo>
                  <a:pt x="1719" y="1250"/>
                  <a:pt x="1719" y="1250"/>
                  <a:pt x="1719" y="1250"/>
                </a:cubicBezTo>
                <a:cubicBezTo>
                  <a:pt x="1532" y="1250"/>
                  <a:pt x="1375" y="1282"/>
                  <a:pt x="1250" y="1313"/>
                </a:cubicBezTo>
                <a:cubicBezTo>
                  <a:pt x="1407" y="2375"/>
                  <a:pt x="1407" y="2375"/>
                  <a:pt x="1407" y="2375"/>
                </a:cubicBezTo>
                <a:cubicBezTo>
                  <a:pt x="407" y="2563"/>
                  <a:pt x="407" y="2563"/>
                  <a:pt x="407" y="2563"/>
                </a:cubicBezTo>
                <a:cubicBezTo>
                  <a:pt x="0" y="188"/>
                  <a:pt x="0" y="188"/>
                  <a:pt x="0" y="188"/>
                </a:cubicBezTo>
                <a:cubicBezTo>
                  <a:pt x="1032" y="32"/>
                  <a:pt x="1032" y="32"/>
                  <a:pt x="1032" y="32"/>
                </a:cubicBezTo>
                <a:cubicBezTo>
                  <a:pt x="1188" y="1032"/>
                  <a:pt x="1188" y="1032"/>
                  <a:pt x="1188" y="1032"/>
                </a:cubicBezTo>
                <a:cubicBezTo>
                  <a:pt x="1375" y="1000"/>
                  <a:pt x="1594" y="969"/>
                  <a:pt x="1813" y="938"/>
                </a:cubicBezTo>
                <a:cubicBezTo>
                  <a:pt x="1875" y="907"/>
                  <a:pt x="1938" y="875"/>
                  <a:pt x="2000" y="875"/>
                </a:cubicBezTo>
                <a:cubicBezTo>
                  <a:pt x="2063" y="875"/>
                  <a:pt x="2094" y="907"/>
                  <a:pt x="2157" y="907"/>
                </a:cubicBezTo>
                <a:cubicBezTo>
                  <a:pt x="2532" y="907"/>
                  <a:pt x="2938" y="875"/>
                  <a:pt x="3437" y="875"/>
                </a:cubicBezTo>
                <a:cubicBezTo>
                  <a:pt x="3906" y="875"/>
                  <a:pt x="4343" y="907"/>
                  <a:pt x="4718" y="907"/>
                </a:cubicBezTo>
                <a:cubicBezTo>
                  <a:pt x="4749" y="907"/>
                  <a:pt x="4781" y="875"/>
                  <a:pt x="4843" y="875"/>
                </a:cubicBezTo>
                <a:cubicBezTo>
                  <a:pt x="4906" y="875"/>
                  <a:pt x="4968" y="907"/>
                  <a:pt x="5031" y="938"/>
                </a:cubicBezTo>
                <a:cubicBezTo>
                  <a:pt x="5281" y="969"/>
                  <a:pt x="5468" y="1000"/>
                  <a:pt x="5656" y="1000"/>
                </a:cubicBezTo>
                <a:cubicBezTo>
                  <a:pt x="5812" y="0"/>
                  <a:pt x="5812" y="0"/>
                  <a:pt x="5812" y="0"/>
                </a:cubicBezTo>
                <a:lnTo>
                  <a:pt x="6843" y="188"/>
                </a:lnTo>
                <a:close/>
                <a:moveTo>
                  <a:pt x="4562" y="1188"/>
                </a:moveTo>
                <a:lnTo>
                  <a:pt x="4562" y="1188"/>
                </a:lnTo>
                <a:cubicBezTo>
                  <a:pt x="4218" y="1188"/>
                  <a:pt x="3843" y="1157"/>
                  <a:pt x="3437" y="1157"/>
                </a:cubicBezTo>
                <a:cubicBezTo>
                  <a:pt x="3000" y="1157"/>
                  <a:pt x="2625" y="1188"/>
                  <a:pt x="2282" y="1188"/>
                </a:cubicBezTo>
                <a:cubicBezTo>
                  <a:pt x="2282" y="2469"/>
                  <a:pt x="2282" y="2469"/>
                  <a:pt x="2282" y="2469"/>
                </a:cubicBezTo>
                <a:cubicBezTo>
                  <a:pt x="3157" y="3157"/>
                  <a:pt x="3157" y="3157"/>
                  <a:pt x="3157" y="3157"/>
                </a:cubicBezTo>
                <a:cubicBezTo>
                  <a:pt x="3718" y="3157"/>
                  <a:pt x="3718" y="3157"/>
                  <a:pt x="3718" y="3157"/>
                </a:cubicBezTo>
                <a:cubicBezTo>
                  <a:pt x="4562" y="2469"/>
                  <a:pt x="4562" y="2469"/>
                  <a:pt x="4562" y="2469"/>
                </a:cubicBezTo>
                <a:lnTo>
                  <a:pt x="4562" y="1188"/>
                </a:lnTo>
                <a:close/>
                <a:moveTo>
                  <a:pt x="4562" y="1188"/>
                </a:moveTo>
                <a:lnTo>
                  <a:pt x="4562" y="1188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Freeform 18"/>
          <p:cNvSpPr>
            <a:spLocks/>
          </p:cNvSpPr>
          <p:nvPr/>
        </p:nvSpPr>
        <p:spPr bwMode="auto">
          <a:xfrm rot="174416">
            <a:off x="3875088" y="3265888"/>
            <a:ext cx="2295525" cy="1266825"/>
          </a:xfrm>
          <a:custGeom>
            <a:avLst/>
            <a:gdLst>
              <a:gd name="T0" fmla="*/ 1655 w 1012"/>
              <a:gd name="T1" fmla="*/ 914 h 525"/>
              <a:gd name="T2" fmla="*/ 731 w 1012"/>
              <a:gd name="T3" fmla="*/ 110 h 525"/>
              <a:gd name="T4" fmla="*/ 399 w 1012"/>
              <a:gd name="T5" fmla="*/ 714 h 525"/>
              <a:gd name="T6" fmla="*/ 770 w 1012"/>
              <a:gd name="T7" fmla="*/ 689 h 525"/>
              <a:gd name="T8" fmla="*/ 1655 w 1012"/>
              <a:gd name="T9" fmla="*/ 914 h 5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12" h="525">
                <a:moveTo>
                  <a:pt x="1012" y="525"/>
                </a:moveTo>
                <a:cubicBezTo>
                  <a:pt x="1012" y="525"/>
                  <a:pt x="868" y="126"/>
                  <a:pt x="447" y="63"/>
                </a:cubicBezTo>
                <a:cubicBezTo>
                  <a:pt x="25" y="0"/>
                  <a:pt x="0" y="368"/>
                  <a:pt x="244" y="410"/>
                </a:cubicBezTo>
                <a:cubicBezTo>
                  <a:pt x="327" y="424"/>
                  <a:pt x="398" y="410"/>
                  <a:pt x="471" y="396"/>
                </a:cubicBezTo>
                <a:cubicBezTo>
                  <a:pt x="615" y="369"/>
                  <a:pt x="764" y="341"/>
                  <a:pt x="1012" y="525"/>
                </a:cubicBezTo>
              </a:path>
            </a:pathLst>
          </a:custGeom>
          <a:solidFill>
            <a:srgbClr val="005898"/>
          </a:solidFill>
          <a:ln>
            <a:noFill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Freeform 3"/>
          <p:cNvSpPr>
            <a:spLocks noChangeArrowheads="1"/>
          </p:cNvSpPr>
          <p:nvPr/>
        </p:nvSpPr>
        <p:spPr bwMode="auto">
          <a:xfrm>
            <a:off x="4308475" y="3565725"/>
            <a:ext cx="576263" cy="442913"/>
          </a:xfrm>
          <a:custGeom>
            <a:avLst/>
            <a:gdLst>
              <a:gd name="T0" fmla="*/ 3034 w 6392"/>
              <a:gd name="T1" fmla="*/ 2260 h 4907"/>
              <a:gd name="T2" fmla="*/ 2582 w 6392"/>
              <a:gd name="T3" fmla="*/ 1937 h 4907"/>
              <a:gd name="T4" fmla="*/ 1421 w 6392"/>
              <a:gd name="T5" fmla="*/ 2196 h 4907"/>
              <a:gd name="T6" fmla="*/ 388 w 6392"/>
              <a:gd name="T7" fmla="*/ 4583 h 4907"/>
              <a:gd name="T8" fmla="*/ 2712 w 6392"/>
              <a:gd name="T9" fmla="*/ 3551 h 4907"/>
              <a:gd name="T10" fmla="*/ 3034 w 6392"/>
              <a:gd name="T11" fmla="*/ 2260 h 4907"/>
              <a:gd name="T12" fmla="*/ 2454 w 6392"/>
              <a:gd name="T13" fmla="*/ 3228 h 4907"/>
              <a:gd name="T14" fmla="*/ 711 w 6392"/>
              <a:gd name="T15" fmla="*/ 4261 h 4907"/>
              <a:gd name="T16" fmla="*/ 1679 w 6392"/>
              <a:gd name="T17" fmla="*/ 2518 h 4907"/>
              <a:gd name="T18" fmla="*/ 1874 w 6392"/>
              <a:gd name="T19" fmla="*/ 2648 h 4907"/>
              <a:gd name="T20" fmla="*/ 2260 w 6392"/>
              <a:gd name="T21" fmla="*/ 3034 h 4907"/>
              <a:gd name="T22" fmla="*/ 2454 w 6392"/>
              <a:gd name="T23" fmla="*/ 3228 h 4907"/>
              <a:gd name="T24" fmla="*/ 6197 w 6392"/>
              <a:gd name="T25" fmla="*/ 710 h 4907"/>
              <a:gd name="T26" fmla="*/ 3615 w 6392"/>
              <a:gd name="T27" fmla="*/ 646 h 4907"/>
              <a:gd name="T28" fmla="*/ 2776 w 6392"/>
              <a:gd name="T29" fmla="*/ 1679 h 4907"/>
              <a:gd name="T30" fmla="*/ 3034 w 6392"/>
              <a:gd name="T31" fmla="*/ 2196 h 4907"/>
              <a:gd name="T32" fmla="*/ 4326 w 6392"/>
              <a:gd name="T33" fmla="*/ 2454 h 4907"/>
              <a:gd name="T34" fmla="*/ 6197 w 6392"/>
              <a:gd name="T35" fmla="*/ 710 h 4907"/>
              <a:gd name="T36" fmla="*/ 5489 w 6392"/>
              <a:gd name="T37" fmla="*/ 1549 h 4907"/>
              <a:gd name="T38" fmla="*/ 3681 w 6392"/>
              <a:gd name="T39" fmla="*/ 1937 h 4907"/>
              <a:gd name="T40" fmla="*/ 4067 w 6392"/>
              <a:gd name="T41" fmla="*/ 1485 h 4907"/>
              <a:gd name="T42" fmla="*/ 3487 w 6392"/>
              <a:gd name="T43" fmla="*/ 1421 h 4907"/>
              <a:gd name="T44" fmla="*/ 5164 w 6392"/>
              <a:gd name="T45" fmla="*/ 582 h 4907"/>
              <a:gd name="T46" fmla="*/ 5489 w 6392"/>
              <a:gd name="T47" fmla="*/ 1549 h 4907"/>
              <a:gd name="T48" fmla="*/ 3165 w 6392"/>
              <a:gd name="T49" fmla="*/ 2260 h 4907"/>
              <a:gd name="T50" fmla="*/ 3423 w 6392"/>
              <a:gd name="T51" fmla="*/ 3098 h 4907"/>
              <a:gd name="T52" fmla="*/ 3423 w 6392"/>
              <a:gd name="T53" fmla="*/ 2582 h 4907"/>
              <a:gd name="T54" fmla="*/ 3165 w 6392"/>
              <a:gd name="T55" fmla="*/ 2260 h 4907"/>
              <a:gd name="T56" fmla="*/ 2196 w 6392"/>
              <a:gd name="T57" fmla="*/ 1615 h 4907"/>
              <a:gd name="T58" fmla="*/ 2066 w 6392"/>
              <a:gd name="T59" fmla="*/ 1163 h 4907"/>
              <a:gd name="T60" fmla="*/ 2518 w 6392"/>
              <a:gd name="T61" fmla="*/ 1549 h 4907"/>
              <a:gd name="T62" fmla="*/ 2582 w 6392"/>
              <a:gd name="T63" fmla="*/ 1873 h 4907"/>
              <a:gd name="T64" fmla="*/ 2196 w 6392"/>
              <a:gd name="T65" fmla="*/ 1615 h 4907"/>
              <a:gd name="T66" fmla="*/ 2196 w 6392"/>
              <a:gd name="T67" fmla="*/ 1615 h 4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392" h="4907">
                <a:moveTo>
                  <a:pt x="3034" y="2260"/>
                </a:moveTo>
                <a:lnTo>
                  <a:pt x="3034" y="2260"/>
                </a:lnTo>
                <a:cubicBezTo>
                  <a:pt x="2776" y="2196"/>
                  <a:pt x="2776" y="2196"/>
                  <a:pt x="2776" y="2196"/>
                </a:cubicBezTo>
                <a:cubicBezTo>
                  <a:pt x="2582" y="1937"/>
                  <a:pt x="2582" y="1937"/>
                  <a:pt x="2582" y="1937"/>
                </a:cubicBezTo>
                <a:cubicBezTo>
                  <a:pt x="2454" y="2001"/>
                  <a:pt x="2454" y="2001"/>
                  <a:pt x="2454" y="2001"/>
                </a:cubicBezTo>
                <a:cubicBezTo>
                  <a:pt x="2132" y="1873"/>
                  <a:pt x="1679" y="1937"/>
                  <a:pt x="1421" y="2196"/>
                </a:cubicBezTo>
                <a:cubicBezTo>
                  <a:pt x="388" y="3228"/>
                  <a:pt x="388" y="3228"/>
                  <a:pt x="388" y="3228"/>
                </a:cubicBezTo>
                <a:cubicBezTo>
                  <a:pt x="0" y="3615"/>
                  <a:pt x="0" y="4197"/>
                  <a:pt x="388" y="4583"/>
                </a:cubicBezTo>
                <a:cubicBezTo>
                  <a:pt x="775" y="4906"/>
                  <a:pt x="1357" y="4906"/>
                  <a:pt x="1743" y="4583"/>
                </a:cubicBezTo>
                <a:cubicBezTo>
                  <a:pt x="2712" y="3551"/>
                  <a:pt x="2712" y="3551"/>
                  <a:pt x="2712" y="3551"/>
                </a:cubicBezTo>
                <a:cubicBezTo>
                  <a:pt x="3034" y="3228"/>
                  <a:pt x="3099" y="2776"/>
                  <a:pt x="2906" y="2454"/>
                </a:cubicBezTo>
                <a:lnTo>
                  <a:pt x="3034" y="2260"/>
                </a:lnTo>
                <a:close/>
                <a:moveTo>
                  <a:pt x="2454" y="3228"/>
                </a:moveTo>
                <a:lnTo>
                  <a:pt x="2454" y="3228"/>
                </a:lnTo>
                <a:cubicBezTo>
                  <a:pt x="1421" y="4261"/>
                  <a:pt x="1421" y="4261"/>
                  <a:pt x="1421" y="4261"/>
                </a:cubicBezTo>
                <a:cubicBezTo>
                  <a:pt x="1227" y="4455"/>
                  <a:pt x="905" y="4455"/>
                  <a:pt x="711" y="4261"/>
                </a:cubicBezTo>
                <a:cubicBezTo>
                  <a:pt x="516" y="4067"/>
                  <a:pt x="516" y="3745"/>
                  <a:pt x="711" y="3551"/>
                </a:cubicBezTo>
                <a:cubicBezTo>
                  <a:pt x="1679" y="2518"/>
                  <a:pt x="1679" y="2518"/>
                  <a:pt x="1679" y="2518"/>
                </a:cubicBezTo>
                <a:cubicBezTo>
                  <a:pt x="1807" y="2390"/>
                  <a:pt x="2002" y="2324"/>
                  <a:pt x="2132" y="2390"/>
                </a:cubicBezTo>
                <a:cubicBezTo>
                  <a:pt x="1874" y="2648"/>
                  <a:pt x="1874" y="2648"/>
                  <a:pt x="1874" y="2648"/>
                </a:cubicBezTo>
                <a:cubicBezTo>
                  <a:pt x="1743" y="2776"/>
                  <a:pt x="1743" y="2970"/>
                  <a:pt x="1874" y="3034"/>
                </a:cubicBezTo>
                <a:cubicBezTo>
                  <a:pt x="1938" y="3164"/>
                  <a:pt x="2132" y="3164"/>
                  <a:pt x="2260" y="3034"/>
                </a:cubicBezTo>
                <a:cubicBezTo>
                  <a:pt x="2582" y="2776"/>
                  <a:pt x="2582" y="2776"/>
                  <a:pt x="2582" y="2776"/>
                </a:cubicBezTo>
                <a:cubicBezTo>
                  <a:pt x="2582" y="2906"/>
                  <a:pt x="2582" y="3098"/>
                  <a:pt x="2454" y="3228"/>
                </a:cubicBezTo>
                <a:close/>
                <a:moveTo>
                  <a:pt x="6197" y="710"/>
                </a:moveTo>
                <a:lnTo>
                  <a:pt x="6197" y="710"/>
                </a:lnTo>
                <a:cubicBezTo>
                  <a:pt x="6005" y="258"/>
                  <a:pt x="5489" y="0"/>
                  <a:pt x="4972" y="194"/>
                </a:cubicBezTo>
                <a:cubicBezTo>
                  <a:pt x="3615" y="646"/>
                  <a:pt x="3615" y="646"/>
                  <a:pt x="3615" y="646"/>
                </a:cubicBezTo>
                <a:cubicBezTo>
                  <a:pt x="3229" y="841"/>
                  <a:pt x="3034" y="1163"/>
                  <a:pt x="3034" y="1549"/>
                </a:cubicBezTo>
                <a:cubicBezTo>
                  <a:pt x="2776" y="1679"/>
                  <a:pt x="2776" y="1679"/>
                  <a:pt x="2776" y="1679"/>
                </a:cubicBezTo>
                <a:cubicBezTo>
                  <a:pt x="2840" y="2001"/>
                  <a:pt x="2840" y="2001"/>
                  <a:pt x="2840" y="2001"/>
                </a:cubicBezTo>
                <a:cubicBezTo>
                  <a:pt x="3034" y="2196"/>
                  <a:pt x="3034" y="2196"/>
                  <a:pt x="3034" y="2196"/>
                </a:cubicBezTo>
                <a:cubicBezTo>
                  <a:pt x="3229" y="2132"/>
                  <a:pt x="3229" y="2132"/>
                  <a:pt x="3229" y="2132"/>
                </a:cubicBezTo>
                <a:cubicBezTo>
                  <a:pt x="3487" y="2454"/>
                  <a:pt x="3939" y="2582"/>
                  <a:pt x="4326" y="2454"/>
                </a:cubicBezTo>
                <a:cubicBezTo>
                  <a:pt x="5681" y="1937"/>
                  <a:pt x="5681" y="1937"/>
                  <a:pt x="5681" y="1937"/>
                </a:cubicBezTo>
                <a:cubicBezTo>
                  <a:pt x="6133" y="1743"/>
                  <a:pt x="6391" y="1227"/>
                  <a:pt x="6197" y="710"/>
                </a:cubicBezTo>
                <a:close/>
                <a:moveTo>
                  <a:pt x="5489" y="1549"/>
                </a:moveTo>
                <a:lnTo>
                  <a:pt x="5489" y="1549"/>
                </a:lnTo>
                <a:cubicBezTo>
                  <a:pt x="4131" y="2065"/>
                  <a:pt x="4131" y="2065"/>
                  <a:pt x="4131" y="2065"/>
                </a:cubicBezTo>
                <a:cubicBezTo>
                  <a:pt x="4003" y="2132"/>
                  <a:pt x="3809" y="2065"/>
                  <a:pt x="3681" y="1937"/>
                </a:cubicBezTo>
                <a:cubicBezTo>
                  <a:pt x="3939" y="1873"/>
                  <a:pt x="3939" y="1873"/>
                  <a:pt x="3939" y="1873"/>
                </a:cubicBezTo>
                <a:cubicBezTo>
                  <a:pt x="4067" y="1807"/>
                  <a:pt x="4131" y="1679"/>
                  <a:pt x="4067" y="1485"/>
                </a:cubicBezTo>
                <a:cubicBezTo>
                  <a:pt x="4003" y="1357"/>
                  <a:pt x="3873" y="1291"/>
                  <a:pt x="3681" y="1291"/>
                </a:cubicBezTo>
                <a:cubicBezTo>
                  <a:pt x="3487" y="1421"/>
                  <a:pt x="3487" y="1421"/>
                  <a:pt x="3487" y="1421"/>
                </a:cubicBezTo>
                <a:cubicBezTo>
                  <a:pt x="3551" y="1227"/>
                  <a:pt x="3615" y="1163"/>
                  <a:pt x="3809" y="1099"/>
                </a:cubicBezTo>
                <a:cubicBezTo>
                  <a:pt x="5164" y="582"/>
                  <a:pt x="5164" y="582"/>
                  <a:pt x="5164" y="582"/>
                </a:cubicBezTo>
                <a:cubicBezTo>
                  <a:pt x="5422" y="452"/>
                  <a:pt x="5681" y="646"/>
                  <a:pt x="5811" y="905"/>
                </a:cubicBezTo>
                <a:cubicBezTo>
                  <a:pt x="5875" y="1163"/>
                  <a:pt x="5747" y="1421"/>
                  <a:pt x="5489" y="1549"/>
                </a:cubicBezTo>
                <a:close/>
                <a:moveTo>
                  <a:pt x="3165" y="2260"/>
                </a:moveTo>
                <a:lnTo>
                  <a:pt x="3165" y="2260"/>
                </a:lnTo>
                <a:cubicBezTo>
                  <a:pt x="3551" y="2518"/>
                  <a:pt x="3551" y="2518"/>
                  <a:pt x="3551" y="2518"/>
                </a:cubicBezTo>
                <a:cubicBezTo>
                  <a:pt x="3423" y="3098"/>
                  <a:pt x="3423" y="3098"/>
                  <a:pt x="3423" y="3098"/>
                </a:cubicBezTo>
                <a:cubicBezTo>
                  <a:pt x="3293" y="3098"/>
                  <a:pt x="3293" y="3098"/>
                  <a:pt x="3293" y="3098"/>
                </a:cubicBezTo>
                <a:cubicBezTo>
                  <a:pt x="3423" y="2582"/>
                  <a:pt x="3423" y="2582"/>
                  <a:pt x="3423" y="2582"/>
                </a:cubicBezTo>
                <a:cubicBezTo>
                  <a:pt x="3034" y="2324"/>
                  <a:pt x="3034" y="2324"/>
                  <a:pt x="3034" y="2324"/>
                </a:cubicBezTo>
                <a:lnTo>
                  <a:pt x="3165" y="2260"/>
                </a:lnTo>
                <a:close/>
                <a:moveTo>
                  <a:pt x="2196" y="1615"/>
                </a:moveTo>
                <a:lnTo>
                  <a:pt x="2196" y="1615"/>
                </a:lnTo>
                <a:cubicBezTo>
                  <a:pt x="1938" y="1163"/>
                  <a:pt x="1938" y="1163"/>
                  <a:pt x="1938" y="1163"/>
                </a:cubicBezTo>
                <a:cubicBezTo>
                  <a:pt x="2066" y="1163"/>
                  <a:pt x="2066" y="1163"/>
                  <a:pt x="2066" y="1163"/>
                </a:cubicBezTo>
                <a:cubicBezTo>
                  <a:pt x="2260" y="1549"/>
                  <a:pt x="2260" y="1549"/>
                  <a:pt x="2260" y="1549"/>
                </a:cubicBezTo>
                <a:cubicBezTo>
                  <a:pt x="2518" y="1549"/>
                  <a:pt x="2518" y="1549"/>
                  <a:pt x="2518" y="1549"/>
                </a:cubicBezTo>
                <a:cubicBezTo>
                  <a:pt x="2648" y="1807"/>
                  <a:pt x="2648" y="1807"/>
                  <a:pt x="2648" y="1807"/>
                </a:cubicBezTo>
                <a:cubicBezTo>
                  <a:pt x="2582" y="1873"/>
                  <a:pt x="2582" y="1873"/>
                  <a:pt x="2582" y="1873"/>
                </a:cubicBezTo>
                <a:cubicBezTo>
                  <a:pt x="2454" y="1679"/>
                  <a:pt x="2454" y="1679"/>
                  <a:pt x="2454" y="1679"/>
                </a:cubicBezTo>
                <a:lnTo>
                  <a:pt x="2196" y="1615"/>
                </a:lnTo>
                <a:close/>
                <a:moveTo>
                  <a:pt x="2196" y="1615"/>
                </a:moveTo>
                <a:lnTo>
                  <a:pt x="2196" y="161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26"/>
          <p:cNvSpPr>
            <a:spLocks/>
          </p:cNvSpPr>
          <p:nvPr/>
        </p:nvSpPr>
        <p:spPr bwMode="auto">
          <a:xfrm rot="20875150" flipH="1">
            <a:off x="5824538" y="2338388"/>
            <a:ext cx="2165350" cy="2024062"/>
          </a:xfrm>
          <a:custGeom>
            <a:avLst/>
            <a:gdLst>
              <a:gd name="T0" fmla="*/ 1512 w 1013"/>
              <a:gd name="T1" fmla="*/ 1460 h 995"/>
              <a:gd name="T2" fmla="*/ 929 w 1013"/>
              <a:gd name="T3" fmla="*/ 377 h 995"/>
              <a:gd name="T4" fmla="*/ 362 w 1013"/>
              <a:gd name="T5" fmla="*/ 770 h 995"/>
              <a:gd name="T6" fmla="*/ 1512 w 1013"/>
              <a:gd name="T7" fmla="*/ 1460 h 99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3" h="995">
                <a:moveTo>
                  <a:pt x="981" y="995"/>
                </a:moveTo>
                <a:cubicBezTo>
                  <a:pt x="981" y="995"/>
                  <a:pt x="1013" y="515"/>
                  <a:pt x="603" y="257"/>
                </a:cubicBezTo>
                <a:cubicBezTo>
                  <a:pt x="193" y="0"/>
                  <a:pt x="0" y="371"/>
                  <a:pt x="235" y="525"/>
                </a:cubicBezTo>
                <a:cubicBezTo>
                  <a:pt x="470" y="680"/>
                  <a:pt x="717" y="536"/>
                  <a:pt x="981" y="995"/>
                </a:cubicBezTo>
              </a:path>
            </a:pathLst>
          </a:custGeom>
          <a:solidFill>
            <a:srgbClr val="BFEA1F"/>
          </a:solidFill>
          <a:ln>
            <a:noFill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71"/>
          <p:cNvSpPr>
            <a:spLocks noEditPoints="1"/>
          </p:cNvSpPr>
          <p:nvPr/>
        </p:nvSpPr>
        <p:spPr bwMode="auto">
          <a:xfrm>
            <a:off x="7007225" y="2837063"/>
            <a:ext cx="309563" cy="468312"/>
          </a:xfrm>
          <a:custGeom>
            <a:avLst/>
            <a:gdLst>
              <a:gd name="T0" fmla="*/ 13 w 48"/>
              <a:gd name="T1" fmla="*/ 59 h 73"/>
              <a:gd name="T2" fmla="*/ 36 w 48"/>
              <a:gd name="T3" fmla="*/ 59 h 73"/>
              <a:gd name="T4" fmla="*/ 36 w 48"/>
              <a:gd name="T5" fmla="*/ 59 h 73"/>
              <a:gd name="T6" fmla="*/ 37 w 48"/>
              <a:gd name="T7" fmla="*/ 59 h 73"/>
              <a:gd name="T8" fmla="*/ 38 w 48"/>
              <a:gd name="T9" fmla="*/ 57 h 73"/>
              <a:gd name="T10" fmla="*/ 24 w 48"/>
              <a:gd name="T11" fmla="*/ 41 h 73"/>
              <a:gd name="T12" fmla="*/ 11 w 48"/>
              <a:gd name="T13" fmla="*/ 57 h 73"/>
              <a:gd name="T14" fmla="*/ 11 w 48"/>
              <a:gd name="T15" fmla="*/ 59 h 73"/>
              <a:gd name="T16" fmla="*/ 13 w 48"/>
              <a:gd name="T17" fmla="*/ 59 h 73"/>
              <a:gd name="T18" fmla="*/ 13 w 48"/>
              <a:gd name="T19" fmla="*/ 59 h 73"/>
              <a:gd name="T20" fmla="*/ 44 w 48"/>
              <a:gd name="T21" fmla="*/ 11 h 73"/>
              <a:gd name="T22" fmla="*/ 48 w 48"/>
              <a:gd name="T23" fmla="*/ 7 h 73"/>
              <a:gd name="T24" fmla="*/ 48 w 48"/>
              <a:gd name="T25" fmla="*/ 5 h 73"/>
              <a:gd name="T26" fmla="*/ 44 w 48"/>
              <a:gd name="T27" fmla="*/ 0 h 73"/>
              <a:gd name="T28" fmla="*/ 5 w 48"/>
              <a:gd name="T29" fmla="*/ 0 h 73"/>
              <a:gd name="T30" fmla="*/ 0 w 48"/>
              <a:gd name="T31" fmla="*/ 5 h 73"/>
              <a:gd name="T32" fmla="*/ 0 w 48"/>
              <a:gd name="T33" fmla="*/ 7 h 73"/>
              <a:gd name="T34" fmla="*/ 4 w 48"/>
              <a:gd name="T35" fmla="*/ 11 h 73"/>
              <a:gd name="T36" fmla="*/ 44 w 48"/>
              <a:gd name="T37" fmla="*/ 11 h 73"/>
              <a:gd name="T38" fmla="*/ 40 w 48"/>
              <a:gd name="T39" fmla="*/ 13 h 73"/>
              <a:gd name="T40" fmla="*/ 44 w 48"/>
              <a:gd name="T41" fmla="*/ 13 h 73"/>
              <a:gd name="T42" fmla="*/ 31 w 48"/>
              <a:gd name="T43" fmla="*/ 36 h 73"/>
              <a:gd name="T44" fmla="*/ 44 w 48"/>
              <a:gd name="T45" fmla="*/ 59 h 73"/>
              <a:gd name="T46" fmla="*/ 40 w 48"/>
              <a:gd name="T47" fmla="*/ 59 h 73"/>
              <a:gd name="T48" fmla="*/ 26 w 48"/>
              <a:gd name="T49" fmla="*/ 38 h 73"/>
              <a:gd name="T50" fmla="*/ 25 w 48"/>
              <a:gd name="T51" fmla="*/ 36 h 73"/>
              <a:gd name="T52" fmla="*/ 26 w 48"/>
              <a:gd name="T53" fmla="*/ 35 h 73"/>
              <a:gd name="T54" fmla="*/ 26 w 48"/>
              <a:gd name="T55" fmla="*/ 35 h 73"/>
              <a:gd name="T56" fmla="*/ 40 w 48"/>
              <a:gd name="T57" fmla="*/ 13 h 73"/>
              <a:gd name="T58" fmla="*/ 4 w 48"/>
              <a:gd name="T59" fmla="*/ 61 h 73"/>
              <a:gd name="T60" fmla="*/ 0 w 48"/>
              <a:gd name="T61" fmla="*/ 66 h 73"/>
              <a:gd name="T62" fmla="*/ 0 w 48"/>
              <a:gd name="T63" fmla="*/ 68 h 73"/>
              <a:gd name="T64" fmla="*/ 5 w 48"/>
              <a:gd name="T65" fmla="*/ 73 h 73"/>
              <a:gd name="T66" fmla="*/ 44 w 48"/>
              <a:gd name="T67" fmla="*/ 73 h 73"/>
              <a:gd name="T68" fmla="*/ 48 w 48"/>
              <a:gd name="T69" fmla="*/ 68 h 73"/>
              <a:gd name="T70" fmla="*/ 48 w 48"/>
              <a:gd name="T71" fmla="*/ 66 h 73"/>
              <a:gd name="T72" fmla="*/ 44 w 48"/>
              <a:gd name="T73" fmla="*/ 61 h 73"/>
              <a:gd name="T74" fmla="*/ 4 w 48"/>
              <a:gd name="T75" fmla="*/ 61 h 73"/>
              <a:gd name="T76" fmla="*/ 8 w 48"/>
              <a:gd name="T77" fmla="*/ 59 h 73"/>
              <a:gd name="T78" fmla="*/ 4 w 48"/>
              <a:gd name="T79" fmla="*/ 59 h 73"/>
              <a:gd name="T80" fmla="*/ 18 w 48"/>
              <a:gd name="T81" fmla="*/ 36 h 73"/>
              <a:gd name="T82" fmla="*/ 4 w 48"/>
              <a:gd name="T83" fmla="*/ 13 h 73"/>
              <a:gd name="T84" fmla="*/ 8 w 48"/>
              <a:gd name="T85" fmla="*/ 13 h 73"/>
              <a:gd name="T86" fmla="*/ 22 w 48"/>
              <a:gd name="T87" fmla="*/ 35 h 73"/>
              <a:gd name="T88" fmla="*/ 24 w 48"/>
              <a:gd name="T89" fmla="*/ 37 h 73"/>
              <a:gd name="T90" fmla="*/ 22 w 48"/>
              <a:gd name="T91" fmla="*/ 38 h 73"/>
              <a:gd name="T92" fmla="*/ 8 w 48"/>
              <a:gd name="T93" fmla="*/ 5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8" h="73">
                <a:moveTo>
                  <a:pt x="13" y="59"/>
                </a:moveTo>
                <a:cubicBezTo>
                  <a:pt x="36" y="59"/>
                  <a:pt x="36" y="59"/>
                  <a:pt x="36" y="59"/>
                </a:cubicBezTo>
                <a:cubicBezTo>
                  <a:pt x="36" y="59"/>
                  <a:pt x="36" y="59"/>
                  <a:pt x="36" y="59"/>
                </a:cubicBezTo>
                <a:cubicBezTo>
                  <a:pt x="36" y="59"/>
                  <a:pt x="37" y="59"/>
                  <a:pt x="37" y="59"/>
                </a:cubicBezTo>
                <a:cubicBezTo>
                  <a:pt x="38" y="58"/>
                  <a:pt x="38" y="57"/>
                  <a:pt x="38" y="57"/>
                </a:cubicBezTo>
                <a:cubicBezTo>
                  <a:pt x="36" y="49"/>
                  <a:pt x="31" y="41"/>
                  <a:pt x="24" y="41"/>
                </a:cubicBezTo>
                <a:cubicBezTo>
                  <a:pt x="17" y="41"/>
                  <a:pt x="12" y="49"/>
                  <a:pt x="11" y="57"/>
                </a:cubicBezTo>
                <a:cubicBezTo>
                  <a:pt x="11" y="57"/>
                  <a:pt x="11" y="58"/>
                  <a:pt x="11" y="59"/>
                </a:cubicBezTo>
                <a:cubicBezTo>
                  <a:pt x="12" y="59"/>
                  <a:pt x="12" y="59"/>
                  <a:pt x="13" y="59"/>
                </a:cubicBezTo>
                <a:cubicBezTo>
                  <a:pt x="13" y="59"/>
                  <a:pt x="13" y="59"/>
                  <a:pt x="13" y="59"/>
                </a:cubicBezTo>
                <a:close/>
                <a:moveTo>
                  <a:pt x="44" y="11"/>
                </a:moveTo>
                <a:cubicBezTo>
                  <a:pt x="47" y="11"/>
                  <a:pt x="48" y="9"/>
                  <a:pt x="48" y="7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2"/>
                  <a:pt x="46" y="0"/>
                  <a:pt x="44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7"/>
                  <a:pt x="0" y="7"/>
                  <a:pt x="0" y="7"/>
                </a:cubicBezTo>
                <a:cubicBezTo>
                  <a:pt x="0" y="9"/>
                  <a:pt x="2" y="11"/>
                  <a:pt x="4" y="11"/>
                </a:cubicBezTo>
                <a:cubicBezTo>
                  <a:pt x="44" y="11"/>
                  <a:pt x="44" y="11"/>
                  <a:pt x="44" y="11"/>
                </a:cubicBezTo>
                <a:close/>
                <a:moveTo>
                  <a:pt x="40" y="13"/>
                </a:moveTo>
                <a:cubicBezTo>
                  <a:pt x="44" y="13"/>
                  <a:pt x="44" y="13"/>
                  <a:pt x="44" y="13"/>
                </a:cubicBezTo>
                <a:cubicBezTo>
                  <a:pt x="43" y="22"/>
                  <a:pt x="39" y="31"/>
                  <a:pt x="31" y="36"/>
                </a:cubicBezTo>
                <a:cubicBezTo>
                  <a:pt x="39" y="42"/>
                  <a:pt x="43" y="50"/>
                  <a:pt x="44" y="59"/>
                </a:cubicBezTo>
                <a:cubicBezTo>
                  <a:pt x="40" y="59"/>
                  <a:pt x="40" y="59"/>
                  <a:pt x="40" y="59"/>
                </a:cubicBezTo>
                <a:cubicBezTo>
                  <a:pt x="39" y="51"/>
                  <a:pt x="35" y="41"/>
                  <a:pt x="26" y="38"/>
                </a:cubicBezTo>
                <a:cubicBezTo>
                  <a:pt x="25" y="38"/>
                  <a:pt x="25" y="37"/>
                  <a:pt x="25" y="36"/>
                </a:cubicBezTo>
                <a:cubicBezTo>
                  <a:pt x="25" y="35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34" y="32"/>
                  <a:pt x="39" y="21"/>
                  <a:pt x="40" y="13"/>
                </a:cubicBezTo>
                <a:close/>
                <a:moveTo>
                  <a:pt x="4" y="61"/>
                </a:moveTo>
                <a:cubicBezTo>
                  <a:pt x="2" y="62"/>
                  <a:pt x="0" y="64"/>
                  <a:pt x="0" y="66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0"/>
                  <a:pt x="2" y="73"/>
                  <a:pt x="5" y="73"/>
                </a:cubicBezTo>
                <a:cubicBezTo>
                  <a:pt x="44" y="73"/>
                  <a:pt x="44" y="73"/>
                  <a:pt x="44" y="73"/>
                </a:cubicBezTo>
                <a:cubicBezTo>
                  <a:pt x="46" y="73"/>
                  <a:pt x="48" y="70"/>
                  <a:pt x="48" y="68"/>
                </a:cubicBezTo>
                <a:cubicBezTo>
                  <a:pt x="48" y="66"/>
                  <a:pt x="48" y="66"/>
                  <a:pt x="48" y="66"/>
                </a:cubicBezTo>
                <a:cubicBezTo>
                  <a:pt x="48" y="64"/>
                  <a:pt x="47" y="62"/>
                  <a:pt x="44" y="61"/>
                </a:cubicBezTo>
                <a:cubicBezTo>
                  <a:pt x="4" y="61"/>
                  <a:pt x="4" y="61"/>
                  <a:pt x="4" y="61"/>
                </a:cubicBezTo>
                <a:close/>
                <a:moveTo>
                  <a:pt x="8" y="59"/>
                </a:moveTo>
                <a:cubicBezTo>
                  <a:pt x="4" y="59"/>
                  <a:pt x="4" y="59"/>
                  <a:pt x="4" y="59"/>
                </a:cubicBezTo>
                <a:cubicBezTo>
                  <a:pt x="5" y="50"/>
                  <a:pt x="10" y="42"/>
                  <a:pt x="18" y="36"/>
                </a:cubicBezTo>
                <a:cubicBezTo>
                  <a:pt x="10" y="31"/>
                  <a:pt x="5" y="22"/>
                  <a:pt x="4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9" y="21"/>
                  <a:pt x="14" y="32"/>
                  <a:pt x="22" y="35"/>
                </a:cubicBezTo>
                <a:cubicBezTo>
                  <a:pt x="23" y="35"/>
                  <a:pt x="24" y="36"/>
                  <a:pt x="24" y="37"/>
                </a:cubicBezTo>
                <a:cubicBezTo>
                  <a:pt x="23" y="38"/>
                  <a:pt x="23" y="38"/>
                  <a:pt x="22" y="38"/>
                </a:cubicBezTo>
                <a:cubicBezTo>
                  <a:pt x="14" y="41"/>
                  <a:pt x="9" y="51"/>
                  <a:pt x="8" y="5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Freeform 32"/>
          <p:cNvSpPr>
            <a:spLocks/>
          </p:cNvSpPr>
          <p:nvPr/>
        </p:nvSpPr>
        <p:spPr bwMode="auto">
          <a:xfrm rot="21319952" flipH="1">
            <a:off x="6094413" y="3546475"/>
            <a:ext cx="1847850" cy="928688"/>
          </a:xfrm>
          <a:custGeom>
            <a:avLst/>
            <a:gdLst>
              <a:gd name="T0" fmla="*/ 1332 w 1012"/>
              <a:gd name="T1" fmla="*/ 670 h 525"/>
              <a:gd name="T2" fmla="*/ 588 w 1012"/>
              <a:gd name="T3" fmla="*/ 80 h 525"/>
              <a:gd name="T4" fmla="*/ 321 w 1012"/>
              <a:gd name="T5" fmla="*/ 523 h 525"/>
              <a:gd name="T6" fmla="*/ 620 w 1012"/>
              <a:gd name="T7" fmla="*/ 505 h 525"/>
              <a:gd name="T8" fmla="*/ 1332 w 1012"/>
              <a:gd name="T9" fmla="*/ 670 h 5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12" h="525">
                <a:moveTo>
                  <a:pt x="1012" y="525"/>
                </a:moveTo>
                <a:cubicBezTo>
                  <a:pt x="1012" y="525"/>
                  <a:pt x="868" y="126"/>
                  <a:pt x="447" y="63"/>
                </a:cubicBezTo>
                <a:cubicBezTo>
                  <a:pt x="25" y="0"/>
                  <a:pt x="0" y="368"/>
                  <a:pt x="244" y="410"/>
                </a:cubicBezTo>
                <a:cubicBezTo>
                  <a:pt x="327" y="424"/>
                  <a:pt x="398" y="410"/>
                  <a:pt x="471" y="396"/>
                </a:cubicBezTo>
                <a:cubicBezTo>
                  <a:pt x="615" y="369"/>
                  <a:pt x="764" y="341"/>
                  <a:pt x="1012" y="525"/>
                </a:cubicBezTo>
              </a:path>
            </a:pathLst>
          </a:custGeom>
          <a:solidFill>
            <a:srgbClr val="003760"/>
          </a:solidFill>
          <a:ln>
            <a:noFill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Shape 227"/>
          <p:cNvSpPr/>
          <p:nvPr/>
        </p:nvSpPr>
        <p:spPr>
          <a:xfrm>
            <a:off x="7132638" y="3708600"/>
            <a:ext cx="434975" cy="463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1260" extrusionOk="0">
                <a:moveTo>
                  <a:pt x="11752" y="11733"/>
                </a:moveTo>
                <a:lnTo>
                  <a:pt x="9401" y="11733"/>
                </a:lnTo>
                <a:lnTo>
                  <a:pt x="9401" y="5975"/>
                </a:lnTo>
                <a:lnTo>
                  <a:pt x="11752" y="5975"/>
                </a:lnTo>
                <a:cubicBezTo>
                  <a:pt x="11752" y="5975"/>
                  <a:pt x="11752" y="11733"/>
                  <a:pt x="11752" y="11733"/>
                </a:cubicBezTo>
                <a:close/>
                <a:moveTo>
                  <a:pt x="11752" y="15276"/>
                </a:moveTo>
                <a:lnTo>
                  <a:pt x="9401" y="15276"/>
                </a:lnTo>
                <a:lnTo>
                  <a:pt x="9401" y="12951"/>
                </a:lnTo>
                <a:lnTo>
                  <a:pt x="11752" y="12951"/>
                </a:lnTo>
                <a:cubicBezTo>
                  <a:pt x="11752" y="12951"/>
                  <a:pt x="11752" y="15276"/>
                  <a:pt x="11752" y="15276"/>
                </a:cubicBezTo>
                <a:close/>
                <a:moveTo>
                  <a:pt x="20789" y="13227"/>
                </a:moveTo>
                <a:lnTo>
                  <a:pt x="18761" y="11523"/>
                </a:lnTo>
                <a:cubicBezTo>
                  <a:pt x="18172" y="11029"/>
                  <a:pt x="18172" y="10223"/>
                  <a:pt x="18761" y="9729"/>
                </a:cubicBezTo>
                <a:lnTo>
                  <a:pt x="20789" y="8025"/>
                </a:lnTo>
                <a:cubicBezTo>
                  <a:pt x="21376" y="7532"/>
                  <a:pt x="21220" y="7072"/>
                  <a:pt x="20441" y="7001"/>
                </a:cubicBezTo>
                <a:lnTo>
                  <a:pt x="17751" y="6761"/>
                </a:lnTo>
                <a:cubicBezTo>
                  <a:pt x="16971" y="6692"/>
                  <a:pt x="16552" y="6061"/>
                  <a:pt x="16819" y="5360"/>
                </a:cubicBezTo>
                <a:lnTo>
                  <a:pt x="18247" y="1615"/>
                </a:lnTo>
                <a:cubicBezTo>
                  <a:pt x="18515" y="912"/>
                  <a:pt x="18188" y="656"/>
                  <a:pt x="17520" y="1047"/>
                </a:cubicBezTo>
                <a:lnTo>
                  <a:pt x="14346" y="2896"/>
                </a:lnTo>
                <a:cubicBezTo>
                  <a:pt x="13678" y="3285"/>
                  <a:pt x="12815" y="3072"/>
                  <a:pt x="12430" y="2423"/>
                </a:cubicBezTo>
                <a:lnTo>
                  <a:pt x="11279" y="489"/>
                </a:lnTo>
                <a:cubicBezTo>
                  <a:pt x="10893" y="-160"/>
                  <a:pt x="10255" y="-164"/>
                  <a:pt x="9860" y="481"/>
                </a:cubicBezTo>
                <a:lnTo>
                  <a:pt x="8793" y="2232"/>
                </a:lnTo>
                <a:cubicBezTo>
                  <a:pt x="8398" y="2877"/>
                  <a:pt x="7493" y="3153"/>
                  <a:pt x="6781" y="2844"/>
                </a:cubicBezTo>
                <a:lnTo>
                  <a:pt x="4900" y="2031"/>
                </a:lnTo>
                <a:cubicBezTo>
                  <a:pt x="4188" y="1723"/>
                  <a:pt x="3639" y="2080"/>
                  <a:pt x="3682" y="2825"/>
                </a:cubicBezTo>
                <a:lnTo>
                  <a:pt x="3784" y="4615"/>
                </a:lnTo>
                <a:cubicBezTo>
                  <a:pt x="3826" y="5360"/>
                  <a:pt x="3242" y="6128"/>
                  <a:pt x="2486" y="6320"/>
                </a:cubicBezTo>
                <a:lnTo>
                  <a:pt x="670" y="6780"/>
                </a:lnTo>
                <a:cubicBezTo>
                  <a:pt x="-85" y="6972"/>
                  <a:pt x="-224" y="7532"/>
                  <a:pt x="365" y="8025"/>
                </a:cubicBezTo>
                <a:lnTo>
                  <a:pt x="2394" y="9729"/>
                </a:lnTo>
                <a:cubicBezTo>
                  <a:pt x="2981" y="10223"/>
                  <a:pt x="2981" y="11029"/>
                  <a:pt x="2394" y="11523"/>
                </a:cubicBezTo>
                <a:lnTo>
                  <a:pt x="365" y="13225"/>
                </a:lnTo>
                <a:cubicBezTo>
                  <a:pt x="-224" y="13720"/>
                  <a:pt x="-68" y="14196"/>
                  <a:pt x="709" y="14285"/>
                </a:cubicBezTo>
                <a:lnTo>
                  <a:pt x="3171" y="14567"/>
                </a:lnTo>
                <a:cubicBezTo>
                  <a:pt x="3948" y="14656"/>
                  <a:pt x="4381" y="15309"/>
                  <a:pt x="4133" y="16017"/>
                </a:cubicBezTo>
                <a:lnTo>
                  <a:pt x="2869" y="19625"/>
                </a:lnTo>
                <a:cubicBezTo>
                  <a:pt x="2622" y="20333"/>
                  <a:pt x="2976" y="20609"/>
                  <a:pt x="3655" y="20240"/>
                </a:cubicBezTo>
                <a:lnTo>
                  <a:pt x="6549" y="18661"/>
                </a:lnTo>
                <a:cubicBezTo>
                  <a:pt x="7229" y="18291"/>
                  <a:pt x="8143" y="18495"/>
                  <a:pt x="8581" y="19113"/>
                </a:cubicBezTo>
                <a:lnTo>
                  <a:pt x="9782" y="20816"/>
                </a:lnTo>
                <a:cubicBezTo>
                  <a:pt x="10219" y="21436"/>
                  <a:pt x="10875" y="21403"/>
                  <a:pt x="11240" y="20741"/>
                </a:cubicBezTo>
                <a:lnTo>
                  <a:pt x="12297" y="18823"/>
                </a:lnTo>
                <a:cubicBezTo>
                  <a:pt x="12660" y="18160"/>
                  <a:pt x="13532" y="17891"/>
                  <a:pt x="14234" y="18221"/>
                </a:cubicBezTo>
                <a:lnTo>
                  <a:pt x="16272" y="19181"/>
                </a:lnTo>
                <a:cubicBezTo>
                  <a:pt x="16974" y="19511"/>
                  <a:pt x="17514" y="19172"/>
                  <a:pt x="17472" y="18427"/>
                </a:cubicBezTo>
                <a:lnTo>
                  <a:pt x="17370" y="16637"/>
                </a:lnTo>
                <a:cubicBezTo>
                  <a:pt x="17327" y="15891"/>
                  <a:pt x="17912" y="15124"/>
                  <a:pt x="18668" y="14932"/>
                </a:cubicBezTo>
                <a:lnTo>
                  <a:pt x="20482" y="14472"/>
                </a:lnTo>
                <a:cubicBezTo>
                  <a:pt x="21239" y="14280"/>
                  <a:pt x="21376" y="13720"/>
                  <a:pt x="20789" y="1322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lIns="38100" tIns="38100" rIns="38100" bIns="38100"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744" name="TextBox 13"/>
          <p:cNvSpPr txBox="1">
            <a:spLocks noChangeArrowheads="1"/>
          </p:cNvSpPr>
          <p:nvPr/>
        </p:nvSpPr>
        <p:spPr bwMode="auto">
          <a:xfrm>
            <a:off x="643142" y="1013297"/>
            <a:ext cx="46352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第十五次全国国民阅读调查成果发布</a:t>
            </a:r>
            <a:endParaRPr lang="en-US" sz="2000" b="1" dirty="0">
              <a:solidFill>
                <a:srgbClr val="000000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0" name="矩形 202"/>
          <p:cNvSpPr>
            <a:spLocks noChangeArrowheads="1"/>
          </p:cNvSpPr>
          <p:nvPr/>
        </p:nvSpPr>
        <p:spPr bwMode="auto">
          <a:xfrm>
            <a:off x="7976984" y="818488"/>
            <a:ext cx="3917634" cy="250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        我国成年国民的网络在线阅读接触率为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59.7%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，手机阅读接触率为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71.0%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，电子阅读器阅读接触率为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14.3%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Pad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（平板电脑）阅读接触率为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12.8%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。</a:t>
            </a:r>
            <a:endParaRPr lang="en-US" altLang="zh-CN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sym typeface="Arial" pitchFamily="34" charset="0"/>
            </a:endParaRPr>
          </a:p>
          <a:p>
            <a:pPr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        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超过六成（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63.4%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）的成年国民进行过微信阅读。</a:t>
            </a:r>
            <a:endParaRPr lang="en-US" altLang="zh-CN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sym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48" y="4124123"/>
            <a:ext cx="3728840" cy="2289740"/>
          </a:xfrm>
          <a:prstGeom prst="rect">
            <a:avLst/>
          </a:prstGeom>
        </p:spPr>
      </p:pic>
      <p:sp>
        <p:nvSpPr>
          <p:cNvPr id="40" name="矩形 202"/>
          <p:cNvSpPr>
            <a:spLocks noChangeArrowheads="1"/>
          </p:cNvSpPr>
          <p:nvPr/>
        </p:nvSpPr>
        <p:spPr bwMode="auto">
          <a:xfrm>
            <a:off x="495412" y="1270270"/>
            <a:ext cx="3917634" cy="268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2017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年，我国成年数字化阅读方式接触者中，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18—29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周岁人群占到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34.6%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30—39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周岁人群占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26.1%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40—49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周岁人群占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24.2%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50—59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周岁人群占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10.6%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。可见，我国成年数字化阅读接触者中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84.9%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18—49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周岁人群。</a:t>
            </a:r>
            <a:endParaRPr lang="en-US" altLang="zh-CN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sym typeface="Arial" pitchFamily="34" charset="0"/>
            </a:endParaRPr>
          </a:p>
        </p:txBody>
      </p:sp>
      <p:sp>
        <p:nvSpPr>
          <p:cNvPr id="5" name="AutoShape 4" descr="http://5b0988e595225.cdn.sohucs.com/images/20180418/760f3674b45245288aadc4f961e5fd2d.jpeg"/>
          <p:cNvSpPr>
            <a:spLocks noChangeAspect="1" noChangeArrowheads="1"/>
          </p:cNvSpPr>
          <p:nvPr/>
        </p:nvSpPr>
        <p:spPr bwMode="auto">
          <a:xfrm>
            <a:off x="155575" y="-144463"/>
            <a:ext cx="2277232" cy="227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9609" y="3472832"/>
            <a:ext cx="3644310" cy="28755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747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2657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同类软件</a:t>
            </a:r>
          </a:p>
        </p:txBody>
      </p:sp>
      <p:sp>
        <p:nvSpPr>
          <p:cNvPr id="31748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8668544" y="6215217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C5473FCC-F294-4137-A0CE-FDD38396588E}" type="slidenum">
              <a:rPr lang="en-US" altLang="zh-CN" smtClean="0">
                <a:solidFill>
                  <a:srgbClr val="FFFFFF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pPr/>
              <a:t>7</a:t>
            </a:fld>
            <a:endParaRPr lang="en-US" altLang="zh-CN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46" name="Freeform 103"/>
          <p:cNvSpPr>
            <a:spLocks noChangeArrowheads="1"/>
          </p:cNvSpPr>
          <p:nvPr/>
        </p:nvSpPr>
        <p:spPr bwMode="auto">
          <a:xfrm>
            <a:off x="10776744" y="3255324"/>
            <a:ext cx="349250" cy="222250"/>
          </a:xfrm>
          <a:custGeom>
            <a:avLst/>
            <a:gdLst>
              <a:gd name="T0" fmla="*/ 897 w 898"/>
              <a:gd name="T1" fmla="*/ 38 h 574"/>
              <a:gd name="T2" fmla="*/ 897 w 898"/>
              <a:gd name="T3" fmla="*/ 38 h 574"/>
              <a:gd name="T4" fmla="*/ 305 w 898"/>
              <a:gd name="T5" fmla="*/ 0 h 574"/>
              <a:gd name="T6" fmla="*/ 210 w 898"/>
              <a:gd name="T7" fmla="*/ 77 h 574"/>
              <a:gd name="T8" fmla="*/ 0 w 898"/>
              <a:gd name="T9" fmla="*/ 573 h 574"/>
              <a:gd name="T10" fmla="*/ 897 w 898"/>
              <a:gd name="T11" fmla="*/ 38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8" h="574">
                <a:moveTo>
                  <a:pt x="897" y="38"/>
                </a:moveTo>
                <a:lnTo>
                  <a:pt x="897" y="38"/>
                </a:lnTo>
                <a:cubicBezTo>
                  <a:pt x="305" y="0"/>
                  <a:pt x="305" y="0"/>
                  <a:pt x="305" y="0"/>
                </a:cubicBezTo>
                <a:cubicBezTo>
                  <a:pt x="305" y="0"/>
                  <a:pt x="229" y="0"/>
                  <a:pt x="210" y="77"/>
                </a:cubicBezTo>
                <a:cubicBezTo>
                  <a:pt x="0" y="573"/>
                  <a:pt x="0" y="573"/>
                  <a:pt x="0" y="573"/>
                </a:cubicBezTo>
                <a:lnTo>
                  <a:pt x="897" y="38"/>
                </a:lnTo>
              </a:path>
            </a:pathLst>
          </a:custGeom>
          <a:solidFill>
            <a:srgbClr val="EAB98C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104"/>
          <p:cNvSpPr>
            <a:spLocks noChangeArrowheads="1"/>
          </p:cNvSpPr>
          <p:nvPr/>
        </p:nvSpPr>
        <p:spPr bwMode="auto">
          <a:xfrm>
            <a:off x="11183144" y="3083874"/>
            <a:ext cx="274638" cy="177800"/>
          </a:xfrm>
          <a:custGeom>
            <a:avLst/>
            <a:gdLst>
              <a:gd name="T0" fmla="*/ 420 w 707"/>
              <a:gd name="T1" fmla="*/ 0 h 459"/>
              <a:gd name="T2" fmla="*/ 420 w 707"/>
              <a:gd name="T3" fmla="*/ 0 h 459"/>
              <a:gd name="T4" fmla="*/ 668 w 707"/>
              <a:gd name="T5" fmla="*/ 153 h 459"/>
              <a:gd name="T6" fmla="*/ 439 w 707"/>
              <a:gd name="T7" fmla="*/ 439 h 459"/>
              <a:gd name="T8" fmla="*/ 0 w 707"/>
              <a:gd name="T9" fmla="*/ 458 h 459"/>
              <a:gd name="T10" fmla="*/ 420 w 707"/>
              <a:gd name="T11" fmla="*/ 0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7" h="459">
                <a:moveTo>
                  <a:pt x="420" y="0"/>
                </a:moveTo>
                <a:lnTo>
                  <a:pt x="420" y="0"/>
                </a:lnTo>
                <a:cubicBezTo>
                  <a:pt x="420" y="0"/>
                  <a:pt x="706" y="0"/>
                  <a:pt x="668" y="153"/>
                </a:cubicBezTo>
                <a:cubicBezTo>
                  <a:pt x="668" y="153"/>
                  <a:pt x="630" y="420"/>
                  <a:pt x="439" y="439"/>
                </a:cubicBezTo>
                <a:cubicBezTo>
                  <a:pt x="0" y="458"/>
                  <a:pt x="0" y="458"/>
                  <a:pt x="0" y="458"/>
                </a:cubicBezTo>
                <a:lnTo>
                  <a:pt x="420" y="0"/>
                </a:lnTo>
              </a:path>
            </a:pathLst>
          </a:custGeom>
          <a:solidFill>
            <a:srgbClr val="FED6B6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Freeform 105"/>
          <p:cNvSpPr>
            <a:spLocks noChangeArrowheads="1"/>
          </p:cNvSpPr>
          <p:nvPr/>
        </p:nvSpPr>
        <p:spPr bwMode="auto">
          <a:xfrm>
            <a:off x="10614819" y="3988749"/>
            <a:ext cx="428625" cy="250825"/>
          </a:xfrm>
          <a:custGeom>
            <a:avLst/>
            <a:gdLst>
              <a:gd name="T0" fmla="*/ 1107 w 1108"/>
              <a:gd name="T1" fmla="*/ 285 h 649"/>
              <a:gd name="T2" fmla="*/ 973 w 1108"/>
              <a:gd name="T3" fmla="*/ 648 h 649"/>
              <a:gd name="T4" fmla="*/ 0 w 1108"/>
              <a:gd name="T5" fmla="*/ 305 h 649"/>
              <a:gd name="T6" fmla="*/ 114 w 1108"/>
              <a:gd name="T7" fmla="*/ 0 h 649"/>
              <a:gd name="T8" fmla="*/ 1107 w 1108"/>
              <a:gd name="T9" fmla="*/ 285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8" h="649">
                <a:moveTo>
                  <a:pt x="1107" y="285"/>
                </a:moveTo>
                <a:lnTo>
                  <a:pt x="973" y="648"/>
                </a:lnTo>
                <a:lnTo>
                  <a:pt x="0" y="305"/>
                </a:lnTo>
                <a:lnTo>
                  <a:pt x="114" y="0"/>
                </a:lnTo>
                <a:lnTo>
                  <a:pt x="1107" y="28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Freeform 106"/>
          <p:cNvSpPr>
            <a:spLocks noChangeArrowheads="1"/>
          </p:cNvSpPr>
          <p:nvPr/>
        </p:nvSpPr>
        <p:spPr bwMode="auto">
          <a:xfrm>
            <a:off x="10459244" y="3077524"/>
            <a:ext cx="733425" cy="1079500"/>
          </a:xfrm>
          <a:custGeom>
            <a:avLst/>
            <a:gdLst>
              <a:gd name="T0" fmla="*/ 114 w 1891"/>
              <a:gd name="T1" fmla="*/ 1031 h 2788"/>
              <a:gd name="T2" fmla="*/ 114 w 1891"/>
              <a:gd name="T3" fmla="*/ 1031 h 2788"/>
              <a:gd name="T4" fmla="*/ 744 w 1891"/>
              <a:gd name="T5" fmla="*/ 114 h 2788"/>
              <a:gd name="T6" fmla="*/ 974 w 1891"/>
              <a:gd name="T7" fmla="*/ 0 h 2788"/>
              <a:gd name="T8" fmla="*/ 1050 w 1891"/>
              <a:gd name="T9" fmla="*/ 0 h 2788"/>
              <a:gd name="T10" fmla="*/ 1050 w 1891"/>
              <a:gd name="T11" fmla="*/ 0 h 2788"/>
              <a:gd name="T12" fmla="*/ 1069 w 1891"/>
              <a:gd name="T13" fmla="*/ 0 h 2788"/>
              <a:gd name="T14" fmla="*/ 1069 w 1891"/>
              <a:gd name="T15" fmla="*/ 859 h 2788"/>
              <a:gd name="T16" fmla="*/ 1069 w 1891"/>
              <a:gd name="T17" fmla="*/ 859 h 2788"/>
              <a:gd name="T18" fmla="*/ 1031 w 1891"/>
              <a:gd name="T19" fmla="*/ 802 h 2788"/>
              <a:gd name="T20" fmla="*/ 1012 w 1891"/>
              <a:gd name="T21" fmla="*/ 821 h 2788"/>
              <a:gd name="T22" fmla="*/ 821 w 1891"/>
              <a:gd name="T23" fmla="*/ 1031 h 2788"/>
              <a:gd name="T24" fmla="*/ 1069 w 1891"/>
              <a:gd name="T25" fmla="*/ 1585 h 2788"/>
              <a:gd name="T26" fmla="*/ 1069 w 1891"/>
              <a:gd name="T27" fmla="*/ 1661 h 2788"/>
              <a:gd name="T28" fmla="*/ 1298 w 1891"/>
              <a:gd name="T29" fmla="*/ 1680 h 2788"/>
              <a:gd name="T30" fmla="*/ 1642 w 1891"/>
              <a:gd name="T31" fmla="*/ 1871 h 2788"/>
              <a:gd name="T32" fmla="*/ 1890 w 1891"/>
              <a:gd name="T33" fmla="*/ 1986 h 2788"/>
              <a:gd name="T34" fmla="*/ 1890 w 1891"/>
              <a:gd name="T35" fmla="*/ 2081 h 2788"/>
              <a:gd name="T36" fmla="*/ 1852 w 1891"/>
              <a:gd name="T37" fmla="*/ 2138 h 2788"/>
              <a:gd name="T38" fmla="*/ 1852 w 1891"/>
              <a:gd name="T39" fmla="*/ 2138 h 2788"/>
              <a:gd name="T40" fmla="*/ 1451 w 1891"/>
              <a:gd name="T41" fmla="*/ 2787 h 2788"/>
              <a:gd name="T42" fmla="*/ 458 w 1891"/>
              <a:gd name="T43" fmla="*/ 2463 h 2788"/>
              <a:gd name="T44" fmla="*/ 57 w 1891"/>
              <a:gd name="T45" fmla="*/ 1356 h 2788"/>
              <a:gd name="T46" fmla="*/ 114 w 1891"/>
              <a:gd name="T47" fmla="*/ 1031 h 2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91" h="2788">
                <a:moveTo>
                  <a:pt x="114" y="1031"/>
                </a:moveTo>
                <a:lnTo>
                  <a:pt x="114" y="1031"/>
                </a:lnTo>
                <a:cubicBezTo>
                  <a:pt x="744" y="114"/>
                  <a:pt x="744" y="114"/>
                  <a:pt x="744" y="114"/>
                </a:cubicBezTo>
                <a:cubicBezTo>
                  <a:pt x="802" y="38"/>
                  <a:pt x="897" y="0"/>
                  <a:pt x="974" y="0"/>
                </a:cubicBezTo>
                <a:cubicBezTo>
                  <a:pt x="1050" y="0"/>
                  <a:pt x="1050" y="0"/>
                  <a:pt x="1050" y="0"/>
                </a:cubicBezTo>
                <a:lnTo>
                  <a:pt x="1050" y="0"/>
                </a:lnTo>
                <a:cubicBezTo>
                  <a:pt x="1069" y="0"/>
                  <a:pt x="1069" y="0"/>
                  <a:pt x="1069" y="0"/>
                </a:cubicBezTo>
                <a:cubicBezTo>
                  <a:pt x="1069" y="859"/>
                  <a:pt x="1069" y="859"/>
                  <a:pt x="1069" y="859"/>
                </a:cubicBezTo>
                <a:lnTo>
                  <a:pt x="1069" y="859"/>
                </a:lnTo>
                <a:cubicBezTo>
                  <a:pt x="1031" y="802"/>
                  <a:pt x="1031" y="802"/>
                  <a:pt x="1031" y="802"/>
                </a:cubicBezTo>
                <a:cubicBezTo>
                  <a:pt x="1012" y="821"/>
                  <a:pt x="1012" y="821"/>
                  <a:pt x="1012" y="821"/>
                </a:cubicBezTo>
                <a:cubicBezTo>
                  <a:pt x="1012" y="821"/>
                  <a:pt x="878" y="974"/>
                  <a:pt x="821" y="1031"/>
                </a:cubicBezTo>
                <a:cubicBezTo>
                  <a:pt x="783" y="1356"/>
                  <a:pt x="916" y="1527"/>
                  <a:pt x="1069" y="1585"/>
                </a:cubicBezTo>
                <a:cubicBezTo>
                  <a:pt x="1069" y="1661"/>
                  <a:pt x="1069" y="1661"/>
                  <a:pt x="1069" y="1661"/>
                </a:cubicBezTo>
                <a:cubicBezTo>
                  <a:pt x="1298" y="1680"/>
                  <a:pt x="1298" y="1680"/>
                  <a:pt x="1298" y="1680"/>
                </a:cubicBezTo>
                <a:cubicBezTo>
                  <a:pt x="1298" y="1680"/>
                  <a:pt x="1642" y="1852"/>
                  <a:pt x="1642" y="1871"/>
                </a:cubicBezTo>
                <a:cubicBezTo>
                  <a:pt x="1661" y="1871"/>
                  <a:pt x="1890" y="1986"/>
                  <a:pt x="1890" y="1986"/>
                </a:cubicBezTo>
                <a:cubicBezTo>
                  <a:pt x="1890" y="2081"/>
                  <a:pt x="1890" y="2081"/>
                  <a:pt x="1890" y="2081"/>
                </a:cubicBezTo>
                <a:cubicBezTo>
                  <a:pt x="1852" y="2138"/>
                  <a:pt x="1852" y="2138"/>
                  <a:pt x="1852" y="2138"/>
                </a:cubicBezTo>
                <a:lnTo>
                  <a:pt x="1852" y="2138"/>
                </a:lnTo>
                <a:cubicBezTo>
                  <a:pt x="1451" y="2787"/>
                  <a:pt x="1451" y="2787"/>
                  <a:pt x="1451" y="2787"/>
                </a:cubicBezTo>
                <a:cubicBezTo>
                  <a:pt x="458" y="2463"/>
                  <a:pt x="458" y="2463"/>
                  <a:pt x="458" y="2463"/>
                </a:cubicBezTo>
                <a:cubicBezTo>
                  <a:pt x="57" y="1356"/>
                  <a:pt x="57" y="1356"/>
                  <a:pt x="57" y="1356"/>
                </a:cubicBezTo>
                <a:cubicBezTo>
                  <a:pt x="0" y="1203"/>
                  <a:pt x="114" y="1031"/>
                  <a:pt x="114" y="1031"/>
                </a:cubicBezTo>
              </a:path>
            </a:pathLst>
          </a:custGeom>
          <a:solidFill>
            <a:srgbClr val="FED6B6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Freeform 107"/>
          <p:cNvSpPr>
            <a:spLocks noChangeArrowheads="1"/>
          </p:cNvSpPr>
          <p:nvPr/>
        </p:nvSpPr>
        <p:spPr bwMode="auto">
          <a:xfrm>
            <a:off x="10198894" y="2382199"/>
            <a:ext cx="1598613" cy="1000125"/>
          </a:xfrm>
          <a:custGeom>
            <a:avLst/>
            <a:gdLst>
              <a:gd name="T0" fmla="*/ 3780 w 4125"/>
              <a:gd name="T1" fmla="*/ 0 h 2579"/>
              <a:gd name="T2" fmla="*/ 3780 w 4125"/>
              <a:gd name="T3" fmla="*/ 0 h 2579"/>
              <a:gd name="T4" fmla="*/ 1164 w 4125"/>
              <a:gd name="T5" fmla="*/ 0 h 2579"/>
              <a:gd name="T6" fmla="*/ 820 w 4125"/>
              <a:gd name="T7" fmla="*/ 363 h 2579"/>
              <a:gd name="T8" fmla="*/ 820 w 4125"/>
              <a:gd name="T9" fmla="*/ 955 h 2579"/>
              <a:gd name="T10" fmla="*/ 0 w 4125"/>
              <a:gd name="T11" fmla="*/ 1242 h 2579"/>
              <a:gd name="T12" fmla="*/ 820 w 4125"/>
              <a:gd name="T13" fmla="*/ 1432 h 2579"/>
              <a:gd name="T14" fmla="*/ 820 w 4125"/>
              <a:gd name="T15" fmla="*/ 2234 h 2579"/>
              <a:gd name="T16" fmla="*/ 1164 w 4125"/>
              <a:gd name="T17" fmla="*/ 2578 h 2579"/>
              <a:gd name="T18" fmla="*/ 3780 w 4125"/>
              <a:gd name="T19" fmla="*/ 2578 h 2579"/>
              <a:gd name="T20" fmla="*/ 4124 w 4125"/>
              <a:gd name="T21" fmla="*/ 2234 h 2579"/>
              <a:gd name="T22" fmla="*/ 4124 w 4125"/>
              <a:gd name="T23" fmla="*/ 363 h 2579"/>
              <a:gd name="T24" fmla="*/ 3780 w 4125"/>
              <a:gd name="T25" fmla="*/ 0 h 2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25" h="2579">
                <a:moveTo>
                  <a:pt x="3780" y="0"/>
                </a:moveTo>
                <a:lnTo>
                  <a:pt x="3780" y="0"/>
                </a:lnTo>
                <a:cubicBezTo>
                  <a:pt x="1164" y="0"/>
                  <a:pt x="1164" y="0"/>
                  <a:pt x="1164" y="0"/>
                </a:cubicBezTo>
                <a:cubicBezTo>
                  <a:pt x="973" y="0"/>
                  <a:pt x="820" y="172"/>
                  <a:pt x="820" y="363"/>
                </a:cubicBezTo>
                <a:cubicBezTo>
                  <a:pt x="820" y="955"/>
                  <a:pt x="820" y="955"/>
                  <a:pt x="820" y="955"/>
                </a:cubicBezTo>
                <a:cubicBezTo>
                  <a:pt x="496" y="1108"/>
                  <a:pt x="0" y="1242"/>
                  <a:pt x="0" y="1242"/>
                </a:cubicBezTo>
                <a:cubicBezTo>
                  <a:pt x="382" y="1394"/>
                  <a:pt x="649" y="1432"/>
                  <a:pt x="820" y="1432"/>
                </a:cubicBezTo>
                <a:cubicBezTo>
                  <a:pt x="820" y="2234"/>
                  <a:pt x="820" y="2234"/>
                  <a:pt x="820" y="2234"/>
                </a:cubicBezTo>
                <a:cubicBezTo>
                  <a:pt x="820" y="2425"/>
                  <a:pt x="973" y="2578"/>
                  <a:pt x="1164" y="2578"/>
                </a:cubicBezTo>
                <a:cubicBezTo>
                  <a:pt x="3780" y="2578"/>
                  <a:pt x="3780" y="2578"/>
                  <a:pt x="3780" y="2578"/>
                </a:cubicBezTo>
                <a:cubicBezTo>
                  <a:pt x="3971" y="2578"/>
                  <a:pt x="4124" y="2425"/>
                  <a:pt x="4124" y="2234"/>
                </a:cubicBezTo>
                <a:cubicBezTo>
                  <a:pt x="4124" y="363"/>
                  <a:pt x="4124" y="363"/>
                  <a:pt x="4124" y="363"/>
                </a:cubicBezTo>
                <a:cubicBezTo>
                  <a:pt x="4124" y="172"/>
                  <a:pt x="3971" y="0"/>
                  <a:pt x="3780" y="0"/>
                </a:cubicBezTo>
              </a:path>
            </a:pathLst>
          </a:custGeom>
          <a:solidFill>
            <a:srgbClr val="003760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Freeform 108"/>
          <p:cNvSpPr>
            <a:spLocks noChangeArrowheads="1"/>
          </p:cNvSpPr>
          <p:nvPr/>
        </p:nvSpPr>
        <p:spPr bwMode="auto">
          <a:xfrm>
            <a:off x="10843419" y="3182299"/>
            <a:ext cx="555625" cy="703262"/>
          </a:xfrm>
          <a:custGeom>
            <a:avLst/>
            <a:gdLst>
              <a:gd name="T0" fmla="*/ 0 w 1434"/>
              <a:gd name="T1" fmla="*/ 1375 h 1815"/>
              <a:gd name="T2" fmla="*/ 0 w 1434"/>
              <a:gd name="T3" fmla="*/ 1375 h 1815"/>
              <a:gd name="T4" fmla="*/ 0 w 1434"/>
              <a:gd name="T5" fmla="*/ 1279 h 1815"/>
              <a:gd name="T6" fmla="*/ 555 w 1434"/>
              <a:gd name="T7" fmla="*/ 1127 h 1815"/>
              <a:gd name="T8" fmla="*/ 555 w 1434"/>
              <a:gd name="T9" fmla="*/ 1127 h 1815"/>
              <a:gd name="T10" fmla="*/ 879 w 1434"/>
              <a:gd name="T11" fmla="*/ 210 h 1815"/>
              <a:gd name="T12" fmla="*/ 1203 w 1434"/>
              <a:gd name="T13" fmla="*/ 39 h 1815"/>
              <a:gd name="T14" fmla="*/ 1375 w 1434"/>
              <a:gd name="T15" fmla="*/ 382 h 1815"/>
              <a:gd name="T16" fmla="*/ 898 w 1434"/>
              <a:gd name="T17" fmla="*/ 1814 h 1815"/>
              <a:gd name="T18" fmla="*/ 402 w 1434"/>
              <a:gd name="T19" fmla="*/ 1642 h 1815"/>
              <a:gd name="T20" fmla="*/ 402 w 1434"/>
              <a:gd name="T21" fmla="*/ 1604 h 1815"/>
              <a:gd name="T22" fmla="*/ 134 w 1434"/>
              <a:gd name="T23" fmla="*/ 1508 h 1815"/>
              <a:gd name="T24" fmla="*/ 0 w 1434"/>
              <a:gd name="T25" fmla="*/ 1375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34" h="1815">
                <a:moveTo>
                  <a:pt x="0" y="1375"/>
                </a:moveTo>
                <a:lnTo>
                  <a:pt x="0" y="1375"/>
                </a:lnTo>
                <a:cubicBezTo>
                  <a:pt x="0" y="1279"/>
                  <a:pt x="0" y="1279"/>
                  <a:pt x="0" y="1279"/>
                </a:cubicBezTo>
                <a:cubicBezTo>
                  <a:pt x="344" y="1471"/>
                  <a:pt x="555" y="1127"/>
                  <a:pt x="555" y="1127"/>
                </a:cubicBezTo>
                <a:lnTo>
                  <a:pt x="555" y="1127"/>
                </a:lnTo>
                <a:cubicBezTo>
                  <a:pt x="879" y="210"/>
                  <a:pt x="879" y="210"/>
                  <a:pt x="879" y="210"/>
                </a:cubicBezTo>
                <a:cubicBezTo>
                  <a:pt x="917" y="76"/>
                  <a:pt x="1070" y="0"/>
                  <a:pt x="1203" y="39"/>
                </a:cubicBezTo>
                <a:cubicBezTo>
                  <a:pt x="1356" y="96"/>
                  <a:pt x="1433" y="249"/>
                  <a:pt x="1375" y="382"/>
                </a:cubicBezTo>
                <a:cubicBezTo>
                  <a:pt x="898" y="1814"/>
                  <a:pt x="898" y="1814"/>
                  <a:pt x="898" y="1814"/>
                </a:cubicBezTo>
                <a:cubicBezTo>
                  <a:pt x="402" y="1642"/>
                  <a:pt x="402" y="1642"/>
                  <a:pt x="402" y="1642"/>
                </a:cubicBezTo>
                <a:cubicBezTo>
                  <a:pt x="402" y="1604"/>
                  <a:pt x="402" y="1604"/>
                  <a:pt x="402" y="1604"/>
                </a:cubicBezTo>
                <a:cubicBezTo>
                  <a:pt x="287" y="1566"/>
                  <a:pt x="153" y="1527"/>
                  <a:pt x="134" y="1508"/>
                </a:cubicBezTo>
                <a:cubicBezTo>
                  <a:pt x="134" y="1490"/>
                  <a:pt x="0" y="1375"/>
                  <a:pt x="0" y="1375"/>
                </a:cubicBezTo>
              </a:path>
            </a:pathLst>
          </a:custGeom>
          <a:solidFill>
            <a:srgbClr val="FED6B6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Freeform 109"/>
          <p:cNvSpPr>
            <a:spLocks noChangeArrowheads="1"/>
          </p:cNvSpPr>
          <p:nvPr/>
        </p:nvSpPr>
        <p:spPr bwMode="auto">
          <a:xfrm>
            <a:off x="10976769" y="3883974"/>
            <a:ext cx="215900" cy="266700"/>
          </a:xfrm>
          <a:custGeom>
            <a:avLst/>
            <a:gdLst>
              <a:gd name="T0" fmla="*/ 115 w 555"/>
              <a:gd name="T1" fmla="*/ 687 h 688"/>
              <a:gd name="T2" fmla="*/ 115 w 555"/>
              <a:gd name="T3" fmla="*/ 687 h 688"/>
              <a:gd name="T4" fmla="*/ 0 w 555"/>
              <a:gd name="T5" fmla="*/ 497 h 688"/>
              <a:gd name="T6" fmla="*/ 306 w 555"/>
              <a:gd name="T7" fmla="*/ 134 h 688"/>
              <a:gd name="T8" fmla="*/ 554 w 555"/>
              <a:gd name="T9" fmla="*/ 0 h 688"/>
              <a:gd name="T10" fmla="*/ 115 w 555"/>
              <a:gd name="T11" fmla="*/ 687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5" h="688">
                <a:moveTo>
                  <a:pt x="115" y="687"/>
                </a:moveTo>
                <a:lnTo>
                  <a:pt x="115" y="687"/>
                </a:lnTo>
                <a:cubicBezTo>
                  <a:pt x="0" y="497"/>
                  <a:pt x="0" y="497"/>
                  <a:pt x="0" y="497"/>
                </a:cubicBezTo>
                <a:cubicBezTo>
                  <a:pt x="306" y="134"/>
                  <a:pt x="306" y="134"/>
                  <a:pt x="306" y="134"/>
                </a:cubicBezTo>
                <a:cubicBezTo>
                  <a:pt x="554" y="0"/>
                  <a:pt x="554" y="0"/>
                  <a:pt x="554" y="0"/>
                </a:cubicBezTo>
                <a:cubicBezTo>
                  <a:pt x="554" y="0"/>
                  <a:pt x="401" y="363"/>
                  <a:pt x="115" y="687"/>
                </a:cubicBezTo>
              </a:path>
            </a:pathLst>
          </a:custGeom>
          <a:solidFill>
            <a:srgbClr val="FED6B6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Freeform 110"/>
          <p:cNvSpPr>
            <a:spLocks noChangeArrowheads="1"/>
          </p:cNvSpPr>
          <p:nvPr/>
        </p:nvSpPr>
        <p:spPr bwMode="auto">
          <a:xfrm>
            <a:off x="11199019" y="3217224"/>
            <a:ext cx="161925" cy="161925"/>
          </a:xfrm>
          <a:custGeom>
            <a:avLst/>
            <a:gdLst>
              <a:gd name="T0" fmla="*/ 172 w 421"/>
              <a:gd name="T1" fmla="*/ 382 h 421"/>
              <a:gd name="T2" fmla="*/ 172 w 421"/>
              <a:gd name="T3" fmla="*/ 382 h 421"/>
              <a:gd name="T4" fmla="*/ 401 w 421"/>
              <a:gd name="T5" fmla="*/ 248 h 421"/>
              <a:gd name="T6" fmla="*/ 249 w 421"/>
              <a:gd name="T7" fmla="*/ 38 h 421"/>
              <a:gd name="T8" fmla="*/ 19 w 421"/>
              <a:gd name="T9" fmla="*/ 172 h 421"/>
              <a:gd name="T10" fmla="*/ 172 w 421"/>
              <a:gd name="T11" fmla="*/ 382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1" h="421">
                <a:moveTo>
                  <a:pt x="172" y="382"/>
                </a:moveTo>
                <a:lnTo>
                  <a:pt x="172" y="382"/>
                </a:lnTo>
                <a:cubicBezTo>
                  <a:pt x="268" y="420"/>
                  <a:pt x="382" y="343"/>
                  <a:pt x="401" y="248"/>
                </a:cubicBezTo>
                <a:cubicBezTo>
                  <a:pt x="420" y="153"/>
                  <a:pt x="363" y="57"/>
                  <a:pt x="249" y="38"/>
                </a:cubicBezTo>
                <a:cubicBezTo>
                  <a:pt x="153" y="0"/>
                  <a:pt x="38" y="57"/>
                  <a:pt x="19" y="172"/>
                </a:cubicBezTo>
                <a:cubicBezTo>
                  <a:pt x="0" y="267"/>
                  <a:pt x="57" y="362"/>
                  <a:pt x="172" y="382"/>
                </a:cubicBezTo>
              </a:path>
            </a:pathLst>
          </a:custGeom>
          <a:solidFill>
            <a:srgbClr val="E3B69D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Freeform 111"/>
          <p:cNvSpPr>
            <a:spLocks noChangeArrowheads="1"/>
          </p:cNvSpPr>
          <p:nvPr/>
        </p:nvSpPr>
        <p:spPr bwMode="auto">
          <a:xfrm>
            <a:off x="11183144" y="3268024"/>
            <a:ext cx="171450" cy="120650"/>
          </a:xfrm>
          <a:custGeom>
            <a:avLst/>
            <a:gdLst>
              <a:gd name="T0" fmla="*/ 439 w 440"/>
              <a:gd name="T1" fmla="*/ 134 h 307"/>
              <a:gd name="T2" fmla="*/ 382 w 440"/>
              <a:gd name="T3" fmla="*/ 306 h 307"/>
              <a:gd name="T4" fmla="*/ 0 w 440"/>
              <a:gd name="T5" fmla="*/ 191 h 307"/>
              <a:gd name="T6" fmla="*/ 57 w 440"/>
              <a:gd name="T7" fmla="*/ 0 h 307"/>
              <a:gd name="T8" fmla="*/ 439 w 440"/>
              <a:gd name="T9" fmla="*/ 134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" h="307">
                <a:moveTo>
                  <a:pt x="439" y="134"/>
                </a:moveTo>
                <a:lnTo>
                  <a:pt x="382" y="306"/>
                </a:lnTo>
                <a:lnTo>
                  <a:pt x="0" y="191"/>
                </a:lnTo>
                <a:lnTo>
                  <a:pt x="57" y="0"/>
                </a:lnTo>
                <a:lnTo>
                  <a:pt x="439" y="134"/>
                </a:lnTo>
              </a:path>
            </a:pathLst>
          </a:custGeom>
          <a:solidFill>
            <a:srgbClr val="E3B69D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Freeform 112"/>
          <p:cNvSpPr>
            <a:spLocks noChangeArrowheads="1"/>
          </p:cNvSpPr>
          <p:nvPr/>
        </p:nvSpPr>
        <p:spPr bwMode="auto">
          <a:xfrm>
            <a:off x="9821069" y="4033199"/>
            <a:ext cx="1244600" cy="3195374"/>
          </a:xfrm>
          <a:custGeom>
            <a:avLst/>
            <a:gdLst>
              <a:gd name="T0" fmla="*/ 0 w 3209"/>
              <a:gd name="T1" fmla="*/ 5192 h 5651"/>
              <a:gd name="T2" fmla="*/ 1279 w 3209"/>
              <a:gd name="T3" fmla="*/ 5650 h 5651"/>
              <a:gd name="T4" fmla="*/ 3208 w 3209"/>
              <a:gd name="T5" fmla="*/ 458 h 5651"/>
              <a:gd name="T6" fmla="*/ 1928 w 3209"/>
              <a:gd name="T7" fmla="*/ 0 h 5651"/>
              <a:gd name="T8" fmla="*/ 0 w 3209"/>
              <a:gd name="T9" fmla="*/ 5192 h 5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9" h="5651">
                <a:moveTo>
                  <a:pt x="0" y="5192"/>
                </a:moveTo>
                <a:lnTo>
                  <a:pt x="1279" y="5650"/>
                </a:lnTo>
                <a:lnTo>
                  <a:pt x="3208" y="458"/>
                </a:lnTo>
                <a:lnTo>
                  <a:pt x="1928" y="0"/>
                </a:lnTo>
                <a:lnTo>
                  <a:pt x="0" y="5192"/>
                </a:lnTo>
              </a:path>
            </a:pathLst>
          </a:custGeom>
          <a:solidFill>
            <a:srgbClr val="19B0BF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9" name="Freeform 186"/>
          <p:cNvSpPr>
            <a:spLocks noChangeArrowheads="1"/>
          </p:cNvSpPr>
          <p:nvPr/>
        </p:nvSpPr>
        <p:spPr bwMode="auto">
          <a:xfrm>
            <a:off x="914400" y="4935207"/>
            <a:ext cx="347662" cy="222250"/>
          </a:xfrm>
          <a:custGeom>
            <a:avLst/>
            <a:gdLst>
              <a:gd name="T0" fmla="*/ 0 w 899"/>
              <a:gd name="T1" fmla="*/ 38 h 574"/>
              <a:gd name="T2" fmla="*/ 0 w 899"/>
              <a:gd name="T3" fmla="*/ 38 h 574"/>
              <a:gd name="T4" fmla="*/ 592 w 899"/>
              <a:gd name="T5" fmla="*/ 0 h 574"/>
              <a:gd name="T6" fmla="*/ 687 w 899"/>
              <a:gd name="T7" fmla="*/ 76 h 574"/>
              <a:gd name="T8" fmla="*/ 898 w 899"/>
              <a:gd name="T9" fmla="*/ 573 h 574"/>
              <a:gd name="T10" fmla="*/ 0 w 899"/>
              <a:gd name="T11" fmla="*/ 38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9" h="574">
                <a:moveTo>
                  <a:pt x="0" y="38"/>
                </a:moveTo>
                <a:lnTo>
                  <a:pt x="0" y="38"/>
                </a:lnTo>
                <a:cubicBezTo>
                  <a:pt x="592" y="0"/>
                  <a:pt x="592" y="0"/>
                  <a:pt x="592" y="0"/>
                </a:cubicBezTo>
                <a:cubicBezTo>
                  <a:pt x="592" y="0"/>
                  <a:pt x="668" y="0"/>
                  <a:pt x="687" y="76"/>
                </a:cubicBezTo>
                <a:cubicBezTo>
                  <a:pt x="898" y="573"/>
                  <a:pt x="898" y="573"/>
                  <a:pt x="898" y="573"/>
                </a:cubicBezTo>
                <a:lnTo>
                  <a:pt x="0" y="38"/>
                </a:lnTo>
              </a:path>
            </a:pathLst>
          </a:custGeom>
          <a:solidFill>
            <a:srgbClr val="EAB98C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0" name="Freeform 187"/>
          <p:cNvSpPr>
            <a:spLocks noChangeArrowheads="1"/>
          </p:cNvSpPr>
          <p:nvPr/>
        </p:nvSpPr>
        <p:spPr bwMode="auto">
          <a:xfrm>
            <a:off x="582612" y="4763757"/>
            <a:ext cx="273050" cy="177800"/>
          </a:xfrm>
          <a:custGeom>
            <a:avLst/>
            <a:gdLst>
              <a:gd name="T0" fmla="*/ 286 w 707"/>
              <a:gd name="T1" fmla="*/ 0 h 459"/>
              <a:gd name="T2" fmla="*/ 286 w 707"/>
              <a:gd name="T3" fmla="*/ 0 h 459"/>
              <a:gd name="T4" fmla="*/ 38 w 707"/>
              <a:gd name="T5" fmla="*/ 153 h 459"/>
              <a:gd name="T6" fmla="*/ 267 w 707"/>
              <a:gd name="T7" fmla="*/ 439 h 459"/>
              <a:gd name="T8" fmla="*/ 706 w 707"/>
              <a:gd name="T9" fmla="*/ 458 h 459"/>
              <a:gd name="T10" fmla="*/ 286 w 707"/>
              <a:gd name="T11" fmla="*/ 0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7" h="459">
                <a:moveTo>
                  <a:pt x="286" y="0"/>
                </a:moveTo>
                <a:lnTo>
                  <a:pt x="286" y="0"/>
                </a:lnTo>
                <a:cubicBezTo>
                  <a:pt x="286" y="0"/>
                  <a:pt x="0" y="0"/>
                  <a:pt x="38" y="153"/>
                </a:cubicBezTo>
                <a:cubicBezTo>
                  <a:pt x="38" y="153"/>
                  <a:pt x="76" y="420"/>
                  <a:pt x="267" y="439"/>
                </a:cubicBezTo>
                <a:cubicBezTo>
                  <a:pt x="706" y="458"/>
                  <a:pt x="706" y="458"/>
                  <a:pt x="706" y="458"/>
                </a:cubicBezTo>
                <a:lnTo>
                  <a:pt x="286" y="0"/>
                </a:lnTo>
              </a:path>
            </a:pathLst>
          </a:custGeom>
          <a:solidFill>
            <a:srgbClr val="FED6B6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1" name="Freeform 188"/>
          <p:cNvSpPr>
            <a:spLocks noChangeArrowheads="1"/>
          </p:cNvSpPr>
          <p:nvPr/>
        </p:nvSpPr>
        <p:spPr bwMode="auto">
          <a:xfrm>
            <a:off x="995362" y="5665457"/>
            <a:ext cx="438150" cy="254000"/>
          </a:xfrm>
          <a:custGeom>
            <a:avLst/>
            <a:gdLst>
              <a:gd name="T0" fmla="*/ 0 w 1128"/>
              <a:gd name="T1" fmla="*/ 287 h 651"/>
              <a:gd name="T2" fmla="*/ 134 w 1128"/>
              <a:gd name="T3" fmla="*/ 650 h 651"/>
              <a:gd name="T4" fmla="*/ 1127 w 1128"/>
              <a:gd name="T5" fmla="*/ 306 h 651"/>
              <a:gd name="T6" fmla="*/ 993 w 1128"/>
              <a:gd name="T7" fmla="*/ 0 h 651"/>
              <a:gd name="T8" fmla="*/ 0 w 1128"/>
              <a:gd name="T9" fmla="*/ 287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8" h="651">
                <a:moveTo>
                  <a:pt x="0" y="287"/>
                </a:moveTo>
                <a:lnTo>
                  <a:pt x="134" y="650"/>
                </a:lnTo>
                <a:lnTo>
                  <a:pt x="1127" y="306"/>
                </a:lnTo>
                <a:lnTo>
                  <a:pt x="993" y="0"/>
                </a:lnTo>
                <a:lnTo>
                  <a:pt x="0" y="28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2" name="Freeform 189"/>
          <p:cNvSpPr>
            <a:spLocks noChangeArrowheads="1"/>
          </p:cNvSpPr>
          <p:nvPr/>
        </p:nvSpPr>
        <p:spPr bwMode="auto">
          <a:xfrm>
            <a:off x="847725" y="4757407"/>
            <a:ext cx="733425" cy="1079500"/>
          </a:xfrm>
          <a:custGeom>
            <a:avLst/>
            <a:gdLst>
              <a:gd name="T0" fmla="*/ 1776 w 1892"/>
              <a:gd name="T1" fmla="*/ 1050 h 2788"/>
              <a:gd name="T2" fmla="*/ 1776 w 1892"/>
              <a:gd name="T3" fmla="*/ 1050 h 2788"/>
              <a:gd name="T4" fmla="*/ 1146 w 1892"/>
              <a:gd name="T5" fmla="*/ 134 h 2788"/>
              <a:gd name="T6" fmla="*/ 917 w 1892"/>
              <a:gd name="T7" fmla="*/ 0 h 2788"/>
              <a:gd name="T8" fmla="*/ 840 w 1892"/>
              <a:gd name="T9" fmla="*/ 0 h 2788"/>
              <a:gd name="T10" fmla="*/ 840 w 1892"/>
              <a:gd name="T11" fmla="*/ 0 h 2788"/>
              <a:gd name="T12" fmla="*/ 821 w 1892"/>
              <a:gd name="T13" fmla="*/ 0 h 2788"/>
              <a:gd name="T14" fmla="*/ 821 w 1892"/>
              <a:gd name="T15" fmla="*/ 859 h 2788"/>
              <a:gd name="T16" fmla="*/ 821 w 1892"/>
              <a:gd name="T17" fmla="*/ 878 h 2788"/>
              <a:gd name="T18" fmla="*/ 859 w 1892"/>
              <a:gd name="T19" fmla="*/ 821 h 2788"/>
              <a:gd name="T20" fmla="*/ 878 w 1892"/>
              <a:gd name="T21" fmla="*/ 821 h 2788"/>
              <a:gd name="T22" fmla="*/ 1070 w 1892"/>
              <a:gd name="T23" fmla="*/ 1031 h 2788"/>
              <a:gd name="T24" fmla="*/ 821 w 1892"/>
              <a:gd name="T25" fmla="*/ 1603 h 2788"/>
              <a:gd name="T26" fmla="*/ 821 w 1892"/>
              <a:gd name="T27" fmla="*/ 1680 h 2788"/>
              <a:gd name="T28" fmla="*/ 592 w 1892"/>
              <a:gd name="T29" fmla="*/ 1699 h 2788"/>
              <a:gd name="T30" fmla="*/ 248 w 1892"/>
              <a:gd name="T31" fmla="*/ 1871 h 2788"/>
              <a:gd name="T32" fmla="*/ 0 w 1892"/>
              <a:gd name="T33" fmla="*/ 2005 h 2788"/>
              <a:gd name="T34" fmla="*/ 0 w 1892"/>
              <a:gd name="T35" fmla="*/ 2081 h 2788"/>
              <a:gd name="T36" fmla="*/ 38 w 1892"/>
              <a:gd name="T37" fmla="*/ 2138 h 2788"/>
              <a:gd name="T38" fmla="*/ 38 w 1892"/>
              <a:gd name="T39" fmla="*/ 2138 h 2788"/>
              <a:gd name="T40" fmla="*/ 440 w 1892"/>
              <a:gd name="T41" fmla="*/ 2787 h 2788"/>
              <a:gd name="T42" fmla="*/ 1432 w 1892"/>
              <a:gd name="T43" fmla="*/ 2463 h 2788"/>
              <a:gd name="T44" fmla="*/ 1833 w 1892"/>
              <a:gd name="T45" fmla="*/ 1355 h 2788"/>
              <a:gd name="T46" fmla="*/ 1776 w 1892"/>
              <a:gd name="T47" fmla="*/ 1050 h 2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92" h="2788">
                <a:moveTo>
                  <a:pt x="1776" y="1050"/>
                </a:moveTo>
                <a:lnTo>
                  <a:pt x="1776" y="1050"/>
                </a:lnTo>
                <a:cubicBezTo>
                  <a:pt x="1146" y="134"/>
                  <a:pt x="1146" y="134"/>
                  <a:pt x="1146" y="134"/>
                </a:cubicBezTo>
                <a:cubicBezTo>
                  <a:pt x="1088" y="38"/>
                  <a:pt x="993" y="19"/>
                  <a:pt x="917" y="0"/>
                </a:cubicBezTo>
                <a:cubicBezTo>
                  <a:pt x="840" y="0"/>
                  <a:pt x="840" y="0"/>
                  <a:pt x="840" y="0"/>
                </a:cubicBezTo>
                <a:lnTo>
                  <a:pt x="840" y="0"/>
                </a:lnTo>
                <a:cubicBezTo>
                  <a:pt x="821" y="0"/>
                  <a:pt x="821" y="0"/>
                  <a:pt x="821" y="0"/>
                </a:cubicBezTo>
                <a:cubicBezTo>
                  <a:pt x="821" y="859"/>
                  <a:pt x="821" y="859"/>
                  <a:pt x="821" y="859"/>
                </a:cubicBezTo>
                <a:cubicBezTo>
                  <a:pt x="821" y="878"/>
                  <a:pt x="821" y="878"/>
                  <a:pt x="821" y="878"/>
                </a:cubicBezTo>
                <a:cubicBezTo>
                  <a:pt x="859" y="821"/>
                  <a:pt x="859" y="821"/>
                  <a:pt x="859" y="821"/>
                </a:cubicBezTo>
                <a:cubicBezTo>
                  <a:pt x="878" y="821"/>
                  <a:pt x="878" y="821"/>
                  <a:pt x="878" y="821"/>
                </a:cubicBezTo>
                <a:cubicBezTo>
                  <a:pt x="878" y="821"/>
                  <a:pt x="1012" y="974"/>
                  <a:pt x="1070" y="1031"/>
                </a:cubicBezTo>
                <a:cubicBezTo>
                  <a:pt x="1107" y="1355"/>
                  <a:pt x="974" y="1527"/>
                  <a:pt x="821" y="1603"/>
                </a:cubicBezTo>
                <a:cubicBezTo>
                  <a:pt x="821" y="1680"/>
                  <a:pt x="821" y="1680"/>
                  <a:pt x="821" y="1680"/>
                </a:cubicBezTo>
                <a:cubicBezTo>
                  <a:pt x="592" y="1699"/>
                  <a:pt x="592" y="1699"/>
                  <a:pt x="592" y="1699"/>
                </a:cubicBezTo>
                <a:cubicBezTo>
                  <a:pt x="592" y="1699"/>
                  <a:pt x="248" y="1852"/>
                  <a:pt x="248" y="1871"/>
                </a:cubicBezTo>
                <a:cubicBezTo>
                  <a:pt x="229" y="1871"/>
                  <a:pt x="0" y="2005"/>
                  <a:pt x="0" y="2005"/>
                </a:cubicBezTo>
                <a:cubicBezTo>
                  <a:pt x="0" y="2081"/>
                  <a:pt x="0" y="2081"/>
                  <a:pt x="0" y="2081"/>
                </a:cubicBezTo>
                <a:cubicBezTo>
                  <a:pt x="38" y="2138"/>
                  <a:pt x="38" y="2138"/>
                  <a:pt x="38" y="2138"/>
                </a:cubicBezTo>
                <a:lnTo>
                  <a:pt x="38" y="2138"/>
                </a:lnTo>
                <a:cubicBezTo>
                  <a:pt x="440" y="2787"/>
                  <a:pt x="440" y="2787"/>
                  <a:pt x="440" y="2787"/>
                </a:cubicBezTo>
                <a:cubicBezTo>
                  <a:pt x="1432" y="2463"/>
                  <a:pt x="1432" y="2463"/>
                  <a:pt x="1432" y="2463"/>
                </a:cubicBezTo>
                <a:cubicBezTo>
                  <a:pt x="1833" y="1355"/>
                  <a:pt x="1833" y="1355"/>
                  <a:pt x="1833" y="1355"/>
                </a:cubicBezTo>
                <a:cubicBezTo>
                  <a:pt x="1891" y="1203"/>
                  <a:pt x="1776" y="1050"/>
                  <a:pt x="1776" y="1050"/>
                </a:cubicBezTo>
              </a:path>
            </a:pathLst>
          </a:custGeom>
          <a:solidFill>
            <a:srgbClr val="FED6B6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3" name="Freeform 190"/>
          <p:cNvSpPr>
            <a:spLocks noChangeArrowheads="1"/>
          </p:cNvSpPr>
          <p:nvPr/>
        </p:nvSpPr>
        <p:spPr bwMode="auto">
          <a:xfrm>
            <a:off x="255587" y="3793794"/>
            <a:ext cx="1776413" cy="1497013"/>
          </a:xfrm>
          <a:custGeom>
            <a:avLst/>
            <a:gdLst>
              <a:gd name="T0" fmla="*/ 4582 w 4583"/>
              <a:gd name="T1" fmla="*/ 2558 h 3857"/>
              <a:gd name="T2" fmla="*/ 4582 w 4583"/>
              <a:gd name="T3" fmla="*/ 2558 h 3857"/>
              <a:gd name="T4" fmla="*/ 3952 w 4583"/>
              <a:gd name="T5" fmla="*/ 2215 h 3857"/>
              <a:gd name="T6" fmla="*/ 3971 w 4583"/>
              <a:gd name="T7" fmla="*/ 1928 h 3857"/>
              <a:gd name="T8" fmla="*/ 1986 w 4583"/>
              <a:gd name="T9" fmla="*/ 0 h 3857"/>
              <a:gd name="T10" fmla="*/ 0 w 4583"/>
              <a:gd name="T11" fmla="*/ 1928 h 3857"/>
              <a:gd name="T12" fmla="*/ 1986 w 4583"/>
              <a:gd name="T13" fmla="*/ 3856 h 3857"/>
              <a:gd name="T14" fmla="*/ 3837 w 4583"/>
              <a:gd name="T15" fmla="*/ 2634 h 3857"/>
              <a:gd name="T16" fmla="*/ 4582 w 4583"/>
              <a:gd name="T17" fmla="*/ 2558 h 3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83" h="3857">
                <a:moveTo>
                  <a:pt x="4582" y="2558"/>
                </a:moveTo>
                <a:lnTo>
                  <a:pt x="4582" y="2558"/>
                </a:lnTo>
                <a:cubicBezTo>
                  <a:pt x="4411" y="2520"/>
                  <a:pt x="4162" y="2367"/>
                  <a:pt x="3952" y="2215"/>
                </a:cubicBezTo>
                <a:cubicBezTo>
                  <a:pt x="3952" y="2119"/>
                  <a:pt x="3971" y="2024"/>
                  <a:pt x="3971" y="1928"/>
                </a:cubicBezTo>
                <a:cubicBezTo>
                  <a:pt x="3971" y="859"/>
                  <a:pt x="3074" y="0"/>
                  <a:pt x="1986" y="0"/>
                </a:cubicBezTo>
                <a:cubicBezTo>
                  <a:pt x="897" y="0"/>
                  <a:pt x="0" y="859"/>
                  <a:pt x="0" y="1928"/>
                </a:cubicBezTo>
                <a:cubicBezTo>
                  <a:pt x="0" y="2997"/>
                  <a:pt x="897" y="3856"/>
                  <a:pt x="1986" y="3856"/>
                </a:cubicBezTo>
                <a:cubicBezTo>
                  <a:pt x="2826" y="3856"/>
                  <a:pt x="3551" y="3341"/>
                  <a:pt x="3837" y="2634"/>
                </a:cubicBezTo>
                <a:cubicBezTo>
                  <a:pt x="4315" y="2654"/>
                  <a:pt x="4582" y="2558"/>
                  <a:pt x="4582" y="2558"/>
                </a:cubicBezTo>
              </a:path>
            </a:pathLst>
          </a:custGeom>
          <a:solidFill>
            <a:srgbClr val="005898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4" name="Freeform 191"/>
          <p:cNvSpPr>
            <a:spLocks noChangeArrowheads="1"/>
          </p:cNvSpPr>
          <p:nvPr/>
        </p:nvSpPr>
        <p:spPr bwMode="auto">
          <a:xfrm>
            <a:off x="649287" y="4859007"/>
            <a:ext cx="555625" cy="704850"/>
          </a:xfrm>
          <a:custGeom>
            <a:avLst/>
            <a:gdLst>
              <a:gd name="T0" fmla="*/ 1432 w 1433"/>
              <a:gd name="T1" fmla="*/ 1375 h 1815"/>
              <a:gd name="T2" fmla="*/ 1432 w 1433"/>
              <a:gd name="T3" fmla="*/ 1375 h 1815"/>
              <a:gd name="T4" fmla="*/ 1413 w 1433"/>
              <a:gd name="T5" fmla="*/ 1280 h 1815"/>
              <a:gd name="T6" fmla="*/ 859 w 1433"/>
              <a:gd name="T7" fmla="*/ 1146 h 1815"/>
              <a:gd name="T8" fmla="*/ 859 w 1433"/>
              <a:gd name="T9" fmla="*/ 1146 h 1815"/>
              <a:gd name="T10" fmla="*/ 534 w 1433"/>
              <a:gd name="T11" fmla="*/ 210 h 1815"/>
              <a:gd name="T12" fmla="*/ 210 w 1433"/>
              <a:gd name="T13" fmla="*/ 58 h 1815"/>
              <a:gd name="T14" fmla="*/ 38 w 1433"/>
              <a:gd name="T15" fmla="*/ 382 h 1815"/>
              <a:gd name="T16" fmla="*/ 515 w 1433"/>
              <a:gd name="T17" fmla="*/ 1814 h 1815"/>
              <a:gd name="T18" fmla="*/ 1011 w 1433"/>
              <a:gd name="T19" fmla="*/ 1642 h 1815"/>
              <a:gd name="T20" fmla="*/ 1011 w 1433"/>
              <a:gd name="T21" fmla="*/ 1604 h 1815"/>
              <a:gd name="T22" fmla="*/ 1279 w 1433"/>
              <a:gd name="T23" fmla="*/ 1509 h 1815"/>
              <a:gd name="T24" fmla="*/ 1432 w 1433"/>
              <a:gd name="T25" fmla="*/ 1375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33" h="1815">
                <a:moveTo>
                  <a:pt x="1432" y="1375"/>
                </a:moveTo>
                <a:lnTo>
                  <a:pt x="1432" y="1375"/>
                </a:lnTo>
                <a:cubicBezTo>
                  <a:pt x="1413" y="1280"/>
                  <a:pt x="1413" y="1280"/>
                  <a:pt x="1413" y="1280"/>
                </a:cubicBezTo>
                <a:cubicBezTo>
                  <a:pt x="1069" y="1470"/>
                  <a:pt x="859" y="1146"/>
                  <a:pt x="859" y="1146"/>
                </a:cubicBezTo>
                <a:lnTo>
                  <a:pt x="859" y="1146"/>
                </a:lnTo>
                <a:cubicBezTo>
                  <a:pt x="534" y="210"/>
                  <a:pt x="534" y="210"/>
                  <a:pt x="534" y="210"/>
                </a:cubicBezTo>
                <a:cubicBezTo>
                  <a:pt x="496" y="77"/>
                  <a:pt x="344" y="0"/>
                  <a:pt x="210" y="58"/>
                </a:cubicBezTo>
                <a:cubicBezTo>
                  <a:pt x="57" y="96"/>
                  <a:pt x="0" y="248"/>
                  <a:pt x="38" y="382"/>
                </a:cubicBezTo>
                <a:cubicBezTo>
                  <a:pt x="515" y="1814"/>
                  <a:pt x="515" y="1814"/>
                  <a:pt x="515" y="1814"/>
                </a:cubicBezTo>
                <a:cubicBezTo>
                  <a:pt x="1011" y="1642"/>
                  <a:pt x="1011" y="1642"/>
                  <a:pt x="1011" y="1642"/>
                </a:cubicBezTo>
                <a:cubicBezTo>
                  <a:pt x="1011" y="1604"/>
                  <a:pt x="1011" y="1604"/>
                  <a:pt x="1011" y="1604"/>
                </a:cubicBezTo>
                <a:cubicBezTo>
                  <a:pt x="1126" y="1566"/>
                  <a:pt x="1279" y="1528"/>
                  <a:pt x="1279" y="1509"/>
                </a:cubicBezTo>
                <a:cubicBezTo>
                  <a:pt x="1298" y="1509"/>
                  <a:pt x="1432" y="1375"/>
                  <a:pt x="1432" y="1375"/>
                </a:cubicBezTo>
              </a:path>
            </a:pathLst>
          </a:custGeom>
          <a:solidFill>
            <a:srgbClr val="FED6B6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5" name="Freeform 192"/>
          <p:cNvSpPr>
            <a:spLocks noChangeArrowheads="1"/>
          </p:cNvSpPr>
          <p:nvPr/>
        </p:nvSpPr>
        <p:spPr bwMode="auto">
          <a:xfrm>
            <a:off x="847725" y="5563857"/>
            <a:ext cx="214312" cy="266700"/>
          </a:xfrm>
          <a:custGeom>
            <a:avLst/>
            <a:gdLst>
              <a:gd name="T0" fmla="*/ 440 w 555"/>
              <a:gd name="T1" fmla="*/ 688 h 689"/>
              <a:gd name="T2" fmla="*/ 440 w 555"/>
              <a:gd name="T3" fmla="*/ 688 h 689"/>
              <a:gd name="T4" fmla="*/ 554 w 555"/>
              <a:gd name="T5" fmla="*/ 496 h 689"/>
              <a:gd name="T6" fmla="*/ 248 w 555"/>
              <a:gd name="T7" fmla="*/ 133 h 689"/>
              <a:gd name="T8" fmla="*/ 0 w 555"/>
              <a:gd name="T9" fmla="*/ 0 h 689"/>
              <a:gd name="T10" fmla="*/ 440 w 555"/>
              <a:gd name="T11" fmla="*/ 688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5" h="689">
                <a:moveTo>
                  <a:pt x="440" y="688"/>
                </a:moveTo>
                <a:lnTo>
                  <a:pt x="440" y="688"/>
                </a:lnTo>
                <a:cubicBezTo>
                  <a:pt x="554" y="496"/>
                  <a:pt x="554" y="496"/>
                  <a:pt x="554" y="496"/>
                </a:cubicBezTo>
                <a:cubicBezTo>
                  <a:pt x="248" y="133"/>
                  <a:pt x="248" y="133"/>
                  <a:pt x="248" y="13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53" y="363"/>
                  <a:pt x="440" y="688"/>
                </a:cubicBezTo>
              </a:path>
            </a:pathLst>
          </a:custGeom>
          <a:solidFill>
            <a:srgbClr val="FED6B6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6" name="Freeform 193"/>
          <p:cNvSpPr>
            <a:spLocks noChangeArrowheads="1"/>
          </p:cNvSpPr>
          <p:nvPr/>
        </p:nvSpPr>
        <p:spPr bwMode="auto">
          <a:xfrm>
            <a:off x="677862" y="4903457"/>
            <a:ext cx="161925" cy="155575"/>
          </a:xfrm>
          <a:custGeom>
            <a:avLst/>
            <a:gdLst>
              <a:gd name="T0" fmla="*/ 248 w 421"/>
              <a:gd name="T1" fmla="*/ 362 h 402"/>
              <a:gd name="T2" fmla="*/ 248 w 421"/>
              <a:gd name="T3" fmla="*/ 362 h 402"/>
              <a:gd name="T4" fmla="*/ 19 w 421"/>
              <a:gd name="T5" fmla="*/ 248 h 402"/>
              <a:gd name="T6" fmla="*/ 172 w 421"/>
              <a:gd name="T7" fmla="*/ 19 h 402"/>
              <a:gd name="T8" fmla="*/ 401 w 421"/>
              <a:gd name="T9" fmla="*/ 152 h 402"/>
              <a:gd name="T10" fmla="*/ 248 w 421"/>
              <a:gd name="T11" fmla="*/ 362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1" h="402">
                <a:moveTo>
                  <a:pt x="248" y="362"/>
                </a:moveTo>
                <a:lnTo>
                  <a:pt x="248" y="362"/>
                </a:lnTo>
                <a:cubicBezTo>
                  <a:pt x="153" y="401"/>
                  <a:pt x="38" y="344"/>
                  <a:pt x="19" y="248"/>
                </a:cubicBezTo>
                <a:cubicBezTo>
                  <a:pt x="0" y="133"/>
                  <a:pt x="76" y="38"/>
                  <a:pt x="172" y="19"/>
                </a:cubicBezTo>
                <a:cubicBezTo>
                  <a:pt x="287" y="0"/>
                  <a:pt x="382" y="57"/>
                  <a:pt x="401" y="152"/>
                </a:cubicBezTo>
                <a:cubicBezTo>
                  <a:pt x="420" y="248"/>
                  <a:pt x="363" y="344"/>
                  <a:pt x="248" y="362"/>
                </a:cubicBezTo>
              </a:path>
            </a:pathLst>
          </a:custGeom>
          <a:solidFill>
            <a:srgbClr val="E3B69D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7" name="Freeform 194"/>
          <p:cNvSpPr>
            <a:spLocks noChangeArrowheads="1"/>
          </p:cNvSpPr>
          <p:nvPr/>
        </p:nvSpPr>
        <p:spPr bwMode="auto">
          <a:xfrm>
            <a:off x="684212" y="4947907"/>
            <a:ext cx="171450" cy="120650"/>
          </a:xfrm>
          <a:custGeom>
            <a:avLst/>
            <a:gdLst>
              <a:gd name="T0" fmla="*/ 0 w 440"/>
              <a:gd name="T1" fmla="*/ 134 h 307"/>
              <a:gd name="T2" fmla="*/ 57 w 440"/>
              <a:gd name="T3" fmla="*/ 306 h 307"/>
              <a:gd name="T4" fmla="*/ 439 w 440"/>
              <a:gd name="T5" fmla="*/ 211 h 307"/>
              <a:gd name="T6" fmla="*/ 382 w 440"/>
              <a:gd name="T7" fmla="*/ 0 h 307"/>
              <a:gd name="T8" fmla="*/ 0 w 440"/>
              <a:gd name="T9" fmla="*/ 134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" h="307">
                <a:moveTo>
                  <a:pt x="0" y="134"/>
                </a:moveTo>
                <a:lnTo>
                  <a:pt x="57" y="306"/>
                </a:lnTo>
                <a:lnTo>
                  <a:pt x="439" y="211"/>
                </a:lnTo>
                <a:lnTo>
                  <a:pt x="382" y="0"/>
                </a:lnTo>
                <a:lnTo>
                  <a:pt x="0" y="134"/>
                </a:lnTo>
              </a:path>
            </a:pathLst>
          </a:custGeom>
          <a:solidFill>
            <a:srgbClr val="E3B69D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8" name="Freeform 195"/>
          <p:cNvSpPr>
            <a:spLocks noChangeArrowheads="1"/>
          </p:cNvSpPr>
          <p:nvPr/>
        </p:nvSpPr>
        <p:spPr bwMode="auto">
          <a:xfrm>
            <a:off x="1002506" y="5792457"/>
            <a:ext cx="1243013" cy="2198687"/>
          </a:xfrm>
          <a:custGeom>
            <a:avLst/>
            <a:gdLst>
              <a:gd name="T0" fmla="*/ 3207 w 3208"/>
              <a:gd name="T1" fmla="*/ 5192 h 5670"/>
              <a:gd name="T2" fmla="*/ 1928 w 3208"/>
              <a:gd name="T3" fmla="*/ 5669 h 5670"/>
              <a:gd name="T4" fmla="*/ 0 w 3208"/>
              <a:gd name="T5" fmla="*/ 458 h 5670"/>
              <a:gd name="T6" fmla="*/ 1279 w 3208"/>
              <a:gd name="T7" fmla="*/ 0 h 5670"/>
              <a:gd name="T8" fmla="*/ 3207 w 3208"/>
              <a:gd name="T9" fmla="*/ 5192 h 5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8" h="5670">
                <a:moveTo>
                  <a:pt x="3207" y="5192"/>
                </a:moveTo>
                <a:lnTo>
                  <a:pt x="1928" y="5669"/>
                </a:lnTo>
                <a:lnTo>
                  <a:pt x="0" y="458"/>
                </a:lnTo>
                <a:lnTo>
                  <a:pt x="1279" y="0"/>
                </a:lnTo>
                <a:lnTo>
                  <a:pt x="3207" y="5192"/>
                </a:lnTo>
              </a:path>
            </a:pathLst>
          </a:custGeom>
          <a:solidFill>
            <a:srgbClr val="424243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6" name="TextBox 2"/>
          <p:cNvSpPr txBox="1"/>
          <p:nvPr/>
        </p:nvSpPr>
        <p:spPr>
          <a:xfrm>
            <a:off x="9015413" y="2174875"/>
            <a:ext cx="185737" cy="4238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 dirty="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909" name="矩形 166"/>
          <p:cNvSpPr>
            <a:spLocks noChangeArrowheads="1"/>
          </p:cNvSpPr>
          <p:nvPr/>
        </p:nvSpPr>
        <p:spPr bwMode="auto">
          <a:xfrm>
            <a:off x="873124" y="908598"/>
            <a:ext cx="9655175" cy="78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        数据平台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Trustdata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公布了在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2019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年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月各大移动阅读平台的月活跃人数，其中掌阅拥有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5922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万用户是移动阅读类第一位，米读小说、七猫免费小说和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QQ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阅读的月活跃人数都超过千万。</a:t>
            </a:r>
            <a:endParaRPr lang="en-US" altLang="zh-CN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sym typeface="Arial" pitchFamily="34" charset="0"/>
            </a:endParaRPr>
          </a:p>
        </p:txBody>
      </p:sp>
      <p:sp>
        <p:nvSpPr>
          <p:cNvPr id="31910" name="TextBox 13"/>
          <p:cNvSpPr txBox="1">
            <a:spLocks noChangeArrowheads="1"/>
          </p:cNvSpPr>
          <p:nvPr/>
        </p:nvSpPr>
        <p:spPr bwMode="auto">
          <a:xfrm>
            <a:off x="10771982" y="2698111"/>
            <a:ext cx="8540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掌阅</a:t>
            </a:r>
            <a:endParaRPr lang="en-US" altLang="zh-CN" sz="20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1912" name="TextBox 13"/>
          <p:cNvSpPr txBox="1">
            <a:spLocks noChangeArrowheads="1"/>
          </p:cNvSpPr>
          <p:nvPr/>
        </p:nvSpPr>
        <p:spPr bwMode="auto">
          <a:xfrm>
            <a:off x="603250" y="4409744"/>
            <a:ext cx="9779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QQ</a:t>
            </a:r>
            <a:r>
              <a:rPr lang="zh-CN" altLang="en-US" sz="20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阅读</a:t>
            </a:r>
            <a:endParaRPr lang="en-US" altLang="zh-CN" sz="20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69" name="矩形 166"/>
          <p:cNvSpPr>
            <a:spLocks noChangeArrowheads="1"/>
          </p:cNvSpPr>
          <p:nvPr/>
        </p:nvSpPr>
        <p:spPr bwMode="auto">
          <a:xfrm>
            <a:off x="491332" y="2174875"/>
            <a:ext cx="9655175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        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掌阅主要的阅读内容类型为网络小说和漫画，比如都市、玄幻小说。掌阅也有一些出版的文学作品，一般是前几章免费，后面是付费内容。该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APP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有书本评分、书架、搜索、听书、无线传书等功能，阅读界面模拟实体书翻页动效。但是名著阅读是付费服务。</a:t>
            </a:r>
            <a:endParaRPr lang="en-US" altLang="zh-CN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sym typeface="Arial" pitchFamily="34" charset="0"/>
            </a:endParaRPr>
          </a:p>
        </p:txBody>
      </p:sp>
      <p:sp>
        <p:nvSpPr>
          <p:cNvPr id="170" name="矩形 166"/>
          <p:cNvSpPr>
            <a:spLocks noChangeArrowheads="1"/>
          </p:cNvSpPr>
          <p:nvPr/>
        </p:nvSpPr>
        <p:spPr bwMode="auto">
          <a:xfrm>
            <a:off x="2297113" y="3988749"/>
            <a:ext cx="7333455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        QQ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阅读是腾讯旗下的一款移动阅读软件，其可供阅读的书本与掌阅的差不多，新用户有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10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天限定内容的免费阅读期。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QQ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阅读同样有书本评分、书架、搜索、听书等功能，名著阅读也是付费内容。</a:t>
            </a:r>
            <a:endParaRPr lang="en-US" altLang="zh-CN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sym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747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2657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同类软件</a:t>
            </a:r>
          </a:p>
        </p:txBody>
      </p:sp>
      <p:sp>
        <p:nvSpPr>
          <p:cNvPr id="31748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8668544" y="6215217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C5473FCC-F294-4137-A0CE-FDD38396588E}" type="slidenum">
              <a:rPr lang="en-US" altLang="zh-CN" smtClean="0">
                <a:solidFill>
                  <a:srgbClr val="FFFFFF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pPr/>
              <a:t>8</a:t>
            </a:fld>
            <a:endParaRPr lang="en-US" altLang="zh-CN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46" name="Freeform 103"/>
          <p:cNvSpPr>
            <a:spLocks noChangeArrowheads="1"/>
          </p:cNvSpPr>
          <p:nvPr/>
        </p:nvSpPr>
        <p:spPr bwMode="auto">
          <a:xfrm>
            <a:off x="10776744" y="3255324"/>
            <a:ext cx="349250" cy="222250"/>
          </a:xfrm>
          <a:custGeom>
            <a:avLst/>
            <a:gdLst>
              <a:gd name="T0" fmla="*/ 897 w 898"/>
              <a:gd name="T1" fmla="*/ 38 h 574"/>
              <a:gd name="T2" fmla="*/ 897 w 898"/>
              <a:gd name="T3" fmla="*/ 38 h 574"/>
              <a:gd name="T4" fmla="*/ 305 w 898"/>
              <a:gd name="T5" fmla="*/ 0 h 574"/>
              <a:gd name="T6" fmla="*/ 210 w 898"/>
              <a:gd name="T7" fmla="*/ 77 h 574"/>
              <a:gd name="T8" fmla="*/ 0 w 898"/>
              <a:gd name="T9" fmla="*/ 573 h 574"/>
              <a:gd name="T10" fmla="*/ 897 w 898"/>
              <a:gd name="T11" fmla="*/ 38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8" h="574">
                <a:moveTo>
                  <a:pt x="897" y="38"/>
                </a:moveTo>
                <a:lnTo>
                  <a:pt x="897" y="38"/>
                </a:lnTo>
                <a:cubicBezTo>
                  <a:pt x="305" y="0"/>
                  <a:pt x="305" y="0"/>
                  <a:pt x="305" y="0"/>
                </a:cubicBezTo>
                <a:cubicBezTo>
                  <a:pt x="305" y="0"/>
                  <a:pt x="229" y="0"/>
                  <a:pt x="210" y="77"/>
                </a:cubicBezTo>
                <a:cubicBezTo>
                  <a:pt x="0" y="573"/>
                  <a:pt x="0" y="573"/>
                  <a:pt x="0" y="573"/>
                </a:cubicBezTo>
                <a:lnTo>
                  <a:pt x="897" y="38"/>
                </a:lnTo>
              </a:path>
            </a:pathLst>
          </a:custGeom>
          <a:solidFill>
            <a:srgbClr val="EAB98C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104"/>
          <p:cNvSpPr>
            <a:spLocks noChangeArrowheads="1"/>
          </p:cNvSpPr>
          <p:nvPr/>
        </p:nvSpPr>
        <p:spPr bwMode="auto">
          <a:xfrm>
            <a:off x="11183144" y="3083874"/>
            <a:ext cx="274638" cy="177800"/>
          </a:xfrm>
          <a:custGeom>
            <a:avLst/>
            <a:gdLst>
              <a:gd name="T0" fmla="*/ 420 w 707"/>
              <a:gd name="T1" fmla="*/ 0 h 459"/>
              <a:gd name="T2" fmla="*/ 420 w 707"/>
              <a:gd name="T3" fmla="*/ 0 h 459"/>
              <a:gd name="T4" fmla="*/ 668 w 707"/>
              <a:gd name="T5" fmla="*/ 153 h 459"/>
              <a:gd name="T6" fmla="*/ 439 w 707"/>
              <a:gd name="T7" fmla="*/ 439 h 459"/>
              <a:gd name="T8" fmla="*/ 0 w 707"/>
              <a:gd name="T9" fmla="*/ 458 h 459"/>
              <a:gd name="T10" fmla="*/ 420 w 707"/>
              <a:gd name="T11" fmla="*/ 0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7" h="459">
                <a:moveTo>
                  <a:pt x="420" y="0"/>
                </a:moveTo>
                <a:lnTo>
                  <a:pt x="420" y="0"/>
                </a:lnTo>
                <a:cubicBezTo>
                  <a:pt x="420" y="0"/>
                  <a:pt x="706" y="0"/>
                  <a:pt x="668" y="153"/>
                </a:cubicBezTo>
                <a:cubicBezTo>
                  <a:pt x="668" y="153"/>
                  <a:pt x="630" y="420"/>
                  <a:pt x="439" y="439"/>
                </a:cubicBezTo>
                <a:cubicBezTo>
                  <a:pt x="0" y="458"/>
                  <a:pt x="0" y="458"/>
                  <a:pt x="0" y="458"/>
                </a:cubicBezTo>
                <a:lnTo>
                  <a:pt x="420" y="0"/>
                </a:lnTo>
              </a:path>
            </a:pathLst>
          </a:custGeom>
          <a:solidFill>
            <a:srgbClr val="FED6B6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Freeform 105"/>
          <p:cNvSpPr>
            <a:spLocks noChangeArrowheads="1"/>
          </p:cNvSpPr>
          <p:nvPr/>
        </p:nvSpPr>
        <p:spPr bwMode="auto">
          <a:xfrm>
            <a:off x="10614819" y="3988749"/>
            <a:ext cx="428625" cy="250825"/>
          </a:xfrm>
          <a:custGeom>
            <a:avLst/>
            <a:gdLst>
              <a:gd name="T0" fmla="*/ 1107 w 1108"/>
              <a:gd name="T1" fmla="*/ 285 h 649"/>
              <a:gd name="T2" fmla="*/ 973 w 1108"/>
              <a:gd name="T3" fmla="*/ 648 h 649"/>
              <a:gd name="T4" fmla="*/ 0 w 1108"/>
              <a:gd name="T5" fmla="*/ 305 h 649"/>
              <a:gd name="T6" fmla="*/ 114 w 1108"/>
              <a:gd name="T7" fmla="*/ 0 h 649"/>
              <a:gd name="T8" fmla="*/ 1107 w 1108"/>
              <a:gd name="T9" fmla="*/ 285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8" h="649">
                <a:moveTo>
                  <a:pt x="1107" y="285"/>
                </a:moveTo>
                <a:lnTo>
                  <a:pt x="973" y="648"/>
                </a:lnTo>
                <a:lnTo>
                  <a:pt x="0" y="305"/>
                </a:lnTo>
                <a:lnTo>
                  <a:pt x="114" y="0"/>
                </a:lnTo>
                <a:lnTo>
                  <a:pt x="1107" y="28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Freeform 106"/>
          <p:cNvSpPr>
            <a:spLocks noChangeArrowheads="1"/>
          </p:cNvSpPr>
          <p:nvPr/>
        </p:nvSpPr>
        <p:spPr bwMode="auto">
          <a:xfrm>
            <a:off x="10459244" y="3077524"/>
            <a:ext cx="733425" cy="1079500"/>
          </a:xfrm>
          <a:custGeom>
            <a:avLst/>
            <a:gdLst>
              <a:gd name="T0" fmla="*/ 114 w 1891"/>
              <a:gd name="T1" fmla="*/ 1031 h 2788"/>
              <a:gd name="T2" fmla="*/ 114 w 1891"/>
              <a:gd name="T3" fmla="*/ 1031 h 2788"/>
              <a:gd name="T4" fmla="*/ 744 w 1891"/>
              <a:gd name="T5" fmla="*/ 114 h 2788"/>
              <a:gd name="T6" fmla="*/ 974 w 1891"/>
              <a:gd name="T7" fmla="*/ 0 h 2788"/>
              <a:gd name="T8" fmla="*/ 1050 w 1891"/>
              <a:gd name="T9" fmla="*/ 0 h 2788"/>
              <a:gd name="T10" fmla="*/ 1050 w 1891"/>
              <a:gd name="T11" fmla="*/ 0 h 2788"/>
              <a:gd name="T12" fmla="*/ 1069 w 1891"/>
              <a:gd name="T13" fmla="*/ 0 h 2788"/>
              <a:gd name="T14" fmla="*/ 1069 w 1891"/>
              <a:gd name="T15" fmla="*/ 859 h 2788"/>
              <a:gd name="T16" fmla="*/ 1069 w 1891"/>
              <a:gd name="T17" fmla="*/ 859 h 2788"/>
              <a:gd name="T18" fmla="*/ 1031 w 1891"/>
              <a:gd name="T19" fmla="*/ 802 h 2788"/>
              <a:gd name="T20" fmla="*/ 1012 w 1891"/>
              <a:gd name="T21" fmla="*/ 821 h 2788"/>
              <a:gd name="T22" fmla="*/ 821 w 1891"/>
              <a:gd name="T23" fmla="*/ 1031 h 2788"/>
              <a:gd name="T24" fmla="*/ 1069 w 1891"/>
              <a:gd name="T25" fmla="*/ 1585 h 2788"/>
              <a:gd name="T26" fmla="*/ 1069 w 1891"/>
              <a:gd name="T27" fmla="*/ 1661 h 2788"/>
              <a:gd name="T28" fmla="*/ 1298 w 1891"/>
              <a:gd name="T29" fmla="*/ 1680 h 2788"/>
              <a:gd name="T30" fmla="*/ 1642 w 1891"/>
              <a:gd name="T31" fmla="*/ 1871 h 2788"/>
              <a:gd name="T32" fmla="*/ 1890 w 1891"/>
              <a:gd name="T33" fmla="*/ 1986 h 2788"/>
              <a:gd name="T34" fmla="*/ 1890 w 1891"/>
              <a:gd name="T35" fmla="*/ 2081 h 2788"/>
              <a:gd name="T36" fmla="*/ 1852 w 1891"/>
              <a:gd name="T37" fmla="*/ 2138 h 2788"/>
              <a:gd name="T38" fmla="*/ 1852 w 1891"/>
              <a:gd name="T39" fmla="*/ 2138 h 2788"/>
              <a:gd name="T40" fmla="*/ 1451 w 1891"/>
              <a:gd name="T41" fmla="*/ 2787 h 2788"/>
              <a:gd name="T42" fmla="*/ 458 w 1891"/>
              <a:gd name="T43" fmla="*/ 2463 h 2788"/>
              <a:gd name="T44" fmla="*/ 57 w 1891"/>
              <a:gd name="T45" fmla="*/ 1356 h 2788"/>
              <a:gd name="T46" fmla="*/ 114 w 1891"/>
              <a:gd name="T47" fmla="*/ 1031 h 2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91" h="2788">
                <a:moveTo>
                  <a:pt x="114" y="1031"/>
                </a:moveTo>
                <a:lnTo>
                  <a:pt x="114" y="1031"/>
                </a:lnTo>
                <a:cubicBezTo>
                  <a:pt x="744" y="114"/>
                  <a:pt x="744" y="114"/>
                  <a:pt x="744" y="114"/>
                </a:cubicBezTo>
                <a:cubicBezTo>
                  <a:pt x="802" y="38"/>
                  <a:pt x="897" y="0"/>
                  <a:pt x="974" y="0"/>
                </a:cubicBezTo>
                <a:cubicBezTo>
                  <a:pt x="1050" y="0"/>
                  <a:pt x="1050" y="0"/>
                  <a:pt x="1050" y="0"/>
                </a:cubicBezTo>
                <a:lnTo>
                  <a:pt x="1050" y="0"/>
                </a:lnTo>
                <a:cubicBezTo>
                  <a:pt x="1069" y="0"/>
                  <a:pt x="1069" y="0"/>
                  <a:pt x="1069" y="0"/>
                </a:cubicBezTo>
                <a:cubicBezTo>
                  <a:pt x="1069" y="859"/>
                  <a:pt x="1069" y="859"/>
                  <a:pt x="1069" y="859"/>
                </a:cubicBezTo>
                <a:lnTo>
                  <a:pt x="1069" y="859"/>
                </a:lnTo>
                <a:cubicBezTo>
                  <a:pt x="1031" y="802"/>
                  <a:pt x="1031" y="802"/>
                  <a:pt x="1031" y="802"/>
                </a:cubicBezTo>
                <a:cubicBezTo>
                  <a:pt x="1012" y="821"/>
                  <a:pt x="1012" y="821"/>
                  <a:pt x="1012" y="821"/>
                </a:cubicBezTo>
                <a:cubicBezTo>
                  <a:pt x="1012" y="821"/>
                  <a:pt x="878" y="974"/>
                  <a:pt x="821" y="1031"/>
                </a:cubicBezTo>
                <a:cubicBezTo>
                  <a:pt x="783" y="1356"/>
                  <a:pt x="916" y="1527"/>
                  <a:pt x="1069" y="1585"/>
                </a:cubicBezTo>
                <a:cubicBezTo>
                  <a:pt x="1069" y="1661"/>
                  <a:pt x="1069" y="1661"/>
                  <a:pt x="1069" y="1661"/>
                </a:cubicBezTo>
                <a:cubicBezTo>
                  <a:pt x="1298" y="1680"/>
                  <a:pt x="1298" y="1680"/>
                  <a:pt x="1298" y="1680"/>
                </a:cubicBezTo>
                <a:cubicBezTo>
                  <a:pt x="1298" y="1680"/>
                  <a:pt x="1642" y="1852"/>
                  <a:pt x="1642" y="1871"/>
                </a:cubicBezTo>
                <a:cubicBezTo>
                  <a:pt x="1661" y="1871"/>
                  <a:pt x="1890" y="1986"/>
                  <a:pt x="1890" y="1986"/>
                </a:cubicBezTo>
                <a:cubicBezTo>
                  <a:pt x="1890" y="2081"/>
                  <a:pt x="1890" y="2081"/>
                  <a:pt x="1890" y="2081"/>
                </a:cubicBezTo>
                <a:cubicBezTo>
                  <a:pt x="1852" y="2138"/>
                  <a:pt x="1852" y="2138"/>
                  <a:pt x="1852" y="2138"/>
                </a:cubicBezTo>
                <a:lnTo>
                  <a:pt x="1852" y="2138"/>
                </a:lnTo>
                <a:cubicBezTo>
                  <a:pt x="1451" y="2787"/>
                  <a:pt x="1451" y="2787"/>
                  <a:pt x="1451" y="2787"/>
                </a:cubicBezTo>
                <a:cubicBezTo>
                  <a:pt x="458" y="2463"/>
                  <a:pt x="458" y="2463"/>
                  <a:pt x="458" y="2463"/>
                </a:cubicBezTo>
                <a:cubicBezTo>
                  <a:pt x="57" y="1356"/>
                  <a:pt x="57" y="1356"/>
                  <a:pt x="57" y="1356"/>
                </a:cubicBezTo>
                <a:cubicBezTo>
                  <a:pt x="0" y="1203"/>
                  <a:pt x="114" y="1031"/>
                  <a:pt x="114" y="1031"/>
                </a:cubicBezTo>
              </a:path>
            </a:pathLst>
          </a:custGeom>
          <a:solidFill>
            <a:srgbClr val="FED6B6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Freeform 107"/>
          <p:cNvSpPr>
            <a:spLocks noChangeArrowheads="1"/>
          </p:cNvSpPr>
          <p:nvPr/>
        </p:nvSpPr>
        <p:spPr bwMode="auto">
          <a:xfrm>
            <a:off x="10198894" y="2382199"/>
            <a:ext cx="1598613" cy="1000125"/>
          </a:xfrm>
          <a:custGeom>
            <a:avLst/>
            <a:gdLst>
              <a:gd name="T0" fmla="*/ 3780 w 4125"/>
              <a:gd name="T1" fmla="*/ 0 h 2579"/>
              <a:gd name="T2" fmla="*/ 3780 w 4125"/>
              <a:gd name="T3" fmla="*/ 0 h 2579"/>
              <a:gd name="T4" fmla="*/ 1164 w 4125"/>
              <a:gd name="T5" fmla="*/ 0 h 2579"/>
              <a:gd name="T6" fmla="*/ 820 w 4125"/>
              <a:gd name="T7" fmla="*/ 363 h 2579"/>
              <a:gd name="T8" fmla="*/ 820 w 4125"/>
              <a:gd name="T9" fmla="*/ 955 h 2579"/>
              <a:gd name="T10" fmla="*/ 0 w 4125"/>
              <a:gd name="T11" fmla="*/ 1242 h 2579"/>
              <a:gd name="T12" fmla="*/ 820 w 4125"/>
              <a:gd name="T13" fmla="*/ 1432 h 2579"/>
              <a:gd name="T14" fmla="*/ 820 w 4125"/>
              <a:gd name="T15" fmla="*/ 2234 h 2579"/>
              <a:gd name="T16" fmla="*/ 1164 w 4125"/>
              <a:gd name="T17" fmla="*/ 2578 h 2579"/>
              <a:gd name="T18" fmla="*/ 3780 w 4125"/>
              <a:gd name="T19" fmla="*/ 2578 h 2579"/>
              <a:gd name="T20" fmla="*/ 4124 w 4125"/>
              <a:gd name="T21" fmla="*/ 2234 h 2579"/>
              <a:gd name="T22" fmla="*/ 4124 w 4125"/>
              <a:gd name="T23" fmla="*/ 363 h 2579"/>
              <a:gd name="T24" fmla="*/ 3780 w 4125"/>
              <a:gd name="T25" fmla="*/ 0 h 2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25" h="2579">
                <a:moveTo>
                  <a:pt x="3780" y="0"/>
                </a:moveTo>
                <a:lnTo>
                  <a:pt x="3780" y="0"/>
                </a:lnTo>
                <a:cubicBezTo>
                  <a:pt x="1164" y="0"/>
                  <a:pt x="1164" y="0"/>
                  <a:pt x="1164" y="0"/>
                </a:cubicBezTo>
                <a:cubicBezTo>
                  <a:pt x="973" y="0"/>
                  <a:pt x="820" y="172"/>
                  <a:pt x="820" y="363"/>
                </a:cubicBezTo>
                <a:cubicBezTo>
                  <a:pt x="820" y="955"/>
                  <a:pt x="820" y="955"/>
                  <a:pt x="820" y="955"/>
                </a:cubicBezTo>
                <a:cubicBezTo>
                  <a:pt x="496" y="1108"/>
                  <a:pt x="0" y="1242"/>
                  <a:pt x="0" y="1242"/>
                </a:cubicBezTo>
                <a:cubicBezTo>
                  <a:pt x="382" y="1394"/>
                  <a:pt x="649" y="1432"/>
                  <a:pt x="820" y="1432"/>
                </a:cubicBezTo>
                <a:cubicBezTo>
                  <a:pt x="820" y="2234"/>
                  <a:pt x="820" y="2234"/>
                  <a:pt x="820" y="2234"/>
                </a:cubicBezTo>
                <a:cubicBezTo>
                  <a:pt x="820" y="2425"/>
                  <a:pt x="973" y="2578"/>
                  <a:pt x="1164" y="2578"/>
                </a:cubicBezTo>
                <a:cubicBezTo>
                  <a:pt x="3780" y="2578"/>
                  <a:pt x="3780" y="2578"/>
                  <a:pt x="3780" y="2578"/>
                </a:cubicBezTo>
                <a:cubicBezTo>
                  <a:pt x="3971" y="2578"/>
                  <a:pt x="4124" y="2425"/>
                  <a:pt x="4124" y="2234"/>
                </a:cubicBezTo>
                <a:cubicBezTo>
                  <a:pt x="4124" y="363"/>
                  <a:pt x="4124" y="363"/>
                  <a:pt x="4124" y="363"/>
                </a:cubicBezTo>
                <a:cubicBezTo>
                  <a:pt x="4124" y="172"/>
                  <a:pt x="3971" y="0"/>
                  <a:pt x="3780" y="0"/>
                </a:cubicBezTo>
              </a:path>
            </a:pathLst>
          </a:custGeom>
          <a:solidFill>
            <a:srgbClr val="003760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Freeform 108"/>
          <p:cNvSpPr>
            <a:spLocks noChangeArrowheads="1"/>
          </p:cNvSpPr>
          <p:nvPr/>
        </p:nvSpPr>
        <p:spPr bwMode="auto">
          <a:xfrm>
            <a:off x="10843419" y="3182299"/>
            <a:ext cx="555625" cy="703262"/>
          </a:xfrm>
          <a:custGeom>
            <a:avLst/>
            <a:gdLst>
              <a:gd name="T0" fmla="*/ 0 w 1434"/>
              <a:gd name="T1" fmla="*/ 1375 h 1815"/>
              <a:gd name="T2" fmla="*/ 0 w 1434"/>
              <a:gd name="T3" fmla="*/ 1375 h 1815"/>
              <a:gd name="T4" fmla="*/ 0 w 1434"/>
              <a:gd name="T5" fmla="*/ 1279 h 1815"/>
              <a:gd name="T6" fmla="*/ 555 w 1434"/>
              <a:gd name="T7" fmla="*/ 1127 h 1815"/>
              <a:gd name="T8" fmla="*/ 555 w 1434"/>
              <a:gd name="T9" fmla="*/ 1127 h 1815"/>
              <a:gd name="T10" fmla="*/ 879 w 1434"/>
              <a:gd name="T11" fmla="*/ 210 h 1815"/>
              <a:gd name="T12" fmla="*/ 1203 w 1434"/>
              <a:gd name="T13" fmla="*/ 39 h 1815"/>
              <a:gd name="T14" fmla="*/ 1375 w 1434"/>
              <a:gd name="T15" fmla="*/ 382 h 1815"/>
              <a:gd name="T16" fmla="*/ 898 w 1434"/>
              <a:gd name="T17" fmla="*/ 1814 h 1815"/>
              <a:gd name="T18" fmla="*/ 402 w 1434"/>
              <a:gd name="T19" fmla="*/ 1642 h 1815"/>
              <a:gd name="T20" fmla="*/ 402 w 1434"/>
              <a:gd name="T21" fmla="*/ 1604 h 1815"/>
              <a:gd name="T22" fmla="*/ 134 w 1434"/>
              <a:gd name="T23" fmla="*/ 1508 h 1815"/>
              <a:gd name="T24" fmla="*/ 0 w 1434"/>
              <a:gd name="T25" fmla="*/ 1375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34" h="1815">
                <a:moveTo>
                  <a:pt x="0" y="1375"/>
                </a:moveTo>
                <a:lnTo>
                  <a:pt x="0" y="1375"/>
                </a:lnTo>
                <a:cubicBezTo>
                  <a:pt x="0" y="1279"/>
                  <a:pt x="0" y="1279"/>
                  <a:pt x="0" y="1279"/>
                </a:cubicBezTo>
                <a:cubicBezTo>
                  <a:pt x="344" y="1471"/>
                  <a:pt x="555" y="1127"/>
                  <a:pt x="555" y="1127"/>
                </a:cubicBezTo>
                <a:lnTo>
                  <a:pt x="555" y="1127"/>
                </a:lnTo>
                <a:cubicBezTo>
                  <a:pt x="879" y="210"/>
                  <a:pt x="879" y="210"/>
                  <a:pt x="879" y="210"/>
                </a:cubicBezTo>
                <a:cubicBezTo>
                  <a:pt x="917" y="76"/>
                  <a:pt x="1070" y="0"/>
                  <a:pt x="1203" y="39"/>
                </a:cubicBezTo>
                <a:cubicBezTo>
                  <a:pt x="1356" y="96"/>
                  <a:pt x="1433" y="249"/>
                  <a:pt x="1375" y="382"/>
                </a:cubicBezTo>
                <a:cubicBezTo>
                  <a:pt x="898" y="1814"/>
                  <a:pt x="898" y="1814"/>
                  <a:pt x="898" y="1814"/>
                </a:cubicBezTo>
                <a:cubicBezTo>
                  <a:pt x="402" y="1642"/>
                  <a:pt x="402" y="1642"/>
                  <a:pt x="402" y="1642"/>
                </a:cubicBezTo>
                <a:cubicBezTo>
                  <a:pt x="402" y="1604"/>
                  <a:pt x="402" y="1604"/>
                  <a:pt x="402" y="1604"/>
                </a:cubicBezTo>
                <a:cubicBezTo>
                  <a:pt x="287" y="1566"/>
                  <a:pt x="153" y="1527"/>
                  <a:pt x="134" y="1508"/>
                </a:cubicBezTo>
                <a:cubicBezTo>
                  <a:pt x="134" y="1490"/>
                  <a:pt x="0" y="1375"/>
                  <a:pt x="0" y="1375"/>
                </a:cubicBezTo>
              </a:path>
            </a:pathLst>
          </a:custGeom>
          <a:solidFill>
            <a:srgbClr val="FED6B6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Freeform 109"/>
          <p:cNvSpPr>
            <a:spLocks noChangeArrowheads="1"/>
          </p:cNvSpPr>
          <p:nvPr/>
        </p:nvSpPr>
        <p:spPr bwMode="auto">
          <a:xfrm>
            <a:off x="10976769" y="3883974"/>
            <a:ext cx="215900" cy="266700"/>
          </a:xfrm>
          <a:custGeom>
            <a:avLst/>
            <a:gdLst>
              <a:gd name="T0" fmla="*/ 115 w 555"/>
              <a:gd name="T1" fmla="*/ 687 h 688"/>
              <a:gd name="T2" fmla="*/ 115 w 555"/>
              <a:gd name="T3" fmla="*/ 687 h 688"/>
              <a:gd name="T4" fmla="*/ 0 w 555"/>
              <a:gd name="T5" fmla="*/ 497 h 688"/>
              <a:gd name="T6" fmla="*/ 306 w 555"/>
              <a:gd name="T7" fmla="*/ 134 h 688"/>
              <a:gd name="T8" fmla="*/ 554 w 555"/>
              <a:gd name="T9" fmla="*/ 0 h 688"/>
              <a:gd name="T10" fmla="*/ 115 w 555"/>
              <a:gd name="T11" fmla="*/ 687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5" h="688">
                <a:moveTo>
                  <a:pt x="115" y="687"/>
                </a:moveTo>
                <a:lnTo>
                  <a:pt x="115" y="687"/>
                </a:lnTo>
                <a:cubicBezTo>
                  <a:pt x="0" y="497"/>
                  <a:pt x="0" y="497"/>
                  <a:pt x="0" y="497"/>
                </a:cubicBezTo>
                <a:cubicBezTo>
                  <a:pt x="306" y="134"/>
                  <a:pt x="306" y="134"/>
                  <a:pt x="306" y="134"/>
                </a:cubicBezTo>
                <a:cubicBezTo>
                  <a:pt x="554" y="0"/>
                  <a:pt x="554" y="0"/>
                  <a:pt x="554" y="0"/>
                </a:cubicBezTo>
                <a:cubicBezTo>
                  <a:pt x="554" y="0"/>
                  <a:pt x="401" y="363"/>
                  <a:pt x="115" y="687"/>
                </a:cubicBezTo>
              </a:path>
            </a:pathLst>
          </a:custGeom>
          <a:solidFill>
            <a:srgbClr val="FED6B6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Freeform 110"/>
          <p:cNvSpPr>
            <a:spLocks noChangeArrowheads="1"/>
          </p:cNvSpPr>
          <p:nvPr/>
        </p:nvSpPr>
        <p:spPr bwMode="auto">
          <a:xfrm>
            <a:off x="11199019" y="3217224"/>
            <a:ext cx="161925" cy="161925"/>
          </a:xfrm>
          <a:custGeom>
            <a:avLst/>
            <a:gdLst>
              <a:gd name="T0" fmla="*/ 172 w 421"/>
              <a:gd name="T1" fmla="*/ 382 h 421"/>
              <a:gd name="T2" fmla="*/ 172 w 421"/>
              <a:gd name="T3" fmla="*/ 382 h 421"/>
              <a:gd name="T4" fmla="*/ 401 w 421"/>
              <a:gd name="T5" fmla="*/ 248 h 421"/>
              <a:gd name="T6" fmla="*/ 249 w 421"/>
              <a:gd name="T7" fmla="*/ 38 h 421"/>
              <a:gd name="T8" fmla="*/ 19 w 421"/>
              <a:gd name="T9" fmla="*/ 172 h 421"/>
              <a:gd name="T10" fmla="*/ 172 w 421"/>
              <a:gd name="T11" fmla="*/ 382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1" h="421">
                <a:moveTo>
                  <a:pt x="172" y="382"/>
                </a:moveTo>
                <a:lnTo>
                  <a:pt x="172" y="382"/>
                </a:lnTo>
                <a:cubicBezTo>
                  <a:pt x="268" y="420"/>
                  <a:pt x="382" y="343"/>
                  <a:pt x="401" y="248"/>
                </a:cubicBezTo>
                <a:cubicBezTo>
                  <a:pt x="420" y="153"/>
                  <a:pt x="363" y="57"/>
                  <a:pt x="249" y="38"/>
                </a:cubicBezTo>
                <a:cubicBezTo>
                  <a:pt x="153" y="0"/>
                  <a:pt x="38" y="57"/>
                  <a:pt x="19" y="172"/>
                </a:cubicBezTo>
                <a:cubicBezTo>
                  <a:pt x="0" y="267"/>
                  <a:pt x="57" y="362"/>
                  <a:pt x="172" y="382"/>
                </a:cubicBezTo>
              </a:path>
            </a:pathLst>
          </a:custGeom>
          <a:solidFill>
            <a:srgbClr val="E3B69D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Freeform 111"/>
          <p:cNvSpPr>
            <a:spLocks noChangeArrowheads="1"/>
          </p:cNvSpPr>
          <p:nvPr/>
        </p:nvSpPr>
        <p:spPr bwMode="auto">
          <a:xfrm>
            <a:off x="11183144" y="3268024"/>
            <a:ext cx="171450" cy="120650"/>
          </a:xfrm>
          <a:custGeom>
            <a:avLst/>
            <a:gdLst>
              <a:gd name="T0" fmla="*/ 439 w 440"/>
              <a:gd name="T1" fmla="*/ 134 h 307"/>
              <a:gd name="T2" fmla="*/ 382 w 440"/>
              <a:gd name="T3" fmla="*/ 306 h 307"/>
              <a:gd name="T4" fmla="*/ 0 w 440"/>
              <a:gd name="T5" fmla="*/ 191 h 307"/>
              <a:gd name="T6" fmla="*/ 57 w 440"/>
              <a:gd name="T7" fmla="*/ 0 h 307"/>
              <a:gd name="T8" fmla="*/ 439 w 440"/>
              <a:gd name="T9" fmla="*/ 134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" h="307">
                <a:moveTo>
                  <a:pt x="439" y="134"/>
                </a:moveTo>
                <a:lnTo>
                  <a:pt x="382" y="306"/>
                </a:lnTo>
                <a:lnTo>
                  <a:pt x="0" y="191"/>
                </a:lnTo>
                <a:lnTo>
                  <a:pt x="57" y="0"/>
                </a:lnTo>
                <a:lnTo>
                  <a:pt x="439" y="134"/>
                </a:lnTo>
              </a:path>
            </a:pathLst>
          </a:custGeom>
          <a:solidFill>
            <a:srgbClr val="E3B69D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Freeform 112"/>
          <p:cNvSpPr>
            <a:spLocks noChangeArrowheads="1"/>
          </p:cNvSpPr>
          <p:nvPr/>
        </p:nvSpPr>
        <p:spPr bwMode="auto">
          <a:xfrm>
            <a:off x="9821069" y="4033199"/>
            <a:ext cx="1244600" cy="2189162"/>
          </a:xfrm>
          <a:custGeom>
            <a:avLst/>
            <a:gdLst>
              <a:gd name="T0" fmla="*/ 0 w 3209"/>
              <a:gd name="T1" fmla="*/ 5192 h 5651"/>
              <a:gd name="T2" fmla="*/ 1279 w 3209"/>
              <a:gd name="T3" fmla="*/ 5650 h 5651"/>
              <a:gd name="T4" fmla="*/ 3208 w 3209"/>
              <a:gd name="T5" fmla="*/ 458 h 5651"/>
              <a:gd name="T6" fmla="*/ 1928 w 3209"/>
              <a:gd name="T7" fmla="*/ 0 h 5651"/>
              <a:gd name="T8" fmla="*/ 0 w 3209"/>
              <a:gd name="T9" fmla="*/ 5192 h 5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9" h="5651">
                <a:moveTo>
                  <a:pt x="0" y="5192"/>
                </a:moveTo>
                <a:lnTo>
                  <a:pt x="1279" y="5650"/>
                </a:lnTo>
                <a:lnTo>
                  <a:pt x="3208" y="458"/>
                </a:lnTo>
                <a:lnTo>
                  <a:pt x="1928" y="0"/>
                </a:lnTo>
                <a:lnTo>
                  <a:pt x="0" y="5192"/>
                </a:lnTo>
              </a:path>
            </a:pathLst>
          </a:custGeom>
          <a:solidFill>
            <a:srgbClr val="19B0BF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9" name="Freeform 186"/>
          <p:cNvSpPr>
            <a:spLocks noChangeArrowheads="1"/>
          </p:cNvSpPr>
          <p:nvPr/>
        </p:nvSpPr>
        <p:spPr bwMode="auto">
          <a:xfrm>
            <a:off x="914400" y="4935207"/>
            <a:ext cx="347662" cy="222250"/>
          </a:xfrm>
          <a:custGeom>
            <a:avLst/>
            <a:gdLst>
              <a:gd name="T0" fmla="*/ 0 w 899"/>
              <a:gd name="T1" fmla="*/ 38 h 574"/>
              <a:gd name="T2" fmla="*/ 0 w 899"/>
              <a:gd name="T3" fmla="*/ 38 h 574"/>
              <a:gd name="T4" fmla="*/ 592 w 899"/>
              <a:gd name="T5" fmla="*/ 0 h 574"/>
              <a:gd name="T6" fmla="*/ 687 w 899"/>
              <a:gd name="T7" fmla="*/ 76 h 574"/>
              <a:gd name="T8" fmla="*/ 898 w 899"/>
              <a:gd name="T9" fmla="*/ 573 h 574"/>
              <a:gd name="T10" fmla="*/ 0 w 899"/>
              <a:gd name="T11" fmla="*/ 38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9" h="574">
                <a:moveTo>
                  <a:pt x="0" y="38"/>
                </a:moveTo>
                <a:lnTo>
                  <a:pt x="0" y="38"/>
                </a:lnTo>
                <a:cubicBezTo>
                  <a:pt x="592" y="0"/>
                  <a:pt x="592" y="0"/>
                  <a:pt x="592" y="0"/>
                </a:cubicBezTo>
                <a:cubicBezTo>
                  <a:pt x="592" y="0"/>
                  <a:pt x="668" y="0"/>
                  <a:pt x="687" y="76"/>
                </a:cubicBezTo>
                <a:cubicBezTo>
                  <a:pt x="898" y="573"/>
                  <a:pt x="898" y="573"/>
                  <a:pt x="898" y="573"/>
                </a:cubicBezTo>
                <a:lnTo>
                  <a:pt x="0" y="38"/>
                </a:lnTo>
              </a:path>
            </a:pathLst>
          </a:custGeom>
          <a:solidFill>
            <a:srgbClr val="EAB98C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0" name="Freeform 187"/>
          <p:cNvSpPr>
            <a:spLocks noChangeArrowheads="1"/>
          </p:cNvSpPr>
          <p:nvPr/>
        </p:nvSpPr>
        <p:spPr bwMode="auto">
          <a:xfrm>
            <a:off x="582612" y="4763757"/>
            <a:ext cx="273050" cy="177800"/>
          </a:xfrm>
          <a:custGeom>
            <a:avLst/>
            <a:gdLst>
              <a:gd name="T0" fmla="*/ 286 w 707"/>
              <a:gd name="T1" fmla="*/ 0 h 459"/>
              <a:gd name="T2" fmla="*/ 286 w 707"/>
              <a:gd name="T3" fmla="*/ 0 h 459"/>
              <a:gd name="T4" fmla="*/ 38 w 707"/>
              <a:gd name="T5" fmla="*/ 153 h 459"/>
              <a:gd name="T6" fmla="*/ 267 w 707"/>
              <a:gd name="T7" fmla="*/ 439 h 459"/>
              <a:gd name="T8" fmla="*/ 706 w 707"/>
              <a:gd name="T9" fmla="*/ 458 h 459"/>
              <a:gd name="T10" fmla="*/ 286 w 707"/>
              <a:gd name="T11" fmla="*/ 0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7" h="459">
                <a:moveTo>
                  <a:pt x="286" y="0"/>
                </a:moveTo>
                <a:lnTo>
                  <a:pt x="286" y="0"/>
                </a:lnTo>
                <a:cubicBezTo>
                  <a:pt x="286" y="0"/>
                  <a:pt x="0" y="0"/>
                  <a:pt x="38" y="153"/>
                </a:cubicBezTo>
                <a:cubicBezTo>
                  <a:pt x="38" y="153"/>
                  <a:pt x="76" y="420"/>
                  <a:pt x="267" y="439"/>
                </a:cubicBezTo>
                <a:cubicBezTo>
                  <a:pt x="706" y="458"/>
                  <a:pt x="706" y="458"/>
                  <a:pt x="706" y="458"/>
                </a:cubicBezTo>
                <a:lnTo>
                  <a:pt x="286" y="0"/>
                </a:lnTo>
              </a:path>
            </a:pathLst>
          </a:custGeom>
          <a:solidFill>
            <a:srgbClr val="FED6B6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1" name="Freeform 188"/>
          <p:cNvSpPr>
            <a:spLocks noChangeArrowheads="1"/>
          </p:cNvSpPr>
          <p:nvPr/>
        </p:nvSpPr>
        <p:spPr bwMode="auto">
          <a:xfrm>
            <a:off x="995362" y="5665457"/>
            <a:ext cx="438150" cy="254000"/>
          </a:xfrm>
          <a:custGeom>
            <a:avLst/>
            <a:gdLst>
              <a:gd name="T0" fmla="*/ 0 w 1128"/>
              <a:gd name="T1" fmla="*/ 287 h 651"/>
              <a:gd name="T2" fmla="*/ 134 w 1128"/>
              <a:gd name="T3" fmla="*/ 650 h 651"/>
              <a:gd name="T4" fmla="*/ 1127 w 1128"/>
              <a:gd name="T5" fmla="*/ 306 h 651"/>
              <a:gd name="T6" fmla="*/ 993 w 1128"/>
              <a:gd name="T7" fmla="*/ 0 h 651"/>
              <a:gd name="T8" fmla="*/ 0 w 1128"/>
              <a:gd name="T9" fmla="*/ 287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8" h="651">
                <a:moveTo>
                  <a:pt x="0" y="287"/>
                </a:moveTo>
                <a:lnTo>
                  <a:pt x="134" y="650"/>
                </a:lnTo>
                <a:lnTo>
                  <a:pt x="1127" y="306"/>
                </a:lnTo>
                <a:lnTo>
                  <a:pt x="993" y="0"/>
                </a:lnTo>
                <a:lnTo>
                  <a:pt x="0" y="28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2" name="Freeform 189"/>
          <p:cNvSpPr>
            <a:spLocks noChangeArrowheads="1"/>
          </p:cNvSpPr>
          <p:nvPr/>
        </p:nvSpPr>
        <p:spPr bwMode="auto">
          <a:xfrm>
            <a:off x="847725" y="4757407"/>
            <a:ext cx="733425" cy="1079500"/>
          </a:xfrm>
          <a:custGeom>
            <a:avLst/>
            <a:gdLst>
              <a:gd name="T0" fmla="*/ 1776 w 1892"/>
              <a:gd name="T1" fmla="*/ 1050 h 2788"/>
              <a:gd name="T2" fmla="*/ 1776 w 1892"/>
              <a:gd name="T3" fmla="*/ 1050 h 2788"/>
              <a:gd name="T4" fmla="*/ 1146 w 1892"/>
              <a:gd name="T5" fmla="*/ 134 h 2788"/>
              <a:gd name="T6" fmla="*/ 917 w 1892"/>
              <a:gd name="T7" fmla="*/ 0 h 2788"/>
              <a:gd name="T8" fmla="*/ 840 w 1892"/>
              <a:gd name="T9" fmla="*/ 0 h 2788"/>
              <a:gd name="T10" fmla="*/ 840 w 1892"/>
              <a:gd name="T11" fmla="*/ 0 h 2788"/>
              <a:gd name="T12" fmla="*/ 821 w 1892"/>
              <a:gd name="T13" fmla="*/ 0 h 2788"/>
              <a:gd name="T14" fmla="*/ 821 w 1892"/>
              <a:gd name="T15" fmla="*/ 859 h 2788"/>
              <a:gd name="T16" fmla="*/ 821 w 1892"/>
              <a:gd name="T17" fmla="*/ 878 h 2788"/>
              <a:gd name="T18" fmla="*/ 859 w 1892"/>
              <a:gd name="T19" fmla="*/ 821 h 2788"/>
              <a:gd name="T20" fmla="*/ 878 w 1892"/>
              <a:gd name="T21" fmla="*/ 821 h 2788"/>
              <a:gd name="T22" fmla="*/ 1070 w 1892"/>
              <a:gd name="T23" fmla="*/ 1031 h 2788"/>
              <a:gd name="T24" fmla="*/ 821 w 1892"/>
              <a:gd name="T25" fmla="*/ 1603 h 2788"/>
              <a:gd name="T26" fmla="*/ 821 w 1892"/>
              <a:gd name="T27" fmla="*/ 1680 h 2788"/>
              <a:gd name="T28" fmla="*/ 592 w 1892"/>
              <a:gd name="T29" fmla="*/ 1699 h 2788"/>
              <a:gd name="T30" fmla="*/ 248 w 1892"/>
              <a:gd name="T31" fmla="*/ 1871 h 2788"/>
              <a:gd name="T32" fmla="*/ 0 w 1892"/>
              <a:gd name="T33" fmla="*/ 2005 h 2788"/>
              <a:gd name="T34" fmla="*/ 0 w 1892"/>
              <a:gd name="T35" fmla="*/ 2081 h 2788"/>
              <a:gd name="T36" fmla="*/ 38 w 1892"/>
              <a:gd name="T37" fmla="*/ 2138 h 2788"/>
              <a:gd name="T38" fmla="*/ 38 w 1892"/>
              <a:gd name="T39" fmla="*/ 2138 h 2788"/>
              <a:gd name="T40" fmla="*/ 440 w 1892"/>
              <a:gd name="T41" fmla="*/ 2787 h 2788"/>
              <a:gd name="T42" fmla="*/ 1432 w 1892"/>
              <a:gd name="T43" fmla="*/ 2463 h 2788"/>
              <a:gd name="T44" fmla="*/ 1833 w 1892"/>
              <a:gd name="T45" fmla="*/ 1355 h 2788"/>
              <a:gd name="T46" fmla="*/ 1776 w 1892"/>
              <a:gd name="T47" fmla="*/ 1050 h 2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92" h="2788">
                <a:moveTo>
                  <a:pt x="1776" y="1050"/>
                </a:moveTo>
                <a:lnTo>
                  <a:pt x="1776" y="1050"/>
                </a:lnTo>
                <a:cubicBezTo>
                  <a:pt x="1146" y="134"/>
                  <a:pt x="1146" y="134"/>
                  <a:pt x="1146" y="134"/>
                </a:cubicBezTo>
                <a:cubicBezTo>
                  <a:pt x="1088" y="38"/>
                  <a:pt x="993" y="19"/>
                  <a:pt x="917" y="0"/>
                </a:cubicBezTo>
                <a:cubicBezTo>
                  <a:pt x="840" y="0"/>
                  <a:pt x="840" y="0"/>
                  <a:pt x="840" y="0"/>
                </a:cubicBezTo>
                <a:lnTo>
                  <a:pt x="840" y="0"/>
                </a:lnTo>
                <a:cubicBezTo>
                  <a:pt x="821" y="0"/>
                  <a:pt x="821" y="0"/>
                  <a:pt x="821" y="0"/>
                </a:cubicBezTo>
                <a:cubicBezTo>
                  <a:pt x="821" y="859"/>
                  <a:pt x="821" y="859"/>
                  <a:pt x="821" y="859"/>
                </a:cubicBezTo>
                <a:cubicBezTo>
                  <a:pt x="821" y="878"/>
                  <a:pt x="821" y="878"/>
                  <a:pt x="821" y="878"/>
                </a:cubicBezTo>
                <a:cubicBezTo>
                  <a:pt x="859" y="821"/>
                  <a:pt x="859" y="821"/>
                  <a:pt x="859" y="821"/>
                </a:cubicBezTo>
                <a:cubicBezTo>
                  <a:pt x="878" y="821"/>
                  <a:pt x="878" y="821"/>
                  <a:pt x="878" y="821"/>
                </a:cubicBezTo>
                <a:cubicBezTo>
                  <a:pt x="878" y="821"/>
                  <a:pt x="1012" y="974"/>
                  <a:pt x="1070" y="1031"/>
                </a:cubicBezTo>
                <a:cubicBezTo>
                  <a:pt x="1107" y="1355"/>
                  <a:pt x="974" y="1527"/>
                  <a:pt x="821" y="1603"/>
                </a:cubicBezTo>
                <a:cubicBezTo>
                  <a:pt x="821" y="1680"/>
                  <a:pt x="821" y="1680"/>
                  <a:pt x="821" y="1680"/>
                </a:cubicBezTo>
                <a:cubicBezTo>
                  <a:pt x="592" y="1699"/>
                  <a:pt x="592" y="1699"/>
                  <a:pt x="592" y="1699"/>
                </a:cubicBezTo>
                <a:cubicBezTo>
                  <a:pt x="592" y="1699"/>
                  <a:pt x="248" y="1852"/>
                  <a:pt x="248" y="1871"/>
                </a:cubicBezTo>
                <a:cubicBezTo>
                  <a:pt x="229" y="1871"/>
                  <a:pt x="0" y="2005"/>
                  <a:pt x="0" y="2005"/>
                </a:cubicBezTo>
                <a:cubicBezTo>
                  <a:pt x="0" y="2081"/>
                  <a:pt x="0" y="2081"/>
                  <a:pt x="0" y="2081"/>
                </a:cubicBezTo>
                <a:cubicBezTo>
                  <a:pt x="38" y="2138"/>
                  <a:pt x="38" y="2138"/>
                  <a:pt x="38" y="2138"/>
                </a:cubicBezTo>
                <a:lnTo>
                  <a:pt x="38" y="2138"/>
                </a:lnTo>
                <a:cubicBezTo>
                  <a:pt x="440" y="2787"/>
                  <a:pt x="440" y="2787"/>
                  <a:pt x="440" y="2787"/>
                </a:cubicBezTo>
                <a:cubicBezTo>
                  <a:pt x="1432" y="2463"/>
                  <a:pt x="1432" y="2463"/>
                  <a:pt x="1432" y="2463"/>
                </a:cubicBezTo>
                <a:cubicBezTo>
                  <a:pt x="1833" y="1355"/>
                  <a:pt x="1833" y="1355"/>
                  <a:pt x="1833" y="1355"/>
                </a:cubicBezTo>
                <a:cubicBezTo>
                  <a:pt x="1891" y="1203"/>
                  <a:pt x="1776" y="1050"/>
                  <a:pt x="1776" y="1050"/>
                </a:cubicBezTo>
              </a:path>
            </a:pathLst>
          </a:custGeom>
          <a:solidFill>
            <a:srgbClr val="FED6B6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3" name="Freeform 190"/>
          <p:cNvSpPr>
            <a:spLocks noChangeArrowheads="1"/>
          </p:cNvSpPr>
          <p:nvPr/>
        </p:nvSpPr>
        <p:spPr bwMode="auto">
          <a:xfrm>
            <a:off x="255587" y="3793794"/>
            <a:ext cx="1776413" cy="1497013"/>
          </a:xfrm>
          <a:custGeom>
            <a:avLst/>
            <a:gdLst>
              <a:gd name="T0" fmla="*/ 4582 w 4583"/>
              <a:gd name="T1" fmla="*/ 2558 h 3857"/>
              <a:gd name="T2" fmla="*/ 4582 w 4583"/>
              <a:gd name="T3" fmla="*/ 2558 h 3857"/>
              <a:gd name="T4" fmla="*/ 3952 w 4583"/>
              <a:gd name="T5" fmla="*/ 2215 h 3857"/>
              <a:gd name="T6" fmla="*/ 3971 w 4583"/>
              <a:gd name="T7" fmla="*/ 1928 h 3857"/>
              <a:gd name="T8" fmla="*/ 1986 w 4583"/>
              <a:gd name="T9" fmla="*/ 0 h 3857"/>
              <a:gd name="T10" fmla="*/ 0 w 4583"/>
              <a:gd name="T11" fmla="*/ 1928 h 3857"/>
              <a:gd name="T12" fmla="*/ 1986 w 4583"/>
              <a:gd name="T13" fmla="*/ 3856 h 3857"/>
              <a:gd name="T14" fmla="*/ 3837 w 4583"/>
              <a:gd name="T15" fmla="*/ 2634 h 3857"/>
              <a:gd name="T16" fmla="*/ 4582 w 4583"/>
              <a:gd name="T17" fmla="*/ 2558 h 3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83" h="3857">
                <a:moveTo>
                  <a:pt x="4582" y="2558"/>
                </a:moveTo>
                <a:lnTo>
                  <a:pt x="4582" y="2558"/>
                </a:lnTo>
                <a:cubicBezTo>
                  <a:pt x="4411" y="2520"/>
                  <a:pt x="4162" y="2367"/>
                  <a:pt x="3952" y="2215"/>
                </a:cubicBezTo>
                <a:cubicBezTo>
                  <a:pt x="3952" y="2119"/>
                  <a:pt x="3971" y="2024"/>
                  <a:pt x="3971" y="1928"/>
                </a:cubicBezTo>
                <a:cubicBezTo>
                  <a:pt x="3971" y="859"/>
                  <a:pt x="3074" y="0"/>
                  <a:pt x="1986" y="0"/>
                </a:cubicBezTo>
                <a:cubicBezTo>
                  <a:pt x="897" y="0"/>
                  <a:pt x="0" y="859"/>
                  <a:pt x="0" y="1928"/>
                </a:cubicBezTo>
                <a:cubicBezTo>
                  <a:pt x="0" y="2997"/>
                  <a:pt x="897" y="3856"/>
                  <a:pt x="1986" y="3856"/>
                </a:cubicBezTo>
                <a:cubicBezTo>
                  <a:pt x="2826" y="3856"/>
                  <a:pt x="3551" y="3341"/>
                  <a:pt x="3837" y="2634"/>
                </a:cubicBezTo>
                <a:cubicBezTo>
                  <a:pt x="4315" y="2654"/>
                  <a:pt x="4582" y="2558"/>
                  <a:pt x="4582" y="2558"/>
                </a:cubicBezTo>
              </a:path>
            </a:pathLst>
          </a:custGeom>
          <a:solidFill>
            <a:srgbClr val="005898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4" name="Freeform 191"/>
          <p:cNvSpPr>
            <a:spLocks noChangeArrowheads="1"/>
          </p:cNvSpPr>
          <p:nvPr/>
        </p:nvSpPr>
        <p:spPr bwMode="auto">
          <a:xfrm>
            <a:off x="649287" y="4859007"/>
            <a:ext cx="555625" cy="704850"/>
          </a:xfrm>
          <a:custGeom>
            <a:avLst/>
            <a:gdLst>
              <a:gd name="T0" fmla="*/ 1432 w 1433"/>
              <a:gd name="T1" fmla="*/ 1375 h 1815"/>
              <a:gd name="T2" fmla="*/ 1432 w 1433"/>
              <a:gd name="T3" fmla="*/ 1375 h 1815"/>
              <a:gd name="T4" fmla="*/ 1413 w 1433"/>
              <a:gd name="T5" fmla="*/ 1280 h 1815"/>
              <a:gd name="T6" fmla="*/ 859 w 1433"/>
              <a:gd name="T7" fmla="*/ 1146 h 1815"/>
              <a:gd name="T8" fmla="*/ 859 w 1433"/>
              <a:gd name="T9" fmla="*/ 1146 h 1815"/>
              <a:gd name="T10" fmla="*/ 534 w 1433"/>
              <a:gd name="T11" fmla="*/ 210 h 1815"/>
              <a:gd name="T12" fmla="*/ 210 w 1433"/>
              <a:gd name="T13" fmla="*/ 58 h 1815"/>
              <a:gd name="T14" fmla="*/ 38 w 1433"/>
              <a:gd name="T15" fmla="*/ 382 h 1815"/>
              <a:gd name="T16" fmla="*/ 515 w 1433"/>
              <a:gd name="T17" fmla="*/ 1814 h 1815"/>
              <a:gd name="T18" fmla="*/ 1011 w 1433"/>
              <a:gd name="T19" fmla="*/ 1642 h 1815"/>
              <a:gd name="T20" fmla="*/ 1011 w 1433"/>
              <a:gd name="T21" fmla="*/ 1604 h 1815"/>
              <a:gd name="T22" fmla="*/ 1279 w 1433"/>
              <a:gd name="T23" fmla="*/ 1509 h 1815"/>
              <a:gd name="T24" fmla="*/ 1432 w 1433"/>
              <a:gd name="T25" fmla="*/ 1375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33" h="1815">
                <a:moveTo>
                  <a:pt x="1432" y="1375"/>
                </a:moveTo>
                <a:lnTo>
                  <a:pt x="1432" y="1375"/>
                </a:lnTo>
                <a:cubicBezTo>
                  <a:pt x="1413" y="1280"/>
                  <a:pt x="1413" y="1280"/>
                  <a:pt x="1413" y="1280"/>
                </a:cubicBezTo>
                <a:cubicBezTo>
                  <a:pt x="1069" y="1470"/>
                  <a:pt x="859" y="1146"/>
                  <a:pt x="859" y="1146"/>
                </a:cubicBezTo>
                <a:lnTo>
                  <a:pt x="859" y="1146"/>
                </a:lnTo>
                <a:cubicBezTo>
                  <a:pt x="534" y="210"/>
                  <a:pt x="534" y="210"/>
                  <a:pt x="534" y="210"/>
                </a:cubicBezTo>
                <a:cubicBezTo>
                  <a:pt x="496" y="77"/>
                  <a:pt x="344" y="0"/>
                  <a:pt x="210" y="58"/>
                </a:cubicBezTo>
                <a:cubicBezTo>
                  <a:pt x="57" y="96"/>
                  <a:pt x="0" y="248"/>
                  <a:pt x="38" y="382"/>
                </a:cubicBezTo>
                <a:cubicBezTo>
                  <a:pt x="515" y="1814"/>
                  <a:pt x="515" y="1814"/>
                  <a:pt x="515" y="1814"/>
                </a:cubicBezTo>
                <a:cubicBezTo>
                  <a:pt x="1011" y="1642"/>
                  <a:pt x="1011" y="1642"/>
                  <a:pt x="1011" y="1642"/>
                </a:cubicBezTo>
                <a:cubicBezTo>
                  <a:pt x="1011" y="1604"/>
                  <a:pt x="1011" y="1604"/>
                  <a:pt x="1011" y="1604"/>
                </a:cubicBezTo>
                <a:cubicBezTo>
                  <a:pt x="1126" y="1566"/>
                  <a:pt x="1279" y="1528"/>
                  <a:pt x="1279" y="1509"/>
                </a:cubicBezTo>
                <a:cubicBezTo>
                  <a:pt x="1298" y="1509"/>
                  <a:pt x="1432" y="1375"/>
                  <a:pt x="1432" y="1375"/>
                </a:cubicBezTo>
              </a:path>
            </a:pathLst>
          </a:custGeom>
          <a:solidFill>
            <a:srgbClr val="FED6B6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5" name="Freeform 192"/>
          <p:cNvSpPr>
            <a:spLocks noChangeArrowheads="1"/>
          </p:cNvSpPr>
          <p:nvPr/>
        </p:nvSpPr>
        <p:spPr bwMode="auto">
          <a:xfrm>
            <a:off x="847725" y="5563857"/>
            <a:ext cx="214312" cy="266700"/>
          </a:xfrm>
          <a:custGeom>
            <a:avLst/>
            <a:gdLst>
              <a:gd name="T0" fmla="*/ 440 w 555"/>
              <a:gd name="T1" fmla="*/ 688 h 689"/>
              <a:gd name="T2" fmla="*/ 440 w 555"/>
              <a:gd name="T3" fmla="*/ 688 h 689"/>
              <a:gd name="T4" fmla="*/ 554 w 555"/>
              <a:gd name="T5" fmla="*/ 496 h 689"/>
              <a:gd name="T6" fmla="*/ 248 w 555"/>
              <a:gd name="T7" fmla="*/ 133 h 689"/>
              <a:gd name="T8" fmla="*/ 0 w 555"/>
              <a:gd name="T9" fmla="*/ 0 h 689"/>
              <a:gd name="T10" fmla="*/ 440 w 555"/>
              <a:gd name="T11" fmla="*/ 688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5" h="689">
                <a:moveTo>
                  <a:pt x="440" y="688"/>
                </a:moveTo>
                <a:lnTo>
                  <a:pt x="440" y="688"/>
                </a:lnTo>
                <a:cubicBezTo>
                  <a:pt x="554" y="496"/>
                  <a:pt x="554" y="496"/>
                  <a:pt x="554" y="496"/>
                </a:cubicBezTo>
                <a:cubicBezTo>
                  <a:pt x="248" y="133"/>
                  <a:pt x="248" y="133"/>
                  <a:pt x="248" y="13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53" y="363"/>
                  <a:pt x="440" y="688"/>
                </a:cubicBezTo>
              </a:path>
            </a:pathLst>
          </a:custGeom>
          <a:solidFill>
            <a:srgbClr val="FED6B6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6" name="Freeform 193"/>
          <p:cNvSpPr>
            <a:spLocks noChangeArrowheads="1"/>
          </p:cNvSpPr>
          <p:nvPr/>
        </p:nvSpPr>
        <p:spPr bwMode="auto">
          <a:xfrm>
            <a:off x="677862" y="4903457"/>
            <a:ext cx="161925" cy="155575"/>
          </a:xfrm>
          <a:custGeom>
            <a:avLst/>
            <a:gdLst>
              <a:gd name="T0" fmla="*/ 248 w 421"/>
              <a:gd name="T1" fmla="*/ 362 h 402"/>
              <a:gd name="T2" fmla="*/ 248 w 421"/>
              <a:gd name="T3" fmla="*/ 362 h 402"/>
              <a:gd name="T4" fmla="*/ 19 w 421"/>
              <a:gd name="T5" fmla="*/ 248 h 402"/>
              <a:gd name="T6" fmla="*/ 172 w 421"/>
              <a:gd name="T7" fmla="*/ 19 h 402"/>
              <a:gd name="T8" fmla="*/ 401 w 421"/>
              <a:gd name="T9" fmla="*/ 152 h 402"/>
              <a:gd name="T10" fmla="*/ 248 w 421"/>
              <a:gd name="T11" fmla="*/ 362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1" h="402">
                <a:moveTo>
                  <a:pt x="248" y="362"/>
                </a:moveTo>
                <a:lnTo>
                  <a:pt x="248" y="362"/>
                </a:lnTo>
                <a:cubicBezTo>
                  <a:pt x="153" y="401"/>
                  <a:pt x="38" y="344"/>
                  <a:pt x="19" y="248"/>
                </a:cubicBezTo>
                <a:cubicBezTo>
                  <a:pt x="0" y="133"/>
                  <a:pt x="76" y="38"/>
                  <a:pt x="172" y="19"/>
                </a:cubicBezTo>
                <a:cubicBezTo>
                  <a:pt x="287" y="0"/>
                  <a:pt x="382" y="57"/>
                  <a:pt x="401" y="152"/>
                </a:cubicBezTo>
                <a:cubicBezTo>
                  <a:pt x="420" y="248"/>
                  <a:pt x="363" y="344"/>
                  <a:pt x="248" y="362"/>
                </a:cubicBezTo>
              </a:path>
            </a:pathLst>
          </a:custGeom>
          <a:solidFill>
            <a:srgbClr val="E3B69D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7" name="Freeform 194"/>
          <p:cNvSpPr>
            <a:spLocks noChangeArrowheads="1"/>
          </p:cNvSpPr>
          <p:nvPr/>
        </p:nvSpPr>
        <p:spPr bwMode="auto">
          <a:xfrm>
            <a:off x="684212" y="4947907"/>
            <a:ext cx="171450" cy="120650"/>
          </a:xfrm>
          <a:custGeom>
            <a:avLst/>
            <a:gdLst>
              <a:gd name="T0" fmla="*/ 0 w 440"/>
              <a:gd name="T1" fmla="*/ 134 h 307"/>
              <a:gd name="T2" fmla="*/ 57 w 440"/>
              <a:gd name="T3" fmla="*/ 306 h 307"/>
              <a:gd name="T4" fmla="*/ 439 w 440"/>
              <a:gd name="T5" fmla="*/ 211 h 307"/>
              <a:gd name="T6" fmla="*/ 382 w 440"/>
              <a:gd name="T7" fmla="*/ 0 h 307"/>
              <a:gd name="T8" fmla="*/ 0 w 440"/>
              <a:gd name="T9" fmla="*/ 134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" h="307">
                <a:moveTo>
                  <a:pt x="0" y="134"/>
                </a:moveTo>
                <a:lnTo>
                  <a:pt x="57" y="306"/>
                </a:lnTo>
                <a:lnTo>
                  <a:pt x="439" y="211"/>
                </a:lnTo>
                <a:lnTo>
                  <a:pt x="382" y="0"/>
                </a:lnTo>
                <a:lnTo>
                  <a:pt x="0" y="134"/>
                </a:lnTo>
              </a:path>
            </a:pathLst>
          </a:custGeom>
          <a:solidFill>
            <a:srgbClr val="E3B69D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8" name="Freeform 195"/>
          <p:cNvSpPr>
            <a:spLocks noChangeArrowheads="1"/>
          </p:cNvSpPr>
          <p:nvPr/>
        </p:nvSpPr>
        <p:spPr bwMode="auto">
          <a:xfrm>
            <a:off x="1002506" y="5792457"/>
            <a:ext cx="1243013" cy="2198687"/>
          </a:xfrm>
          <a:custGeom>
            <a:avLst/>
            <a:gdLst>
              <a:gd name="T0" fmla="*/ 3207 w 3208"/>
              <a:gd name="T1" fmla="*/ 5192 h 5670"/>
              <a:gd name="T2" fmla="*/ 1928 w 3208"/>
              <a:gd name="T3" fmla="*/ 5669 h 5670"/>
              <a:gd name="T4" fmla="*/ 0 w 3208"/>
              <a:gd name="T5" fmla="*/ 458 h 5670"/>
              <a:gd name="T6" fmla="*/ 1279 w 3208"/>
              <a:gd name="T7" fmla="*/ 0 h 5670"/>
              <a:gd name="T8" fmla="*/ 3207 w 3208"/>
              <a:gd name="T9" fmla="*/ 5192 h 5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8" h="5670">
                <a:moveTo>
                  <a:pt x="3207" y="5192"/>
                </a:moveTo>
                <a:lnTo>
                  <a:pt x="1928" y="5669"/>
                </a:lnTo>
                <a:lnTo>
                  <a:pt x="0" y="458"/>
                </a:lnTo>
                <a:lnTo>
                  <a:pt x="1279" y="0"/>
                </a:lnTo>
                <a:lnTo>
                  <a:pt x="3207" y="5192"/>
                </a:lnTo>
              </a:path>
            </a:pathLst>
          </a:custGeom>
          <a:solidFill>
            <a:srgbClr val="424243"/>
          </a:solidFill>
          <a:ln>
            <a:noFill/>
          </a:ln>
          <a:effec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6" name="TextBox 2"/>
          <p:cNvSpPr txBox="1"/>
          <p:nvPr/>
        </p:nvSpPr>
        <p:spPr>
          <a:xfrm>
            <a:off x="9015413" y="2174875"/>
            <a:ext cx="185737" cy="4238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 dirty="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910" name="TextBox 13"/>
          <p:cNvSpPr txBox="1">
            <a:spLocks noChangeArrowheads="1"/>
          </p:cNvSpPr>
          <p:nvPr/>
        </p:nvSpPr>
        <p:spPr bwMode="auto">
          <a:xfrm>
            <a:off x="10771982" y="2698111"/>
            <a:ext cx="8540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掌阅</a:t>
            </a:r>
            <a:endParaRPr lang="en-US" altLang="zh-CN" sz="20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1912" name="TextBox 13"/>
          <p:cNvSpPr txBox="1">
            <a:spLocks noChangeArrowheads="1"/>
          </p:cNvSpPr>
          <p:nvPr/>
        </p:nvSpPr>
        <p:spPr bwMode="auto">
          <a:xfrm>
            <a:off x="603250" y="4409744"/>
            <a:ext cx="9779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QQ</a:t>
            </a:r>
            <a:r>
              <a:rPr lang="zh-CN" altLang="en-US" sz="20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阅读</a:t>
            </a:r>
            <a:endParaRPr lang="en-US" altLang="zh-CN" sz="20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225" y="809625"/>
            <a:ext cx="3100128" cy="55113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910" y="809625"/>
            <a:ext cx="3071861" cy="546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7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8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178175"/>
            <a:ext cx="12192000" cy="2235200"/>
          </a:xfrm>
          <a:prstGeom prst="rect">
            <a:avLst/>
          </a:prstGeom>
          <a:solidFill>
            <a:srgbClr val="003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771" name="文本框 3361"/>
          <p:cNvSpPr txBox="1">
            <a:spLocks noChangeArrowheads="1"/>
          </p:cNvSpPr>
          <p:nvPr/>
        </p:nvSpPr>
        <p:spPr bwMode="auto">
          <a:xfrm>
            <a:off x="5878513" y="3227388"/>
            <a:ext cx="240982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800">
                <a:solidFill>
                  <a:schemeClr val="bg1"/>
                </a:solidFill>
                <a:latin typeface="Impact" pitchFamily="34" charset="0"/>
              </a:rPr>
              <a:t>03</a:t>
            </a:r>
            <a:endParaRPr lang="zh-CN" altLang="en-US" sz="138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32772" name="文本框 770"/>
          <p:cNvSpPr txBox="1">
            <a:spLocks noChangeArrowheads="1"/>
          </p:cNvSpPr>
          <p:nvPr/>
        </p:nvSpPr>
        <p:spPr bwMode="auto">
          <a:xfrm>
            <a:off x="8086725" y="3692525"/>
            <a:ext cx="37401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运营推广</a:t>
            </a:r>
          </a:p>
        </p:txBody>
      </p:sp>
      <p:pic>
        <p:nvPicPr>
          <p:cNvPr id="32774" name="图片 33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1854200"/>
            <a:ext cx="41148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清风素材 https://12sc.taobao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亮亮图文旗舰店https://liangliangtuwen.tmall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</TotalTime>
  <Words>675</Words>
  <Application>Microsoft Office PowerPoint</Application>
  <PresentationFormat>宽屏</PresentationFormat>
  <Paragraphs>77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FontAwesome</vt:lpstr>
      <vt:lpstr>等线</vt:lpstr>
      <vt:lpstr>宋体</vt:lpstr>
      <vt:lpstr>微软雅黑</vt:lpstr>
      <vt:lpstr>Arial</vt:lpstr>
      <vt:lpstr>Calibri</vt:lpstr>
      <vt:lpstr>Calibri Light</vt:lpstr>
      <vt:lpstr>Impact</vt:lpstr>
      <vt:lpstr>清风素材 https://12sc.taobao.com</vt:lpstr>
      <vt:lpstr>亮亮图文旗舰店https://liangliangtuwen.tmall.com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12sc.taobao.com</dc:subject>
  <dc:creator>清风素材;12sc.taobao.com</dc:creator>
  <cp:keywords>12sc.taobao.com</cp:keywords>
  <dc:description>12sc.taobao.com</dc:description>
  <cp:lastModifiedBy>xiong</cp:lastModifiedBy>
  <cp:revision>85</cp:revision>
  <dcterms:created xsi:type="dcterms:W3CDTF">2015-06-27T07:29:32Z</dcterms:created>
  <dcterms:modified xsi:type="dcterms:W3CDTF">2019-10-24T05:40:09Z</dcterms:modified>
  <cp:category>12sc.taobao.com</cp:category>
  <cp:contentStatus>12sc.taobao.com</cp:contentStatus>
</cp:coreProperties>
</file>