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7" r:id="rId2"/>
    <p:sldId id="389" r:id="rId3"/>
    <p:sldId id="453" r:id="rId4"/>
    <p:sldId id="454" r:id="rId5"/>
    <p:sldId id="455" r:id="rId6"/>
    <p:sldId id="452" r:id="rId7"/>
  </p:sldIdLst>
  <p:sldSz cx="9145588" cy="5145088"/>
  <p:notesSz cx="6858000" cy="9144000"/>
  <p:embeddedFontLst>
    <p:embeddedFont>
      <p:font typeface="Arial Unicode MS" panose="02010600030101010101" charset="-122"/>
      <p:regular r:id="rId10"/>
    </p:embeddedFont>
    <p:embeddedFont>
      <p:font typeface="Tahoma" panose="020B060403050404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微软雅黑" panose="020B0503020204020204" pitchFamily="34" charset="-122"/>
      <p:regular r:id="rId17"/>
      <p:bold r:id="rId18"/>
    </p:embeddedFont>
    <p:embeddedFont>
      <p:font typeface="微软雅黑 Light" panose="020B0502040204020203" pitchFamily="34" charset="-122"/>
      <p:regular r:id="rId19"/>
    </p:embeddedFont>
    <p:embeddedFont>
      <p:font typeface="华文宋体" panose="02010600040101010101" pitchFamily="2" charset="-122"/>
      <p:regular r:id="rId20"/>
    </p:embeddedFont>
    <p:embeddedFont>
      <p:font typeface="黑体" panose="02010609060101010101" pitchFamily="49" charset="-122"/>
      <p:regular r:id="rId21"/>
    </p:embeddedFont>
    <p:embeddedFont>
      <p:font typeface="Amelia BT" panose="02010600030101010101"/>
      <p:regular r:id="rId22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1pPr>
    <a:lvl2pPr marL="36322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2pPr>
    <a:lvl3pPr marL="72580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3pPr>
    <a:lvl4pPr marL="108902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4pPr>
    <a:lvl5pPr marL="14516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5pPr>
    <a:lvl6pPr marL="1814830" algn="l" defTabSz="725805" rtl="0" eaLnBrk="1" latinLnBrk="0" hangingPunct="1"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6pPr>
    <a:lvl7pPr marL="2177415" algn="l" defTabSz="725805" rtl="0" eaLnBrk="1" latinLnBrk="0" hangingPunct="1"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7pPr>
    <a:lvl8pPr marL="2540635" algn="l" defTabSz="725805" rtl="0" eaLnBrk="1" latinLnBrk="0" hangingPunct="1"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8pPr>
    <a:lvl9pPr marL="2903220" algn="l" defTabSz="725805" rtl="0" eaLnBrk="1" latinLnBrk="0" hangingPunct="1">
      <a:defRPr kern="1200">
        <a:solidFill>
          <a:schemeClr val="tx1"/>
        </a:solidFill>
        <a:latin typeface="Amelia BT" panose="04040804050F02020703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4D86"/>
    <a:srgbClr val="005D7E"/>
    <a:srgbClr val="0099CC"/>
    <a:srgbClr val="0099FF"/>
    <a:srgbClr val="3399FF"/>
    <a:srgbClr val="FF822D"/>
    <a:srgbClr val="FF7B21"/>
    <a:srgbClr val="FF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08" autoAdjust="0"/>
    <p:restoredTop sz="64037" autoAdjust="0"/>
  </p:normalViewPr>
  <p:slideViewPr>
    <p:cSldViewPr>
      <p:cViewPr varScale="1">
        <p:scale>
          <a:sx n="146" d="100"/>
          <a:sy n="146" d="100"/>
        </p:scale>
        <p:origin x="132" y="330"/>
      </p:cViewPr>
      <p:guideLst>
        <p:guide orient="horz" pos="162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05A876-8338-4152-BCD0-3F7DED0ED6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1DF050-111D-4C6F-BB0A-4346D9705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6322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72580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8902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45161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814830" algn="l" defTabSz="72580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7415" algn="l" defTabSz="72580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0635" algn="l" defTabSz="72580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3220" algn="l" defTabSz="72580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02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8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4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"/>
            <a:ext cx="9145615" cy="5144408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208761"/>
            <a:ext cx="911427" cy="3383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1427" y="208759"/>
            <a:ext cx="8234161" cy="3383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838897" y="134144"/>
            <a:ext cx="80993" cy="56264"/>
          </a:xfrm>
          <a:prstGeom prst="rtTriangle">
            <a:avLst/>
          </a:prstGeom>
          <a:solidFill>
            <a:srgbClr val="F8F8F8">
              <a:alpha val="84706"/>
            </a:srgb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9" tIns="34295" rIns="68589" bIns="34295" anchor="ctr"/>
          <a:lstStyle/>
          <a:p>
            <a:pPr marR="0" lvl="0" indent="0" algn="ctr" defTabSz="-63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 rot="16200000">
            <a:off x="8348407" y="128553"/>
            <a:ext cx="475737" cy="505246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9" tIns="34295" rIns="68589" bIns="34295" anchor="ctr"/>
          <a:lstStyle/>
          <a:p>
            <a:pPr marR="0" lvl="0" indent="0" algn="ctr" defTabSz="-63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5"/>
          <p:cNvSpPr txBox="1"/>
          <p:nvPr userDrawn="1"/>
        </p:nvSpPr>
        <p:spPr>
          <a:xfrm>
            <a:off x="8333652" y="218667"/>
            <a:ext cx="505246" cy="346356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pPr algn="ctr"/>
              <a:t>‹#›</a:t>
            </a:fld>
            <a:r>
              <a:rPr lang="zh-CN" altLang="en-US" sz="18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endParaRPr lang="zh-CN" altLang="en-US" sz="1800" b="0" dirty="0">
              <a:solidFill>
                <a:srgbClr val="0070C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5pPr>
      <a:lvl6pPr marL="36322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6pPr>
      <a:lvl7pPr marL="725805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7pPr>
      <a:lvl8pPr marL="1089025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8pPr>
      <a:lvl9pPr marL="145161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72415" indent="-272415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89915" indent="-226695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907415" indent="-181610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</a:defRPr>
      </a:lvl3pPr>
      <a:lvl4pPr marL="1270000" indent="-18161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33220" indent="-18161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95805" indent="-18161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359025" indent="-18161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722245" indent="-18161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084830" indent="-18161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902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61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83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41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63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eliss.blog.163.com/" TargetMode="External"/><Relationship Id="rId5" Type="http://schemas.openxmlformats.org/officeDocument/2006/relationships/hyperlink" Target="http://weibo.com/teliss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5588" cy="2953544"/>
          </a:xfrm>
          <a:prstGeom prst="rect">
            <a:avLst/>
          </a:prstGeom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5" b="5500"/>
          <a:stretch>
            <a:fillRect/>
          </a:stretch>
        </p:blipFill>
        <p:spPr bwMode="auto">
          <a:xfrm>
            <a:off x="0" y="2953544"/>
            <a:ext cx="9145588" cy="219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4"/>
          <p:cNvSpPr txBox="1">
            <a:spLocks noChangeArrowheads="1"/>
          </p:cNvSpPr>
          <p:nvPr/>
        </p:nvSpPr>
        <p:spPr bwMode="auto">
          <a:xfrm>
            <a:off x="634564" y="3020988"/>
            <a:ext cx="4140059" cy="37815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sz="2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 bwMode="auto">
          <a:xfrm>
            <a:off x="610394" y="3478188"/>
            <a:ext cx="5334000" cy="5040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4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KeepRead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UI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Group 12"/>
          <p:cNvGrpSpPr/>
          <p:nvPr/>
        </p:nvGrpSpPr>
        <p:grpSpPr bwMode="auto">
          <a:xfrm>
            <a:off x="6308837" y="3352323"/>
            <a:ext cx="1312285" cy="251729"/>
            <a:chOff x="0" y="0"/>
            <a:chExt cx="1134" cy="227"/>
          </a:xfrm>
        </p:grpSpPr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303" y="1"/>
              <a:ext cx="831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 smtClean="0">
                  <a:solidFill>
                    <a:srgbClr val="5F5F5F"/>
                  </a:solidFill>
                  <a:ea typeface="黑体" panose="02010609060101010101" pitchFamily="49" charset="-122"/>
                </a:rPr>
                <a:t>梁泓志</a:t>
              </a:r>
              <a:endParaRPr lang="en-US" sz="1400" kern="0" dirty="0" smtClean="0">
                <a:solidFill>
                  <a:srgbClr val="5F5F5F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316" cy="2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DF4682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15" descr="R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8" t="21938" r="21600" b="21600"/>
            <a:stretch>
              <a:fillRect/>
            </a:stretch>
          </p:blipFill>
          <p:spPr bwMode="auto">
            <a:xfrm>
              <a:off x="60" y="2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组合 31"/>
          <p:cNvGrpSpPr/>
          <p:nvPr/>
        </p:nvGrpSpPr>
        <p:grpSpPr>
          <a:xfrm>
            <a:off x="853758" y="361435"/>
            <a:ext cx="371394" cy="382309"/>
            <a:chOff x="7127876" y="5013176"/>
            <a:chExt cx="495300" cy="509588"/>
          </a:xfrm>
        </p:grpSpPr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7127876" y="5013176"/>
              <a:ext cx="495300" cy="509588"/>
            </a:xfrm>
            <a:prstGeom prst="ellipse">
              <a:avLst/>
            </a:prstGeom>
            <a:solidFill>
              <a:srgbClr val="004D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4"/>
            <p:cNvSpPr>
              <a:spLocks noEditPoints="1"/>
            </p:cNvSpPr>
            <p:nvPr/>
          </p:nvSpPr>
          <p:spPr bwMode="auto">
            <a:xfrm>
              <a:off x="7215188" y="5073501"/>
              <a:ext cx="331787" cy="327025"/>
            </a:xfrm>
            <a:custGeom>
              <a:avLst/>
              <a:gdLst>
                <a:gd name="T0" fmla="*/ 285 w 427"/>
                <a:gd name="T1" fmla="*/ 157 h 408"/>
                <a:gd name="T2" fmla="*/ 279 w 427"/>
                <a:gd name="T3" fmla="*/ 169 h 408"/>
                <a:gd name="T4" fmla="*/ 278 w 427"/>
                <a:gd name="T5" fmla="*/ 177 h 408"/>
                <a:gd name="T6" fmla="*/ 278 w 427"/>
                <a:gd name="T7" fmla="*/ 192 h 408"/>
                <a:gd name="T8" fmla="*/ 284 w 427"/>
                <a:gd name="T9" fmla="*/ 207 h 408"/>
                <a:gd name="T10" fmla="*/ 288 w 427"/>
                <a:gd name="T11" fmla="*/ 214 h 408"/>
                <a:gd name="T12" fmla="*/ 300 w 427"/>
                <a:gd name="T13" fmla="*/ 224 h 408"/>
                <a:gd name="T14" fmla="*/ 308 w 427"/>
                <a:gd name="T15" fmla="*/ 228 h 408"/>
                <a:gd name="T16" fmla="*/ 325 w 427"/>
                <a:gd name="T17" fmla="*/ 136 h 408"/>
                <a:gd name="T18" fmla="*/ 305 w 427"/>
                <a:gd name="T19" fmla="*/ 140 h 408"/>
                <a:gd name="T20" fmla="*/ 294 w 427"/>
                <a:gd name="T21" fmla="*/ 147 h 408"/>
                <a:gd name="T22" fmla="*/ 289 w 427"/>
                <a:gd name="T23" fmla="*/ 152 h 408"/>
                <a:gd name="T24" fmla="*/ 261 w 427"/>
                <a:gd name="T25" fmla="*/ 47 h 408"/>
                <a:gd name="T26" fmla="*/ 213 w 427"/>
                <a:gd name="T27" fmla="*/ 95 h 408"/>
                <a:gd name="T28" fmla="*/ 258 w 427"/>
                <a:gd name="T29" fmla="*/ 192 h 408"/>
                <a:gd name="T30" fmla="*/ 258 w 427"/>
                <a:gd name="T31" fmla="*/ 173 h 408"/>
                <a:gd name="T32" fmla="*/ 244 w 427"/>
                <a:gd name="T33" fmla="*/ 104 h 408"/>
                <a:gd name="T34" fmla="*/ 169 w 427"/>
                <a:gd name="T35" fmla="*/ 183 h 408"/>
                <a:gd name="T36" fmla="*/ 213 w 427"/>
                <a:gd name="T37" fmla="*/ 269 h 408"/>
                <a:gd name="T38" fmla="*/ 192 w 427"/>
                <a:gd name="T39" fmla="*/ 272 h 408"/>
                <a:gd name="T40" fmla="*/ 181 w 427"/>
                <a:gd name="T41" fmla="*/ 260 h 408"/>
                <a:gd name="T42" fmla="*/ 174 w 427"/>
                <a:gd name="T43" fmla="*/ 254 h 408"/>
                <a:gd name="T44" fmla="*/ 145 w 427"/>
                <a:gd name="T45" fmla="*/ 242 h 408"/>
                <a:gd name="T46" fmla="*/ 133 w 427"/>
                <a:gd name="T47" fmla="*/ 241 h 408"/>
                <a:gd name="T48" fmla="*/ 0 w 427"/>
                <a:gd name="T49" fmla="*/ 408 h 408"/>
                <a:gd name="T50" fmla="*/ 56 w 427"/>
                <a:gd name="T51" fmla="*/ 309 h 408"/>
                <a:gd name="T52" fmla="*/ 146 w 427"/>
                <a:gd name="T53" fmla="*/ 309 h 408"/>
                <a:gd name="T54" fmla="*/ 204 w 427"/>
                <a:gd name="T55" fmla="*/ 408 h 408"/>
                <a:gd name="T56" fmla="*/ 192 w 427"/>
                <a:gd name="T57" fmla="*/ 272 h 408"/>
                <a:gd name="T58" fmla="*/ 294 w 427"/>
                <a:gd name="T59" fmla="*/ 241 h 408"/>
                <a:gd name="T60" fmla="*/ 281 w 427"/>
                <a:gd name="T61" fmla="*/ 242 h 408"/>
                <a:gd name="T62" fmla="*/ 245 w 427"/>
                <a:gd name="T63" fmla="*/ 260 h 408"/>
                <a:gd name="T64" fmla="*/ 240 w 427"/>
                <a:gd name="T65" fmla="*/ 266 h 408"/>
                <a:gd name="T66" fmla="*/ 264 w 427"/>
                <a:gd name="T67" fmla="*/ 408 h 408"/>
                <a:gd name="T68" fmla="*/ 279 w 427"/>
                <a:gd name="T69" fmla="*/ 408 h 408"/>
                <a:gd name="T70" fmla="*/ 384 w 427"/>
                <a:gd name="T71" fmla="*/ 309 h 408"/>
                <a:gd name="T72" fmla="*/ 427 w 427"/>
                <a:gd name="T73" fmla="*/ 313 h 408"/>
                <a:gd name="T74" fmla="*/ 102 w 427"/>
                <a:gd name="T75" fmla="*/ 231 h 408"/>
                <a:gd name="T76" fmla="*/ 126 w 427"/>
                <a:gd name="T77" fmla="*/ 224 h 408"/>
                <a:gd name="T78" fmla="*/ 133 w 427"/>
                <a:gd name="T79" fmla="*/ 220 h 408"/>
                <a:gd name="T80" fmla="*/ 146 w 427"/>
                <a:gd name="T81" fmla="*/ 200 h 408"/>
                <a:gd name="T82" fmla="*/ 149 w 427"/>
                <a:gd name="T83" fmla="*/ 191 h 408"/>
                <a:gd name="T84" fmla="*/ 149 w 427"/>
                <a:gd name="T85" fmla="*/ 175 h 408"/>
                <a:gd name="T86" fmla="*/ 145 w 427"/>
                <a:gd name="T87" fmla="*/ 164 h 408"/>
                <a:gd name="T88" fmla="*/ 142 w 427"/>
                <a:gd name="T89" fmla="*/ 157 h 408"/>
                <a:gd name="T90" fmla="*/ 133 w 427"/>
                <a:gd name="T91" fmla="*/ 147 h 408"/>
                <a:gd name="T92" fmla="*/ 126 w 427"/>
                <a:gd name="T93" fmla="*/ 143 h 408"/>
                <a:gd name="T94" fmla="*/ 102 w 427"/>
                <a:gd name="T95" fmla="*/ 13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7" h="408">
                  <a:moveTo>
                    <a:pt x="289" y="152"/>
                  </a:moveTo>
                  <a:cubicBezTo>
                    <a:pt x="288" y="154"/>
                    <a:pt x="286" y="155"/>
                    <a:pt x="285" y="157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84" y="159"/>
                    <a:pt x="283" y="161"/>
                    <a:pt x="282" y="162"/>
                  </a:cubicBezTo>
                  <a:cubicBezTo>
                    <a:pt x="282" y="163"/>
                    <a:pt x="282" y="163"/>
                    <a:pt x="282" y="164"/>
                  </a:cubicBezTo>
                  <a:cubicBezTo>
                    <a:pt x="281" y="165"/>
                    <a:pt x="280" y="167"/>
                    <a:pt x="279" y="169"/>
                  </a:cubicBezTo>
                  <a:cubicBezTo>
                    <a:pt x="279" y="169"/>
                    <a:pt x="279" y="169"/>
                    <a:pt x="279" y="170"/>
                  </a:cubicBezTo>
                  <a:cubicBezTo>
                    <a:pt x="279" y="171"/>
                    <a:pt x="278" y="173"/>
                    <a:pt x="278" y="175"/>
                  </a:cubicBezTo>
                  <a:cubicBezTo>
                    <a:pt x="278" y="176"/>
                    <a:pt x="278" y="176"/>
                    <a:pt x="278" y="177"/>
                  </a:cubicBezTo>
                  <a:cubicBezTo>
                    <a:pt x="277" y="179"/>
                    <a:pt x="277" y="181"/>
                    <a:pt x="277" y="183"/>
                  </a:cubicBezTo>
                  <a:cubicBezTo>
                    <a:pt x="277" y="186"/>
                    <a:pt x="278" y="189"/>
                    <a:pt x="278" y="191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9" y="195"/>
                    <a:pt x="279" y="197"/>
                    <a:pt x="280" y="199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1" y="203"/>
                    <a:pt x="282" y="205"/>
                    <a:pt x="284" y="207"/>
                  </a:cubicBezTo>
                  <a:cubicBezTo>
                    <a:pt x="284" y="207"/>
                    <a:pt x="284" y="208"/>
                    <a:pt x="284" y="208"/>
                  </a:cubicBezTo>
                  <a:cubicBezTo>
                    <a:pt x="285" y="210"/>
                    <a:pt x="287" y="212"/>
                    <a:pt x="288" y="214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0" y="216"/>
                    <a:pt x="292" y="218"/>
                    <a:pt x="294" y="219"/>
                  </a:cubicBezTo>
                  <a:cubicBezTo>
                    <a:pt x="294" y="219"/>
                    <a:pt x="294" y="220"/>
                    <a:pt x="294" y="220"/>
                  </a:cubicBezTo>
                  <a:cubicBezTo>
                    <a:pt x="296" y="221"/>
                    <a:pt x="298" y="223"/>
                    <a:pt x="300" y="224"/>
                  </a:cubicBezTo>
                  <a:cubicBezTo>
                    <a:pt x="300" y="224"/>
                    <a:pt x="301" y="224"/>
                    <a:pt x="301" y="224"/>
                  </a:cubicBezTo>
                  <a:cubicBezTo>
                    <a:pt x="303" y="226"/>
                    <a:pt x="305" y="227"/>
                    <a:pt x="308" y="228"/>
                  </a:cubicBezTo>
                  <a:cubicBezTo>
                    <a:pt x="308" y="228"/>
                    <a:pt x="308" y="228"/>
                    <a:pt x="308" y="228"/>
                  </a:cubicBezTo>
                  <a:cubicBezTo>
                    <a:pt x="313" y="230"/>
                    <a:pt x="319" y="231"/>
                    <a:pt x="325" y="231"/>
                  </a:cubicBezTo>
                  <a:cubicBezTo>
                    <a:pt x="351" y="231"/>
                    <a:pt x="372" y="210"/>
                    <a:pt x="372" y="183"/>
                  </a:cubicBezTo>
                  <a:cubicBezTo>
                    <a:pt x="372" y="157"/>
                    <a:pt x="351" y="136"/>
                    <a:pt x="325" y="136"/>
                  </a:cubicBezTo>
                  <a:cubicBezTo>
                    <a:pt x="318" y="136"/>
                    <a:pt x="312" y="137"/>
                    <a:pt x="306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0"/>
                    <a:pt x="306" y="140"/>
                    <a:pt x="305" y="140"/>
                  </a:cubicBezTo>
                  <a:cubicBezTo>
                    <a:pt x="304" y="141"/>
                    <a:pt x="302" y="142"/>
                    <a:pt x="301" y="143"/>
                  </a:cubicBezTo>
                  <a:cubicBezTo>
                    <a:pt x="300" y="143"/>
                    <a:pt x="300" y="143"/>
                    <a:pt x="299" y="143"/>
                  </a:cubicBezTo>
                  <a:cubicBezTo>
                    <a:pt x="298" y="144"/>
                    <a:pt x="296" y="146"/>
                    <a:pt x="294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3" y="148"/>
                    <a:pt x="291" y="150"/>
                    <a:pt x="290" y="151"/>
                  </a:cubicBezTo>
                  <a:cubicBezTo>
                    <a:pt x="290" y="151"/>
                    <a:pt x="289" y="152"/>
                    <a:pt x="289" y="152"/>
                  </a:cubicBezTo>
                  <a:close/>
                  <a:moveTo>
                    <a:pt x="213" y="95"/>
                  </a:moveTo>
                  <a:lnTo>
                    <a:pt x="213" y="95"/>
                  </a:lnTo>
                  <a:cubicBezTo>
                    <a:pt x="240" y="95"/>
                    <a:pt x="261" y="73"/>
                    <a:pt x="261" y="47"/>
                  </a:cubicBezTo>
                  <a:cubicBezTo>
                    <a:pt x="261" y="21"/>
                    <a:pt x="240" y="0"/>
                    <a:pt x="213" y="0"/>
                  </a:cubicBezTo>
                  <a:cubicBezTo>
                    <a:pt x="187" y="0"/>
                    <a:pt x="166" y="21"/>
                    <a:pt x="166" y="47"/>
                  </a:cubicBezTo>
                  <a:cubicBezTo>
                    <a:pt x="166" y="73"/>
                    <a:pt x="187" y="95"/>
                    <a:pt x="213" y="95"/>
                  </a:cubicBezTo>
                  <a:close/>
                  <a:moveTo>
                    <a:pt x="258" y="228"/>
                  </a:moveTo>
                  <a:lnTo>
                    <a:pt x="258" y="228"/>
                  </a:lnTo>
                  <a:lnTo>
                    <a:pt x="258" y="192"/>
                  </a:lnTo>
                  <a:cubicBezTo>
                    <a:pt x="258" y="189"/>
                    <a:pt x="257" y="186"/>
                    <a:pt x="257" y="183"/>
                  </a:cubicBezTo>
                  <a:cubicBezTo>
                    <a:pt x="257" y="180"/>
                    <a:pt x="258" y="178"/>
                    <a:pt x="258" y="175"/>
                  </a:cubicBezTo>
                  <a:lnTo>
                    <a:pt x="258" y="173"/>
                  </a:lnTo>
                  <a:lnTo>
                    <a:pt x="258" y="173"/>
                  </a:lnTo>
                  <a:cubicBezTo>
                    <a:pt x="262" y="151"/>
                    <a:pt x="275" y="134"/>
                    <a:pt x="293" y="124"/>
                  </a:cubicBezTo>
                  <a:cubicBezTo>
                    <a:pt x="280" y="112"/>
                    <a:pt x="263" y="104"/>
                    <a:pt x="244" y="104"/>
                  </a:cubicBezTo>
                  <a:lnTo>
                    <a:pt x="183" y="104"/>
                  </a:lnTo>
                  <a:cubicBezTo>
                    <a:pt x="164" y="104"/>
                    <a:pt x="147" y="112"/>
                    <a:pt x="134" y="124"/>
                  </a:cubicBezTo>
                  <a:cubicBezTo>
                    <a:pt x="155" y="135"/>
                    <a:pt x="169" y="158"/>
                    <a:pt x="169" y="183"/>
                  </a:cubicBezTo>
                  <a:cubicBezTo>
                    <a:pt x="169" y="189"/>
                    <a:pt x="169" y="194"/>
                    <a:pt x="168" y="199"/>
                  </a:cubicBezTo>
                  <a:lnTo>
                    <a:pt x="168" y="228"/>
                  </a:lnTo>
                  <a:cubicBezTo>
                    <a:pt x="187" y="236"/>
                    <a:pt x="203" y="251"/>
                    <a:pt x="213" y="269"/>
                  </a:cubicBezTo>
                  <a:cubicBezTo>
                    <a:pt x="223" y="251"/>
                    <a:pt x="239" y="237"/>
                    <a:pt x="258" y="228"/>
                  </a:cubicBezTo>
                  <a:close/>
                  <a:moveTo>
                    <a:pt x="192" y="272"/>
                  </a:moveTo>
                  <a:lnTo>
                    <a:pt x="192" y="272"/>
                  </a:lnTo>
                  <a:cubicBezTo>
                    <a:pt x="190" y="270"/>
                    <a:pt x="189" y="268"/>
                    <a:pt x="187" y="266"/>
                  </a:cubicBezTo>
                  <a:cubicBezTo>
                    <a:pt x="187" y="265"/>
                    <a:pt x="186" y="265"/>
                    <a:pt x="186" y="265"/>
                  </a:cubicBezTo>
                  <a:cubicBezTo>
                    <a:pt x="185" y="263"/>
                    <a:pt x="183" y="262"/>
                    <a:pt x="181" y="260"/>
                  </a:cubicBezTo>
                  <a:cubicBezTo>
                    <a:pt x="181" y="260"/>
                    <a:pt x="181" y="259"/>
                    <a:pt x="181" y="259"/>
                  </a:cubicBezTo>
                  <a:cubicBezTo>
                    <a:pt x="179" y="258"/>
                    <a:pt x="177" y="256"/>
                    <a:pt x="175" y="255"/>
                  </a:cubicBezTo>
                  <a:cubicBezTo>
                    <a:pt x="175" y="255"/>
                    <a:pt x="175" y="254"/>
                    <a:pt x="174" y="254"/>
                  </a:cubicBezTo>
                  <a:cubicBezTo>
                    <a:pt x="168" y="250"/>
                    <a:pt x="161" y="246"/>
                    <a:pt x="153" y="244"/>
                  </a:cubicBezTo>
                  <a:cubicBezTo>
                    <a:pt x="151" y="243"/>
                    <a:pt x="150" y="243"/>
                    <a:pt x="148" y="242"/>
                  </a:cubicBezTo>
                  <a:cubicBezTo>
                    <a:pt x="147" y="242"/>
                    <a:pt x="146" y="242"/>
                    <a:pt x="145" y="242"/>
                  </a:cubicBezTo>
                  <a:cubicBezTo>
                    <a:pt x="144" y="242"/>
                    <a:pt x="143" y="241"/>
                    <a:pt x="141" y="241"/>
                  </a:cubicBezTo>
                  <a:cubicBezTo>
                    <a:pt x="141" y="241"/>
                    <a:pt x="140" y="241"/>
                    <a:pt x="139" y="241"/>
                  </a:cubicBezTo>
                  <a:cubicBezTo>
                    <a:pt x="137" y="241"/>
                    <a:pt x="135" y="241"/>
                    <a:pt x="133" y="241"/>
                  </a:cubicBezTo>
                  <a:lnTo>
                    <a:pt x="71" y="241"/>
                  </a:lnTo>
                  <a:cubicBezTo>
                    <a:pt x="32" y="241"/>
                    <a:pt x="0" y="273"/>
                    <a:pt x="0" y="313"/>
                  </a:cubicBezTo>
                  <a:lnTo>
                    <a:pt x="0" y="408"/>
                  </a:lnTo>
                  <a:lnTo>
                    <a:pt x="42" y="408"/>
                  </a:lnTo>
                  <a:lnTo>
                    <a:pt x="42" y="309"/>
                  </a:lnTo>
                  <a:lnTo>
                    <a:pt x="56" y="309"/>
                  </a:lnTo>
                  <a:lnTo>
                    <a:pt x="56" y="408"/>
                  </a:lnTo>
                  <a:lnTo>
                    <a:pt x="146" y="408"/>
                  </a:lnTo>
                  <a:lnTo>
                    <a:pt x="146" y="309"/>
                  </a:lnTo>
                  <a:lnTo>
                    <a:pt x="161" y="309"/>
                  </a:lnTo>
                  <a:lnTo>
                    <a:pt x="161" y="408"/>
                  </a:lnTo>
                  <a:lnTo>
                    <a:pt x="204" y="408"/>
                  </a:lnTo>
                  <a:lnTo>
                    <a:pt x="204" y="313"/>
                  </a:lnTo>
                  <a:cubicBezTo>
                    <a:pt x="204" y="297"/>
                    <a:pt x="200" y="283"/>
                    <a:pt x="192" y="272"/>
                  </a:cubicBezTo>
                  <a:cubicBezTo>
                    <a:pt x="192" y="272"/>
                    <a:pt x="192" y="272"/>
                    <a:pt x="192" y="272"/>
                  </a:cubicBezTo>
                  <a:close/>
                  <a:moveTo>
                    <a:pt x="355" y="241"/>
                  </a:moveTo>
                  <a:lnTo>
                    <a:pt x="355" y="241"/>
                  </a:lnTo>
                  <a:lnTo>
                    <a:pt x="294" y="241"/>
                  </a:lnTo>
                  <a:cubicBezTo>
                    <a:pt x="292" y="241"/>
                    <a:pt x="290" y="241"/>
                    <a:pt x="288" y="241"/>
                  </a:cubicBezTo>
                  <a:cubicBezTo>
                    <a:pt x="287" y="241"/>
                    <a:pt x="286" y="241"/>
                    <a:pt x="285" y="241"/>
                  </a:cubicBezTo>
                  <a:cubicBezTo>
                    <a:pt x="284" y="241"/>
                    <a:pt x="283" y="242"/>
                    <a:pt x="281" y="242"/>
                  </a:cubicBezTo>
                  <a:cubicBezTo>
                    <a:pt x="280" y="242"/>
                    <a:pt x="280" y="242"/>
                    <a:pt x="279" y="242"/>
                  </a:cubicBezTo>
                  <a:cubicBezTo>
                    <a:pt x="277" y="243"/>
                    <a:pt x="276" y="243"/>
                    <a:pt x="274" y="244"/>
                  </a:cubicBezTo>
                  <a:cubicBezTo>
                    <a:pt x="263" y="247"/>
                    <a:pt x="254" y="252"/>
                    <a:pt x="245" y="260"/>
                  </a:cubicBezTo>
                  <a:cubicBezTo>
                    <a:pt x="245" y="260"/>
                    <a:pt x="245" y="260"/>
                    <a:pt x="245" y="260"/>
                  </a:cubicBezTo>
                  <a:cubicBezTo>
                    <a:pt x="243" y="262"/>
                    <a:pt x="242" y="263"/>
                    <a:pt x="240" y="265"/>
                  </a:cubicBezTo>
                  <a:cubicBezTo>
                    <a:pt x="240" y="265"/>
                    <a:pt x="240" y="266"/>
                    <a:pt x="240" y="266"/>
                  </a:cubicBezTo>
                  <a:cubicBezTo>
                    <a:pt x="229" y="278"/>
                    <a:pt x="222" y="295"/>
                    <a:pt x="222" y="313"/>
                  </a:cubicBezTo>
                  <a:lnTo>
                    <a:pt x="222" y="408"/>
                  </a:lnTo>
                  <a:lnTo>
                    <a:pt x="264" y="408"/>
                  </a:lnTo>
                  <a:lnTo>
                    <a:pt x="264" y="309"/>
                  </a:lnTo>
                  <a:lnTo>
                    <a:pt x="279" y="309"/>
                  </a:lnTo>
                  <a:lnTo>
                    <a:pt x="279" y="408"/>
                  </a:lnTo>
                  <a:lnTo>
                    <a:pt x="369" y="408"/>
                  </a:lnTo>
                  <a:lnTo>
                    <a:pt x="369" y="309"/>
                  </a:lnTo>
                  <a:lnTo>
                    <a:pt x="384" y="309"/>
                  </a:lnTo>
                  <a:lnTo>
                    <a:pt x="384" y="408"/>
                  </a:lnTo>
                  <a:lnTo>
                    <a:pt x="427" y="408"/>
                  </a:lnTo>
                  <a:lnTo>
                    <a:pt x="427" y="313"/>
                  </a:lnTo>
                  <a:cubicBezTo>
                    <a:pt x="427" y="273"/>
                    <a:pt x="395" y="241"/>
                    <a:pt x="355" y="241"/>
                  </a:cubicBezTo>
                  <a:close/>
                  <a:moveTo>
                    <a:pt x="102" y="231"/>
                  </a:moveTo>
                  <a:lnTo>
                    <a:pt x="102" y="231"/>
                  </a:lnTo>
                  <a:cubicBezTo>
                    <a:pt x="108" y="231"/>
                    <a:pt x="114" y="230"/>
                    <a:pt x="119" y="228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22" y="227"/>
                    <a:pt x="124" y="226"/>
                    <a:pt x="126" y="224"/>
                  </a:cubicBezTo>
                  <a:cubicBezTo>
                    <a:pt x="126" y="224"/>
                    <a:pt x="126" y="224"/>
                    <a:pt x="126" y="224"/>
                  </a:cubicBezTo>
                  <a:cubicBezTo>
                    <a:pt x="129" y="223"/>
                    <a:pt x="131" y="221"/>
                    <a:pt x="133" y="220"/>
                  </a:cubicBezTo>
                  <a:cubicBezTo>
                    <a:pt x="133" y="220"/>
                    <a:pt x="133" y="220"/>
                    <a:pt x="133" y="220"/>
                  </a:cubicBezTo>
                  <a:cubicBezTo>
                    <a:pt x="137" y="216"/>
                    <a:pt x="140" y="212"/>
                    <a:pt x="143" y="208"/>
                  </a:cubicBezTo>
                  <a:cubicBezTo>
                    <a:pt x="143" y="207"/>
                    <a:pt x="143" y="207"/>
                    <a:pt x="143" y="207"/>
                  </a:cubicBezTo>
                  <a:cubicBezTo>
                    <a:pt x="144" y="205"/>
                    <a:pt x="145" y="203"/>
                    <a:pt x="146" y="200"/>
                  </a:cubicBezTo>
                  <a:cubicBezTo>
                    <a:pt x="146" y="200"/>
                    <a:pt x="147" y="200"/>
                    <a:pt x="147" y="199"/>
                  </a:cubicBezTo>
                  <a:cubicBezTo>
                    <a:pt x="148" y="197"/>
                    <a:pt x="148" y="195"/>
                    <a:pt x="149" y="192"/>
                  </a:cubicBezTo>
                  <a:cubicBezTo>
                    <a:pt x="149" y="192"/>
                    <a:pt x="149" y="192"/>
                    <a:pt x="149" y="191"/>
                  </a:cubicBezTo>
                  <a:cubicBezTo>
                    <a:pt x="149" y="189"/>
                    <a:pt x="150" y="186"/>
                    <a:pt x="150" y="183"/>
                  </a:cubicBezTo>
                  <a:cubicBezTo>
                    <a:pt x="150" y="181"/>
                    <a:pt x="149" y="179"/>
                    <a:pt x="149" y="177"/>
                  </a:cubicBezTo>
                  <a:cubicBezTo>
                    <a:pt x="149" y="176"/>
                    <a:pt x="149" y="176"/>
                    <a:pt x="149" y="175"/>
                  </a:cubicBezTo>
                  <a:cubicBezTo>
                    <a:pt x="148" y="173"/>
                    <a:pt x="148" y="171"/>
                    <a:pt x="147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7" y="167"/>
                    <a:pt x="146" y="165"/>
                    <a:pt x="145" y="164"/>
                  </a:cubicBezTo>
                  <a:cubicBezTo>
                    <a:pt x="145" y="163"/>
                    <a:pt x="145" y="163"/>
                    <a:pt x="145" y="162"/>
                  </a:cubicBezTo>
                  <a:cubicBezTo>
                    <a:pt x="144" y="161"/>
                    <a:pt x="143" y="159"/>
                    <a:pt x="142" y="157"/>
                  </a:cubicBezTo>
                  <a:lnTo>
                    <a:pt x="142" y="157"/>
                  </a:lnTo>
                  <a:cubicBezTo>
                    <a:pt x="140" y="155"/>
                    <a:pt x="139" y="154"/>
                    <a:pt x="138" y="152"/>
                  </a:cubicBezTo>
                  <a:cubicBezTo>
                    <a:pt x="137" y="152"/>
                    <a:pt x="137" y="151"/>
                    <a:pt x="137" y="151"/>
                  </a:cubicBezTo>
                  <a:cubicBezTo>
                    <a:pt x="136" y="150"/>
                    <a:pt x="134" y="148"/>
                    <a:pt x="133" y="147"/>
                  </a:cubicBezTo>
                  <a:cubicBezTo>
                    <a:pt x="133" y="147"/>
                    <a:pt x="133" y="147"/>
                    <a:pt x="132" y="147"/>
                  </a:cubicBezTo>
                  <a:cubicBezTo>
                    <a:pt x="131" y="146"/>
                    <a:pt x="129" y="144"/>
                    <a:pt x="127" y="143"/>
                  </a:cubicBezTo>
                  <a:cubicBezTo>
                    <a:pt x="127" y="143"/>
                    <a:pt x="127" y="143"/>
                    <a:pt x="126" y="143"/>
                  </a:cubicBezTo>
                  <a:cubicBezTo>
                    <a:pt x="125" y="142"/>
                    <a:pt x="123" y="141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15" y="137"/>
                    <a:pt x="109" y="136"/>
                    <a:pt x="102" y="136"/>
                  </a:cubicBezTo>
                  <a:cubicBezTo>
                    <a:pt x="76" y="136"/>
                    <a:pt x="54" y="157"/>
                    <a:pt x="54" y="183"/>
                  </a:cubicBezTo>
                  <a:cubicBezTo>
                    <a:pt x="54" y="210"/>
                    <a:pt x="76" y="231"/>
                    <a:pt x="102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315621" y="361435"/>
            <a:ext cx="371394" cy="382309"/>
            <a:chOff x="7743826" y="5013176"/>
            <a:chExt cx="495300" cy="509588"/>
          </a:xfrm>
        </p:grpSpPr>
        <p:sp>
          <p:nvSpPr>
            <p:cNvPr id="60" name="Oval 10"/>
            <p:cNvSpPr>
              <a:spLocks noChangeArrowheads="1"/>
            </p:cNvSpPr>
            <p:nvPr/>
          </p:nvSpPr>
          <p:spPr bwMode="auto">
            <a:xfrm>
              <a:off x="7743826" y="5013176"/>
              <a:ext cx="495300" cy="509588"/>
            </a:xfrm>
            <a:prstGeom prst="ellipse">
              <a:avLst/>
            </a:prstGeom>
            <a:solidFill>
              <a:srgbClr val="004D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5"/>
            <p:cNvSpPr>
              <a:spLocks noEditPoints="1"/>
            </p:cNvSpPr>
            <p:nvPr/>
          </p:nvSpPr>
          <p:spPr bwMode="auto">
            <a:xfrm>
              <a:off x="7834313" y="5141764"/>
              <a:ext cx="311150" cy="250825"/>
            </a:xfrm>
            <a:custGeom>
              <a:avLst/>
              <a:gdLst>
                <a:gd name="T0" fmla="*/ 147 w 400"/>
                <a:gd name="T1" fmla="*/ 158 h 313"/>
                <a:gd name="T2" fmla="*/ 204 w 400"/>
                <a:gd name="T3" fmla="*/ 129 h 313"/>
                <a:gd name="T4" fmla="*/ 311 w 400"/>
                <a:gd name="T5" fmla="*/ 111 h 313"/>
                <a:gd name="T6" fmla="*/ 341 w 400"/>
                <a:gd name="T7" fmla="*/ 67 h 313"/>
                <a:gd name="T8" fmla="*/ 297 w 400"/>
                <a:gd name="T9" fmla="*/ 97 h 313"/>
                <a:gd name="T10" fmla="*/ 204 w 400"/>
                <a:gd name="T11" fmla="*/ 102 h 313"/>
                <a:gd name="T12" fmla="*/ 400 w 400"/>
                <a:gd name="T13" fmla="*/ 42 h 313"/>
                <a:gd name="T14" fmla="*/ 243 w 400"/>
                <a:gd name="T15" fmla="*/ 16 h 313"/>
                <a:gd name="T16" fmla="*/ 228 w 400"/>
                <a:gd name="T17" fmla="*/ 0 h 313"/>
                <a:gd name="T18" fmla="*/ 80 w 400"/>
                <a:gd name="T19" fmla="*/ 16 h 313"/>
                <a:gd name="T20" fmla="*/ 91 w 400"/>
                <a:gd name="T21" fmla="*/ 42 h 313"/>
                <a:gd name="T22" fmla="*/ 113 w 400"/>
                <a:gd name="T23" fmla="*/ 71 h 313"/>
                <a:gd name="T24" fmla="*/ 368 w 400"/>
                <a:gd name="T25" fmla="*/ 42 h 313"/>
                <a:gd name="T26" fmla="*/ 185 w 400"/>
                <a:gd name="T27" fmla="*/ 205 h 313"/>
                <a:gd name="T28" fmla="*/ 368 w 400"/>
                <a:gd name="T29" fmla="*/ 214 h 313"/>
                <a:gd name="T30" fmla="*/ 188 w 400"/>
                <a:gd name="T31" fmla="*/ 223 h 313"/>
                <a:gd name="T32" fmla="*/ 189 w 400"/>
                <a:gd name="T33" fmla="*/ 249 h 313"/>
                <a:gd name="T34" fmla="*/ 228 w 400"/>
                <a:gd name="T35" fmla="*/ 311 h 313"/>
                <a:gd name="T36" fmla="*/ 243 w 400"/>
                <a:gd name="T37" fmla="*/ 249 h 313"/>
                <a:gd name="T38" fmla="*/ 315 w 400"/>
                <a:gd name="T39" fmla="*/ 309 h 313"/>
                <a:gd name="T40" fmla="*/ 308 w 400"/>
                <a:gd name="T41" fmla="*/ 249 h 313"/>
                <a:gd name="T42" fmla="*/ 400 w 400"/>
                <a:gd name="T43" fmla="*/ 223 h 313"/>
                <a:gd name="T44" fmla="*/ 390 w 400"/>
                <a:gd name="T45" fmla="*/ 42 h 313"/>
                <a:gd name="T46" fmla="*/ 84 w 400"/>
                <a:gd name="T47" fmla="*/ 162 h 313"/>
                <a:gd name="T48" fmla="*/ 123 w 400"/>
                <a:gd name="T49" fmla="*/ 123 h 313"/>
                <a:gd name="T50" fmla="*/ 45 w 400"/>
                <a:gd name="T51" fmla="*/ 123 h 313"/>
                <a:gd name="T52" fmla="*/ 109 w 400"/>
                <a:gd name="T53" fmla="*/ 170 h 313"/>
                <a:gd name="T54" fmla="*/ 94 w 400"/>
                <a:gd name="T55" fmla="*/ 170 h 313"/>
                <a:gd name="T56" fmla="*/ 98 w 400"/>
                <a:gd name="T57" fmla="*/ 177 h 313"/>
                <a:gd name="T58" fmla="*/ 102 w 400"/>
                <a:gd name="T59" fmla="*/ 266 h 313"/>
                <a:gd name="T60" fmla="*/ 67 w 400"/>
                <a:gd name="T61" fmla="*/ 266 h 313"/>
                <a:gd name="T62" fmla="*/ 71 w 400"/>
                <a:gd name="T63" fmla="*/ 177 h 313"/>
                <a:gd name="T64" fmla="*/ 76 w 400"/>
                <a:gd name="T65" fmla="*/ 170 h 313"/>
                <a:gd name="T66" fmla="*/ 0 w 400"/>
                <a:gd name="T67" fmla="*/ 228 h 313"/>
                <a:gd name="T68" fmla="*/ 34 w 400"/>
                <a:gd name="T69" fmla="*/ 313 h 313"/>
                <a:gd name="T70" fmla="*/ 46 w 400"/>
                <a:gd name="T71" fmla="*/ 226 h 313"/>
                <a:gd name="T72" fmla="*/ 120 w 400"/>
                <a:gd name="T73" fmla="*/ 313 h 313"/>
                <a:gd name="T74" fmla="*/ 132 w 400"/>
                <a:gd name="T75" fmla="*/ 226 h 313"/>
                <a:gd name="T76" fmla="*/ 167 w 400"/>
                <a:gd name="T77" fmla="*/ 313 h 313"/>
                <a:gd name="T78" fmla="*/ 109 w 400"/>
                <a:gd name="T79" fmla="*/ 17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0" h="313">
                  <a:moveTo>
                    <a:pt x="204" y="102"/>
                  </a:moveTo>
                  <a:lnTo>
                    <a:pt x="147" y="158"/>
                  </a:lnTo>
                  <a:cubicBezTo>
                    <a:pt x="153" y="162"/>
                    <a:pt x="158" y="166"/>
                    <a:pt x="163" y="170"/>
                  </a:cubicBezTo>
                  <a:lnTo>
                    <a:pt x="204" y="129"/>
                  </a:lnTo>
                  <a:lnTo>
                    <a:pt x="248" y="174"/>
                  </a:lnTo>
                  <a:lnTo>
                    <a:pt x="311" y="111"/>
                  </a:lnTo>
                  <a:lnTo>
                    <a:pt x="321" y="135"/>
                  </a:lnTo>
                  <a:lnTo>
                    <a:pt x="341" y="67"/>
                  </a:lnTo>
                  <a:lnTo>
                    <a:pt x="272" y="87"/>
                  </a:lnTo>
                  <a:lnTo>
                    <a:pt x="297" y="97"/>
                  </a:lnTo>
                  <a:lnTo>
                    <a:pt x="248" y="146"/>
                  </a:lnTo>
                  <a:lnTo>
                    <a:pt x="204" y="102"/>
                  </a:lnTo>
                  <a:close/>
                  <a:moveTo>
                    <a:pt x="400" y="42"/>
                  </a:moveTo>
                  <a:lnTo>
                    <a:pt x="400" y="42"/>
                  </a:lnTo>
                  <a:lnTo>
                    <a:pt x="400" y="16"/>
                  </a:lnTo>
                  <a:lnTo>
                    <a:pt x="243" y="16"/>
                  </a:lnTo>
                  <a:lnTo>
                    <a:pt x="243" y="0"/>
                  </a:lnTo>
                  <a:lnTo>
                    <a:pt x="228" y="0"/>
                  </a:lnTo>
                  <a:lnTo>
                    <a:pt x="228" y="16"/>
                  </a:lnTo>
                  <a:lnTo>
                    <a:pt x="80" y="16"/>
                  </a:lnTo>
                  <a:lnTo>
                    <a:pt x="80" y="42"/>
                  </a:lnTo>
                  <a:lnTo>
                    <a:pt x="91" y="42"/>
                  </a:lnTo>
                  <a:lnTo>
                    <a:pt x="91" y="64"/>
                  </a:lnTo>
                  <a:cubicBezTo>
                    <a:pt x="99" y="65"/>
                    <a:pt x="106" y="67"/>
                    <a:pt x="113" y="71"/>
                  </a:cubicBezTo>
                  <a:lnTo>
                    <a:pt x="113" y="42"/>
                  </a:lnTo>
                  <a:lnTo>
                    <a:pt x="368" y="42"/>
                  </a:lnTo>
                  <a:lnTo>
                    <a:pt x="368" y="205"/>
                  </a:lnTo>
                  <a:lnTo>
                    <a:pt x="185" y="205"/>
                  </a:lnTo>
                  <a:cubicBezTo>
                    <a:pt x="186" y="208"/>
                    <a:pt x="187" y="211"/>
                    <a:pt x="187" y="214"/>
                  </a:cubicBezTo>
                  <a:lnTo>
                    <a:pt x="368" y="214"/>
                  </a:lnTo>
                  <a:lnTo>
                    <a:pt x="368" y="223"/>
                  </a:lnTo>
                  <a:lnTo>
                    <a:pt x="188" y="223"/>
                  </a:lnTo>
                  <a:cubicBezTo>
                    <a:pt x="188" y="225"/>
                    <a:pt x="189" y="226"/>
                    <a:pt x="189" y="228"/>
                  </a:cubicBezTo>
                  <a:lnTo>
                    <a:pt x="189" y="249"/>
                  </a:lnTo>
                  <a:lnTo>
                    <a:pt x="228" y="249"/>
                  </a:lnTo>
                  <a:lnTo>
                    <a:pt x="228" y="311"/>
                  </a:lnTo>
                  <a:lnTo>
                    <a:pt x="243" y="311"/>
                  </a:lnTo>
                  <a:lnTo>
                    <a:pt x="243" y="249"/>
                  </a:lnTo>
                  <a:lnTo>
                    <a:pt x="292" y="249"/>
                  </a:lnTo>
                  <a:lnTo>
                    <a:pt x="315" y="309"/>
                  </a:lnTo>
                  <a:lnTo>
                    <a:pt x="330" y="305"/>
                  </a:lnTo>
                  <a:lnTo>
                    <a:pt x="308" y="249"/>
                  </a:lnTo>
                  <a:lnTo>
                    <a:pt x="400" y="249"/>
                  </a:lnTo>
                  <a:lnTo>
                    <a:pt x="400" y="223"/>
                  </a:lnTo>
                  <a:lnTo>
                    <a:pt x="390" y="223"/>
                  </a:lnTo>
                  <a:lnTo>
                    <a:pt x="390" y="42"/>
                  </a:lnTo>
                  <a:lnTo>
                    <a:pt x="400" y="42"/>
                  </a:lnTo>
                  <a:close/>
                  <a:moveTo>
                    <a:pt x="84" y="162"/>
                  </a:moveTo>
                  <a:lnTo>
                    <a:pt x="84" y="162"/>
                  </a:lnTo>
                  <a:cubicBezTo>
                    <a:pt x="105" y="162"/>
                    <a:pt x="123" y="144"/>
                    <a:pt x="123" y="123"/>
                  </a:cubicBezTo>
                  <a:cubicBezTo>
                    <a:pt x="123" y="101"/>
                    <a:pt x="105" y="84"/>
                    <a:pt x="84" y="84"/>
                  </a:cubicBezTo>
                  <a:cubicBezTo>
                    <a:pt x="62" y="84"/>
                    <a:pt x="45" y="101"/>
                    <a:pt x="45" y="123"/>
                  </a:cubicBezTo>
                  <a:cubicBezTo>
                    <a:pt x="45" y="144"/>
                    <a:pt x="62" y="162"/>
                    <a:pt x="84" y="162"/>
                  </a:cubicBezTo>
                  <a:close/>
                  <a:moveTo>
                    <a:pt x="109" y="170"/>
                  </a:moveTo>
                  <a:lnTo>
                    <a:pt x="109" y="170"/>
                  </a:lnTo>
                  <a:lnTo>
                    <a:pt x="94" y="170"/>
                  </a:lnTo>
                  <a:lnTo>
                    <a:pt x="97" y="171"/>
                  </a:lnTo>
                  <a:cubicBezTo>
                    <a:pt x="98" y="172"/>
                    <a:pt x="99" y="175"/>
                    <a:pt x="98" y="177"/>
                  </a:cubicBezTo>
                  <a:lnTo>
                    <a:pt x="93" y="190"/>
                  </a:lnTo>
                  <a:lnTo>
                    <a:pt x="102" y="266"/>
                  </a:lnTo>
                  <a:lnTo>
                    <a:pt x="85" y="282"/>
                  </a:lnTo>
                  <a:lnTo>
                    <a:pt x="67" y="266"/>
                  </a:lnTo>
                  <a:lnTo>
                    <a:pt x="77" y="190"/>
                  </a:lnTo>
                  <a:lnTo>
                    <a:pt x="71" y="177"/>
                  </a:lnTo>
                  <a:cubicBezTo>
                    <a:pt x="71" y="175"/>
                    <a:pt x="71" y="172"/>
                    <a:pt x="73" y="171"/>
                  </a:cubicBezTo>
                  <a:lnTo>
                    <a:pt x="76" y="170"/>
                  </a:lnTo>
                  <a:lnTo>
                    <a:pt x="59" y="170"/>
                  </a:lnTo>
                  <a:cubicBezTo>
                    <a:pt x="26" y="170"/>
                    <a:pt x="0" y="196"/>
                    <a:pt x="0" y="228"/>
                  </a:cubicBezTo>
                  <a:lnTo>
                    <a:pt x="0" y="313"/>
                  </a:lnTo>
                  <a:lnTo>
                    <a:pt x="34" y="313"/>
                  </a:lnTo>
                  <a:lnTo>
                    <a:pt x="34" y="226"/>
                  </a:lnTo>
                  <a:lnTo>
                    <a:pt x="46" y="226"/>
                  </a:lnTo>
                  <a:lnTo>
                    <a:pt x="46" y="313"/>
                  </a:lnTo>
                  <a:lnTo>
                    <a:pt x="120" y="313"/>
                  </a:lnTo>
                  <a:lnTo>
                    <a:pt x="120" y="226"/>
                  </a:lnTo>
                  <a:lnTo>
                    <a:pt x="132" y="226"/>
                  </a:lnTo>
                  <a:lnTo>
                    <a:pt x="132" y="313"/>
                  </a:lnTo>
                  <a:lnTo>
                    <a:pt x="167" y="313"/>
                  </a:lnTo>
                  <a:lnTo>
                    <a:pt x="167" y="228"/>
                  </a:lnTo>
                  <a:cubicBezTo>
                    <a:pt x="167" y="196"/>
                    <a:pt x="141" y="170"/>
                    <a:pt x="109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752485" y="361435"/>
            <a:ext cx="371394" cy="382309"/>
            <a:chOff x="8326438" y="5013176"/>
            <a:chExt cx="495300" cy="509588"/>
          </a:xfrm>
        </p:grpSpPr>
        <p:sp>
          <p:nvSpPr>
            <p:cNvPr id="63" name="Oval 11"/>
            <p:cNvSpPr>
              <a:spLocks noChangeArrowheads="1"/>
            </p:cNvSpPr>
            <p:nvPr/>
          </p:nvSpPr>
          <p:spPr bwMode="auto">
            <a:xfrm>
              <a:off x="8326438" y="5013176"/>
              <a:ext cx="495300" cy="509588"/>
            </a:xfrm>
            <a:prstGeom prst="ellipse">
              <a:avLst/>
            </a:prstGeom>
            <a:solidFill>
              <a:srgbClr val="004D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6"/>
            <p:cNvSpPr>
              <a:spLocks noEditPoints="1"/>
            </p:cNvSpPr>
            <p:nvPr/>
          </p:nvSpPr>
          <p:spPr bwMode="auto">
            <a:xfrm>
              <a:off x="8443913" y="5125889"/>
              <a:ext cx="279400" cy="284163"/>
            </a:xfrm>
            <a:custGeom>
              <a:avLst/>
              <a:gdLst>
                <a:gd name="T0" fmla="*/ 324 w 358"/>
                <a:gd name="T1" fmla="*/ 306 h 355"/>
                <a:gd name="T2" fmla="*/ 287 w 358"/>
                <a:gd name="T3" fmla="*/ 306 h 355"/>
                <a:gd name="T4" fmla="*/ 235 w 358"/>
                <a:gd name="T5" fmla="*/ 207 h 355"/>
                <a:gd name="T6" fmla="*/ 229 w 358"/>
                <a:gd name="T7" fmla="*/ 226 h 355"/>
                <a:gd name="T8" fmla="*/ 201 w 358"/>
                <a:gd name="T9" fmla="*/ 248 h 355"/>
                <a:gd name="T10" fmla="*/ 294 w 358"/>
                <a:gd name="T11" fmla="*/ 351 h 355"/>
                <a:gd name="T12" fmla="*/ 353 w 358"/>
                <a:gd name="T13" fmla="*/ 311 h 355"/>
                <a:gd name="T14" fmla="*/ 310 w 358"/>
                <a:gd name="T15" fmla="*/ 265 h 355"/>
                <a:gd name="T16" fmla="*/ 244 w 358"/>
                <a:gd name="T17" fmla="*/ 211 h 355"/>
                <a:gd name="T18" fmla="*/ 129 w 358"/>
                <a:gd name="T19" fmla="*/ 126 h 355"/>
                <a:gd name="T20" fmla="*/ 149 w 358"/>
                <a:gd name="T21" fmla="*/ 121 h 355"/>
                <a:gd name="T22" fmla="*/ 154 w 358"/>
                <a:gd name="T23" fmla="*/ 102 h 355"/>
                <a:gd name="T24" fmla="*/ 159 w 358"/>
                <a:gd name="T25" fmla="*/ 83 h 355"/>
                <a:gd name="T26" fmla="*/ 69 w 358"/>
                <a:gd name="T27" fmla="*/ 8 h 355"/>
                <a:gd name="T28" fmla="*/ 57 w 358"/>
                <a:gd name="T29" fmla="*/ 101 h 355"/>
                <a:gd name="T30" fmla="*/ 0 w 358"/>
                <a:gd name="T31" fmla="*/ 77 h 355"/>
                <a:gd name="T32" fmla="*/ 106 w 358"/>
                <a:gd name="T33" fmla="*/ 153 h 355"/>
                <a:gd name="T34" fmla="*/ 120 w 358"/>
                <a:gd name="T35" fmla="*/ 136 h 355"/>
                <a:gd name="T36" fmla="*/ 345 w 358"/>
                <a:gd name="T37" fmla="*/ 35 h 355"/>
                <a:gd name="T38" fmla="*/ 297 w 358"/>
                <a:gd name="T39" fmla="*/ 1 h 355"/>
                <a:gd name="T40" fmla="*/ 168 w 358"/>
                <a:gd name="T41" fmla="*/ 116 h 355"/>
                <a:gd name="T42" fmla="*/ 150 w 358"/>
                <a:gd name="T43" fmla="*/ 142 h 355"/>
                <a:gd name="T44" fmla="*/ 134 w 358"/>
                <a:gd name="T45" fmla="*/ 150 h 355"/>
                <a:gd name="T46" fmla="*/ 136 w 358"/>
                <a:gd name="T47" fmla="*/ 199 h 355"/>
                <a:gd name="T48" fmla="*/ 32 w 358"/>
                <a:gd name="T49" fmla="*/ 289 h 355"/>
                <a:gd name="T50" fmla="*/ 20 w 358"/>
                <a:gd name="T51" fmla="*/ 355 h 355"/>
                <a:gd name="T52" fmla="*/ 74 w 358"/>
                <a:gd name="T53" fmla="*/ 301 h 355"/>
                <a:gd name="T54" fmla="*/ 159 w 358"/>
                <a:gd name="T55" fmla="*/ 222 h 355"/>
                <a:gd name="T56" fmla="*/ 206 w 358"/>
                <a:gd name="T57" fmla="*/ 222 h 355"/>
                <a:gd name="T58" fmla="*/ 220 w 358"/>
                <a:gd name="T59" fmla="*/ 192 h 355"/>
                <a:gd name="T60" fmla="*/ 240 w 358"/>
                <a:gd name="T61" fmla="*/ 188 h 355"/>
                <a:gd name="T62" fmla="*/ 345 w 358"/>
                <a:gd name="T63" fmla="*/ 3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355">
                  <a:moveTo>
                    <a:pt x="305" y="288"/>
                  </a:moveTo>
                  <a:cubicBezTo>
                    <a:pt x="316" y="288"/>
                    <a:pt x="324" y="296"/>
                    <a:pt x="324" y="306"/>
                  </a:cubicBezTo>
                  <a:cubicBezTo>
                    <a:pt x="324" y="316"/>
                    <a:pt x="316" y="325"/>
                    <a:pt x="305" y="325"/>
                  </a:cubicBezTo>
                  <a:cubicBezTo>
                    <a:pt x="295" y="325"/>
                    <a:pt x="287" y="316"/>
                    <a:pt x="287" y="306"/>
                  </a:cubicBezTo>
                  <a:cubicBezTo>
                    <a:pt x="287" y="296"/>
                    <a:pt x="295" y="288"/>
                    <a:pt x="305" y="288"/>
                  </a:cubicBezTo>
                  <a:close/>
                  <a:moveTo>
                    <a:pt x="235" y="207"/>
                  </a:moveTo>
                  <a:lnTo>
                    <a:pt x="239" y="216"/>
                  </a:lnTo>
                  <a:lnTo>
                    <a:pt x="229" y="226"/>
                  </a:lnTo>
                  <a:lnTo>
                    <a:pt x="220" y="235"/>
                  </a:lnTo>
                  <a:cubicBezTo>
                    <a:pt x="215" y="241"/>
                    <a:pt x="208" y="245"/>
                    <a:pt x="201" y="248"/>
                  </a:cubicBezTo>
                  <a:lnTo>
                    <a:pt x="264" y="311"/>
                  </a:lnTo>
                  <a:lnTo>
                    <a:pt x="294" y="351"/>
                  </a:lnTo>
                  <a:lnTo>
                    <a:pt x="309" y="355"/>
                  </a:lnTo>
                  <a:lnTo>
                    <a:pt x="353" y="311"/>
                  </a:lnTo>
                  <a:lnTo>
                    <a:pt x="349" y="295"/>
                  </a:lnTo>
                  <a:lnTo>
                    <a:pt x="310" y="265"/>
                  </a:lnTo>
                  <a:lnTo>
                    <a:pt x="250" y="205"/>
                  </a:lnTo>
                  <a:lnTo>
                    <a:pt x="244" y="211"/>
                  </a:lnTo>
                  <a:lnTo>
                    <a:pt x="235" y="207"/>
                  </a:lnTo>
                  <a:close/>
                  <a:moveTo>
                    <a:pt x="129" y="126"/>
                  </a:moveTo>
                  <a:lnTo>
                    <a:pt x="140" y="116"/>
                  </a:lnTo>
                  <a:lnTo>
                    <a:pt x="149" y="121"/>
                  </a:lnTo>
                  <a:lnTo>
                    <a:pt x="144" y="112"/>
                  </a:lnTo>
                  <a:lnTo>
                    <a:pt x="154" y="102"/>
                  </a:lnTo>
                  <a:lnTo>
                    <a:pt x="155" y="101"/>
                  </a:lnTo>
                  <a:cubicBezTo>
                    <a:pt x="158" y="95"/>
                    <a:pt x="159" y="89"/>
                    <a:pt x="159" y="83"/>
                  </a:cubicBezTo>
                  <a:cubicBezTo>
                    <a:pt x="159" y="41"/>
                    <a:pt x="119" y="0"/>
                    <a:pt x="76" y="1"/>
                  </a:cubicBezTo>
                  <a:cubicBezTo>
                    <a:pt x="76" y="1"/>
                    <a:pt x="72" y="6"/>
                    <a:pt x="69" y="8"/>
                  </a:cubicBezTo>
                  <a:cubicBezTo>
                    <a:pt x="103" y="42"/>
                    <a:pt x="100" y="37"/>
                    <a:pt x="100" y="57"/>
                  </a:cubicBezTo>
                  <a:cubicBezTo>
                    <a:pt x="100" y="74"/>
                    <a:pt x="73" y="101"/>
                    <a:pt x="57" y="101"/>
                  </a:cubicBezTo>
                  <a:cubicBezTo>
                    <a:pt x="35" y="101"/>
                    <a:pt x="42" y="104"/>
                    <a:pt x="8" y="70"/>
                  </a:cubicBezTo>
                  <a:cubicBezTo>
                    <a:pt x="5" y="72"/>
                    <a:pt x="0" y="77"/>
                    <a:pt x="0" y="77"/>
                  </a:cubicBezTo>
                  <a:cubicBezTo>
                    <a:pt x="1" y="119"/>
                    <a:pt x="40" y="160"/>
                    <a:pt x="83" y="160"/>
                  </a:cubicBezTo>
                  <a:cubicBezTo>
                    <a:pt x="90" y="160"/>
                    <a:pt x="98" y="157"/>
                    <a:pt x="106" y="153"/>
                  </a:cubicBezTo>
                  <a:lnTo>
                    <a:pt x="108" y="155"/>
                  </a:lnTo>
                  <a:cubicBezTo>
                    <a:pt x="111" y="148"/>
                    <a:pt x="115" y="141"/>
                    <a:pt x="120" y="136"/>
                  </a:cubicBezTo>
                  <a:lnTo>
                    <a:pt x="129" y="126"/>
                  </a:lnTo>
                  <a:close/>
                  <a:moveTo>
                    <a:pt x="345" y="35"/>
                  </a:moveTo>
                  <a:lnTo>
                    <a:pt x="321" y="10"/>
                  </a:lnTo>
                  <a:cubicBezTo>
                    <a:pt x="314" y="4"/>
                    <a:pt x="306" y="1"/>
                    <a:pt x="297" y="1"/>
                  </a:cubicBezTo>
                  <a:cubicBezTo>
                    <a:pt x="289" y="1"/>
                    <a:pt x="280" y="4"/>
                    <a:pt x="273" y="10"/>
                  </a:cubicBezTo>
                  <a:lnTo>
                    <a:pt x="168" y="116"/>
                  </a:lnTo>
                  <a:cubicBezTo>
                    <a:pt x="171" y="122"/>
                    <a:pt x="169" y="131"/>
                    <a:pt x="164" y="136"/>
                  </a:cubicBezTo>
                  <a:cubicBezTo>
                    <a:pt x="161" y="140"/>
                    <a:pt x="155" y="142"/>
                    <a:pt x="150" y="142"/>
                  </a:cubicBezTo>
                  <a:cubicBezTo>
                    <a:pt x="148" y="142"/>
                    <a:pt x="145" y="141"/>
                    <a:pt x="143" y="140"/>
                  </a:cubicBezTo>
                  <a:lnTo>
                    <a:pt x="134" y="150"/>
                  </a:lnTo>
                  <a:cubicBezTo>
                    <a:pt x="121" y="163"/>
                    <a:pt x="121" y="184"/>
                    <a:pt x="134" y="197"/>
                  </a:cubicBezTo>
                  <a:lnTo>
                    <a:pt x="136" y="199"/>
                  </a:lnTo>
                  <a:lnTo>
                    <a:pt x="54" y="281"/>
                  </a:lnTo>
                  <a:lnTo>
                    <a:pt x="32" y="289"/>
                  </a:lnTo>
                  <a:lnTo>
                    <a:pt x="0" y="335"/>
                  </a:lnTo>
                  <a:lnTo>
                    <a:pt x="20" y="355"/>
                  </a:lnTo>
                  <a:lnTo>
                    <a:pt x="66" y="323"/>
                  </a:lnTo>
                  <a:lnTo>
                    <a:pt x="74" y="301"/>
                  </a:lnTo>
                  <a:lnTo>
                    <a:pt x="156" y="219"/>
                  </a:lnTo>
                  <a:lnTo>
                    <a:pt x="159" y="222"/>
                  </a:lnTo>
                  <a:cubicBezTo>
                    <a:pt x="165" y="228"/>
                    <a:pt x="174" y="231"/>
                    <a:pt x="182" y="231"/>
                  </a:cubicBezTo>
                  <a:cubicBezTo>
                    <a:pt x="191" y="231"/>
                    <a:pt x="200" y="228"/>
                    <a:pt x="206" y="222"/>
                  </a:cubicBezTo>
                  <a:lnTo>
                    <a:pt x="215" y="212"/>
                  </a:lnTo>
                  <a:cubicBezTo>
                    <a:pt x="212" y="206"/>
                    <a:pt x="215" y="197"/>
                    <a:pt x="220" y="192"/>
                  </a:cubicBezTo>
                  <a:cubicBezTo>
                    <a:pt x="223" y="188"/>
                    <a:pt x="229" y="186"/>
                    <a:pt x="234" y="186"/>
                  </a:cubicBezTo>
                  <a:cubicBezTo>
                    <a:pt x="236" y="186"/>
                    <a:pt x="238" y="187"/>
                    <a:pt x="240" y="188"/>
                  </a:cubicBezTo>
                  <a:lnTo>
                    <a:pt x="345" y="82"/>
                  </a:lnTo>
                  <a:cubicBezTo>
                    <a:pt x="358" y="69"/>
                    <a:pt x="358" y="48"/>
                    <a:pt x="34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213157" y="361435"/>
            <a:ext cx="370204" cy="382309"/>
            <a:chOff x="8940801" y="5013176"/>
            <a:chExt cx="493712" cy="509588"/>
          </a:xfrm>
        </p:grpSpPr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8940801" y="5013176"/>
              <a:ext cx="493712" cy="509588"/>
            </a:xfrm>
            <a:prstGeom prst="ellipse">
              <a:avLst/>
            </a:prstGeom>
            <a:solidFill>
              <a:srgbClr val="004D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9043988" y="5105251"/>
              <a:ext cx="300037" cy="330200"/>
            </a:xfrm>
            <a:custGeom>
              <a:avLst/>
              <a:gdLst>
                <a:gd name="T0" fmla="*/ 117 w 387"/>
                <a:gd name="T1" fmla="*/ 63 h 412"/>
                <a:gd name="T2" fmla="*/ 253 w 387"/>
                <a:gd name="T3" fmla="*/ 46 h 412"/>
                <a:gd name="T4" fmla="*/ 204 w 387"/>
                <a:gd name="T5" fmla="*/ 28 h 412"/>
                <a:gd name="T6" fmla="*/ 148 w 387"/>
                <a:gd name="T7" fmla="*/ 28 h 412"/>
                <a:gd name="T8" fmla="*/ 99 w 387"/>
                <a:gd name="T9" fmla="*/ 46 h 412"/>
                <a:gd name="T10" fmla="*/ 318 w 387"/>
                <a:gd name="T11" fmla="*/ 357 h 412"/>
                <a:gd name="T12" fmla="*/ 324 w 387"/>
                <a:gd name="T13" fmla="*/ 345 h 412"/>
                <a:gd name="T14" fmla="*/ 301 w 387"/>
                <a:gd name="T15" fmla="*/ 268 h 412"/>
                <a:gd name="T16" fmla="*/ 287 w 387"/>
                <a:gd name="T17" fmla="*/ 268 h 412"/>
                <a:gd name="T18" fmla="*/ 287 w 387"/>
                <a:gd name="T19" fmla="*/ 327 h 412"/>
                <a:gd name="T20" fmla="*/ 288 w 387"/>
                <a:gd name="T21" fmla="*/ 328 h 412"/>
                <a:gd name="T22" fmla="*/ 288 w 387"/>
                <a:gd name="T23" fmla="*/ 330 h 412"/>
                <a:gd name="T24" fmla="*/ 289 w 387"/>
                <a:gd name="T25" fmla="*/ 331 h 412"/>
                <a:gd name="T26" fmla="*/ 368 w 387"/>
                <a:gd name="T27" fmla="*/ 272 h 412"/>
                <a:gd name="T28" fmla="*/ 294 w 387"/>
                <a:gd name="T29" fmla="*/ 233 h 412"/>
                <a:gd name="T30" fmla="*/ 277 w 387"/>
                <a:gd name="T31" fmla="*/ 411 h 412"/>
                <a:gd name="T32" fmla="*/ 382 w 387"/>
                <a:gd name="T33" fmla="*/ 339 h 412"/>
                <a:gd name="T34" fmla="*/ 369 w 387"/>
                <a:gd name="T35" fmla="*/ 337 h 412"/>
                <a:gd name="T36" fmla="*/ 294 w 387"/>
                <a:gd name="T37" fmla="*/ 398 h 412"/>
                <a:gd name="T38" fmla="*/ 220 w 387"/>
                <a:gd name="T39" fmla="*/ 308 h 412"/>
                <a:gd name="T40" fmla="*/ 308 w 387"/>
                <a:gd name="T41" fmla="*/ 248 h 412"/>
                <a:gd name="T42" fmla="*/ 369 w 387"/>
                <a:gd name="T43" fmla="*/ 337 h 412"/>
                <a:gd name="T44" fmla="*/ 130 w 387"/>
                <a:gd name="T45" fmla="*/ 336 h 412"/>
                <a:gd name="T46" fmla="*/ 221 w 387"/>
                <a:gd name="T47" fmla="*/ 245 h 412"/>
                <a:gd name="T48" fmla="*/ 240 w 387"/>
                <a:gd name="T49" fmla="*/ 231 h 412"/>
                <a:gd name="T50" fmla="*/ 334 w 387"/>
                <a:gd name="T51" fmla="*/ 140 h 412"/>
                <a:gd name="T52" fmla="*/ 338 w 387"/>
                <a:gd name="T53" fmla="*/ 226 h 412"/>
                <a:gd name="T54" fmla="*/ 352 w 387"/>
                <a:gd name="T55" fmla="*/ 231 h 412"/>
                <a:gd name="T56" fmla="*/ 352 w 387"/>
                <a:gd name="T57" fmla="*/ 95 h 412"/>
                <a:gd name="T58" fmla="*/ 19 w 387"/>
                <a:gd name="T59" fmla="*/ 77 h 412"/>
                <a:gd name="T60" fmla="*/ 0 w 387"/>
                <a:gd name="T61" fmla="*/ 144 h 412"/>
                <a:gd name="T62" fmla="*/ 0 w 387"/>
                <a:gd name="T63" fmla="*/ 245 h 412"/>
                <a:gd name="T64" fmla="*/ 0 w 387"/>
                <a:gd name="T65" fmla="*/ 343 h 412"/>
                <a:gd name="T66" fmla="*/ 195 w 387"/>
                <a:gd name="T67" fmla="*/ 361 h 412"/>
                <a:gd name="T68" fmla="*/ 15 w 387"/>
                <a:gd name="T69" fmla="*/ 144 h 412"/>
                <a:gd name="T70" fmla="*/ 19 w 387"/>
                <a:gd name="T71" fmla="*/ 140 h 412"/>
                <a:gd name="T72" fmla="*/ 115 w 387"/>
                <a:gd name="T73" fmla="*/ 231 h 412"/>
                <a:gd name="T74" fmla="*/ 15 w 387"/>
                <a:gd name="T75" fmla="*/ 144 h 412"/>
                <a:gd name="T76" fmla="*/ 115 w 387"/>
                <a:gd name="T77" fmla="*/ 245 h 412"/>
                <a:gd name="T78" fmla="*/ 19 w 387"/>
                <a:gd name="T79" fmla="*/ 336 h 412"/>
                <a:gd name="T80" fmla="*/ 15 w 387"/>
                <a:gd name="T81" fmla="*/ 245 h 412"/>
                <a:gd name="T82" fmla="*/ 130 w 387"/>
                <a:gd name="T83" fmla="*/ 231 h 412"/>
                <a:gd name="T84" fmla="*/ 130 w 387"/>
                <a:gd name="T85" fmla="*/ 140 h 412"/>
                <a:gd name="T86" fmla="*/ 226 w 387"/>
                <a:gd name="T87" fmla="*/ 231 h 412"/>
                <a:gd name="T88" fmla="*/ 233 w 387"/>
                <a:gd name="T89" fmla="*/ 95 h 412"/>
                <a:gd name="T90" fmla="*/ 246 w 387"/>
                <a:gd name="T91" fmla="*/ 107 h 412"/>
                <a:gd name="T92" fmla="*/ 221 w 387"/>
                <a:gd name="T93" fmla="*/ 107 h 412"/>
                <a:gd name="T94" fmla="*/ 123 w 387"/>
                <a:gd name="T95" fmla="*/ 95 h 412"/>
                <a:gd name="T96" fmla="*/ 135 w 387"/>
                <a:gd name="T97" fmla="*/ 107 h 412"/>
                <a:gd name="T98" fmla="*/ 110 w 387"/>
                <a:gd name="T99" fmla="*/ 10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412">
                  <a:moveTo>
                    <a:pt x="99" y="46"/>
                  </a:moveTo>
                  <a:cubicBezTo>
                    <a:pt x="99" y="55"/>
                    <a:pt x="107" y="63"/>
                    <a:pt x="117" y="63"/>
                  </a:cubicBezTo>
                  <a:lnTo>
                    <a:pt x="236" y="63"/>
                  </a:lnTo>
                  <a:cubicBezTo>
                    <a:pt x="246" y="63"/>
                    <a:pt x="253" y="55"/>
                    <a:pt x="253" y="46"/>
                  </a:cubicBezTo>
                  <a:cubicBezTo>
                    <a:pt x="253" y="36"/>
                    <a:pt x="246" y="28"/>
                    <a:pt x="236" y="28"/>
                  </a:cubicBezTo>
                  <a:lnTo>
                    <a:pt x="204" y="28"/>
                  </a:lnTo>
                  <a:cubicBezTo>
                    <a:pt x="204" y="13"/>
                    <a:pt x="192" y="0"/>
                    <a:pt x="176" y="0"/>
                  </a:cubicBezTo>
                  <a:cubicBezTo>
                    <a:pt x="161" y="0"/>
                    <a:pt x="148" y="13"/>
                    <a:pt x="148" y="28"/>
                  </a:cubicBezTo>
                  <a:lnTo>
                    <a:pt x="117" y="28"/>
                  </a:lnTo>
                  <a:cubicBezTo>
                    <a:pt x="107" y="28"/>
                    <a:pt x="99" y="36"/>
                    <a:pt x="99" y="46"/>
                  </a:cubicBezTo>
                  <a:close/>
                  <a:moveTo>
                    <a:pt x="313" y="355"/>
                  </a:moveTo>
                  <a:cubicBezTo>
                    <a:pt x="315" y="356"/>
                    <a:pt x="317" y="357"/>
                    <a:pt x="318" y="357"/>
                  </a:cubicBezTo>
                  <a:cubicBezTo>
                    <a:pt x="320" y="357"/>
                    <a:pt x="322" y="356"/>
                    <a:pt x="324" y="355"/>
                  </a:cubicBezTo>
                  <a:cubicBezTo>
                    <a:pt x="326" y="352"/>
                    <a:pt x="326" y="348"/>
                    <a:pt x="324" y="345"/>
                  </a:cubicBezTo>
                  <a:lnTo>
                    <a:pt x="301" y="323"/>
                  </a:lnTo>
                  <a:lnTo>
                    <a:pt x="301" y="268"/>
                  </a:lnTo>
                  <a:cubicBezTo>
                    <a:pt x="301" y="264"/>
                    <a:pt x="298" y="260"/>
                    <a:pt x="294" y="260"/>
                  </a:cubicBezTo>
                  <a:cubicBezTo>
                    <a:pt x="290" y="260"/>
                    <a:pt x="287" y="264"/>
                    <a:pt x="287" y="268"/>
                  </a:cubicBezTo>
                  <a:lnTo>
                    <a:pt x="287" y="326"/>
                  </a:lnTo>
                  <a:cubicBezTo>
                    <a:pt x="287" y="326"/>
                    <a:pt x="287" y="327"/>
                    <a:pt x="287" y="327"/>
                  </a:cubicBezTo>
                  <a:cubicBezTo>
                    <a:pt x="287" y="327"/>
                    <a:pt x="287" y="327"/>
                    <a:pt x="287" y="328"/>
                  </a:cubicBezTo>
                  <a:cubicBezTo>
                    <a:pt x="287" y="328"/>
                    <a:pt x="287" y="328"/>
                    <a:pt x="288" y="328"/>
                  </a:cubicBezTo>
                  <a:cubicBezTo>
                    <a:pt x="288" y="329"/>
                    <a:pt x="288" y="329"/>
                    <a:pt x="288" y="329"/>
                  </a:cubicBezTo>
                  <a:cubicBezTo>
                    <a:pt x="288" y="329"/>
                    <a:pt x="288" y="329"/>
                    <a:pt x="288" y="330"/>
                  </a:cubicBezTo>
                  <a:cubicBezTo>
                    <a:pt x="288" y="330"/>
                    <a:pt x="289" y="330"/>
                    <a:pt x="289" y="331"/>
                  </a:cubicBezTo>
                  <a:cubicBezTo>
                    <a:pt x="289" y="331"/>
                    <a:pt x="289" y="331"/>
                    <a:pt x="289" y="331"/>
                  </a:cubicBezTo>
                  <a:lnTo>
                    <a:pt x="313" y="355"/>
                  </a:lnTo>
                  <a:close/>
                  <a:moveTo>
                    <a:pt x="368" y="272"/>
                  </a:moveTo>
                  <a:cubicBezTo>
                    <a:pt x="355" y="252"/>
                    <a:pt x="335" y="239"/>
                    <a:pt x="311" y="234"/>
                  </a:cubicBezTo>
                  <a:cubicBezTo>
                    <a:pt x="305" y="233"/>
                    <a:pt x="300" y="233"/>
                    <a:pt x="294" y="233"/>
                  </a:cubicBezTo>
                  <a:cubicBezTo>
                    <a:pt x="251" y="233"/>
                    <a:pt x="214" y="264"/>
                    <a:pt x="206" y="306"/>
                  </a:cubicBezTo>
                  <a:cubicBezTo>
                    <a:pt x="197" y="354"/>
                    <a:pt x="229" y="401"/>
                    <a:pt x="277" y="411"/>
                  </a:cubicBezTo>
                  <a:cubicBezTo>
                    <a:pt x="283" y="412"/>
                    <a:pt x="289" y="412"/>
                    <a:pt x="294" y="412"/>
                  </a:cubicBezTo>
                  <a:cubicBezTo>
                    <a:pt x="337" y="412"/>
                    <a:pt x="374" y="382"/>
                    <a:pt x="382" y="339"/>
                  </a:cubicBezTo>
                  <a:cubicBezTo>
                    <a:pt x="387" y="316"/>
                    <a:pt x="382" y="292"/>
                    <a:pt x="368" y="272"/>
                  </a:cubicBezTo>
                  <a:close/>
                  <a:moveTo>
                    <a:pt x="369" y="337"/>
                  </a:moveTo>
                  <a:lnTo>
                    <a:pt x="369" y="337"/>
                  </a:lnTo>
                  <a:cubicBezTo>
                    <a:pt x="362" y="372"/>
                    <a:pt x="330" y="398"/>
                    <a:pt x="294" y="398"/>
                  </a:cubicBezTo>
                  <a:cubicBezTo>
                    <a:pt x="289" y="398"/>
                    <a:pt x="285" y="398"/>
                    <a:pt x="280" y="397"/>
                  </a:cubicBezTo>
                  <a:cubicBezTo>
                    <a:pt x="239" y="389"/>
                    <a:pt x="212" y="349"/>
                    <a:pt x="220" y="308"/>
                  </a:cubicBezTo>
                  <a:cubicBezTo>
                    <a:pt x="227" y="273"/>
                    <a:pt x="258" y="247"/>
                    <a:pt x="294" y="247"/>
                  </a:cubicBezTo>
                  <a:cubicBezTo>
                    <a:pt x="299" y="247"/>
                    <a:pt x="304" y="247"/>
                    <a:pt x="308" y="248"/>
                  </a:cubicBezTo>
                  <a:cubicBezTo>
                    <a:pt x="328" y="252"/>
                    <a:pt x="345" y="263"/>
                    <a:pt x="357" y="280"/>
                  </a:cubicBezTo>
                  <a:cubicBezTo>
                    <a:pt x="368" y="297"/>
                    <a:pt x="372" y="317"/>
                    <a:pt x="369" y="337"/>
                  </a:cubicBezTo>
                  <a:close/>
                  <a:moveTo>
                    <a:pt x="189" y="336"/>
                  </a:moveTo>
                  <a:lnTo>
                    <a:pt x="130" y="336"/>
                  </a:lnTo>
                  <a:lnTo>
                    <a:pt x="130" y="245"/>
                  </a:lnTo>
                  <a:lnTo>
                    <a:pt x="221" y="245"/>
                  </a:lnTo>
                  <a:cubicBezTo>
                    <a:pt x="227" y="240"/>
                    <a:pt x="234" y="235"/>
                    <a:pt x="241" y="231"/>
                  </a:cubicBezTo>
                  <a:lnTo>
                    <a:pt x="240" y="231"/>
                  </a:lnTo>
                  <a:lnTo>
                    <a:pt x="240" y="140"/>
                  </a:lnTo>
                  <a:lnTo>
                    <a:pt x="334" y="140"/>
                  </a:lnTo>
                  <a:cubicBezTo>
                    <a:pt x="336" y="140"/>
                    <a:pt x="338" y="142"/>
                    <a:pt x="338" y="144"/>
                  </a:cubicBezTo>
                  <a:lnTo>
                    <a:pt x="338" y="226"/>
                  </a:lnTo>
                  <a:cubicBezTo>
                    <a:pt x="343" y="228"/>
                    <a:pt x="348" y="231"/>
                    <a:pt x="352" y="234"/>
                  </a:cubicBezTo>
                  <a:lnTo>
                    <a:pt x="352" y="231"/>
                  </a:lnTo>
                  <a:lnTo>
                    <a:pt x="352" y="144"/>
                  </a:lnTo>
                  <a:lnTo>
                    <a:pt x="352" y="95"/>
                  </a:lnTo>
                  <a:cubicBezTo>
                    <a:pt x="352" y="85"/>
                    <a:pt x="344" y="77"/>
                    <a:pt x="334" y="77"/>
                  </a:cubicBezTo>
                  <a:lnTo>
                    <a:pt x="19" y="77"/>
                  </a:lnTo>
                  <a:cubicBezTo>
                    <a:pt x="8" y="77"/>
                    <a:pt x="0" y="85"/>
                    <a:pt x="0" y="95"/>
                  </a:cubicBezTo>
                  <a:lnTo>
                    <a:pt x="0" y="144"/>
                  </a:lnTo>
                  <a:lnTo>
                    <a:pt x="0" y="231"/>
                  </a:lnTo>
                  <a:lnTo>
                    <a:pt x="0" y="245"/>
                  </a:lnTo>
                  <a:lnTo>
                    <a:pt x="0" y="332"/>
                  </a:lnTo>
                  <a:lnTo>
                    <a:pt x="0" y="343"/>
                  </a:lnTo>
                  <a:cubicBezTo>
                    <a:pt x="0" y="353"/>
                    <a:pt x="8" y="361"/>
                    <a:pt x="19" y="361"/>
                  </a:cubicBezTo>
                  <a:lnTo>
                    <a:pt x="195" y="361"/>
                  </a:lnTo>
                  <a:cubicBezTo>
                    <a:pt x="192" y="353"/>
                    <a:pt x="190" y="345"/>
                    <a:pt x="189" y="336"/>
                  </a:cubicBezTo>
                  <a:close/>
                  <a:moveTo>
                    <a:pt x="15" y="144"/>
                  </a:moveTo>
                  <a:lnTo>
                    <a:pt x="15" y="144"/>
                  </a:lnTo>
                  <a:cubicBezTo>
                    <a:pt x="15" y="142"/>
                    <a:pt x="16" y="140"/>
                    <a:pt x="19" y="140"/>
                  </a:cubicBezTo>
                  <a:lnTo>
                    <a:pt x="115" y="140"/>
                  </a:lnTo>
                  <a:lnTo>
                    <a:pt x="115" y="231"/>
                  </a:lnTo>
                  <a:lnTo>
                    <a:pt x="15" y="231"/>
                  </a:lnTo>
                  <a:lnTo>
                    <a:pt x="15" y="144"/>
                  </a:lnTo>
                  <a:close/>
                  <a:moveTo>
                    <a:pt x="115" y="245"/>
                  </a:moveTo>
                  <a:lnTo>
                    <a:pt x="115" y="245"/>
                  </a:lnTo>
                  <a:lnTo>
                    <a:pt x="115" y="336"/>
                  </a:lnTo>
                  <a:lnTo>
                    <a:pt x="19" y="336"/>
                  </a:lnTo>
                  <a:cubicBezTo>
                    <a:pt x="16" y="336"/>
                    <a:pt x="15" y="334"/>
                    <a:pt x="15" y="332"/>
                  </a:cubicBezTo>
                  <a:lnTo>
                    <a:pt x="15" y="245"/>
                  </a:lnTo>
                  <a:lnTo>
                    <a:pt x="115" y="245"/>
                  </a:lnTo>
                  <a:close/>
                  <a:moveTo>
                    <a:pt x="130" y="231"/>
                  </a:moveTo>
                  <a:lnTo>
                    <a:pt x="130" y="231"/>
                  </a:lnTo>
                  <a:lnTo>
                    <a:pt x="130" y="140"/>
                  </a:lnTo>
                  <a:lnTo>
                    <a:pt x="226" y="140"/>
                  </a:lnTo>
                  <a:lnTo>
                    <a:pt x="226" y="231"/>
                  </a:lnTo>
                  <a:lnTo>
                    <a:pt x="130" y="231"/>
                  </a:lnTo>
                  <a:close/>
                  <a:moveTo>
                    <a:pt x="233" y="95"/>
                  </a:moveTo>
                  <a:lnTo>
                    <a:pt x="233" y="95"/>
                  </a:lnTo>
                  <a:cubicBezTo>
                    <a:pt x="240" y="95"/>
                    <a:pt x="246" y="101"/>
                    <a:pt x="246" y="107"/>
                  </a:cubicBezTo>
                  <a:cubicBezTo>
                    <a:pt x="246" y="114"/>
                    <a:pt x="240" y="120"/>
                    <a:pt x="233" y="120"/>
                  </a:cubicBezTo>
                  <a:cubicBezTo>
                    <a:pt x="226" y="120"/>
                    <a:pt x="221" y="114"/>
                    <a:pt x="221" y="107"/>
                  </a:cubicBezTo>
                  <a:cubicBezTo>
                    <a:pt x="221" y="101"/>
                    <a:pt x="226" y="95"/>
                    <a:pt x="233" y="95"/>
                  </a:cubicBezTo>
                  <a:close/>
                  <a:moveTo>
                    <a:pt x="123" y="95"/>
                  </a:moveTo>
                  <a:lnTo>
                    <a:pt x="123" y="95"/>
                  </a:lnTo>
                  <a:cubicBezTo>
                    <a:pt x="129" y="95"/>
                    <a:pt x="135" y="101"/>
                    <a:pt x="135" y="107"/>
                  </a:cubicBezTo>
                  <a:cubicBezTo>
                    <a:pt x="135" y="114"/>
                    <a:pt x="129" y="120"/>
                    <a:pt x="123" y="120"/>
                  </a:cubicBezTo>
                  <a:cubicBezTo>
                    <a:pt x="116" y="120"/>
                    <a:pt x="110" y="114"/>
                    <a:pt x="110" y="107"/>
                  </a:cubicBezTo>
                  <a:cubicBezTo>
                    <a:pt x="110" y="101"/>
                    <a:pt x="116" y="95"/>
                    <a:pt x="123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677400" y="361435"/>
            <a:ext cx="371394" cy="382309"/>
            <a:chOff x="9559926" y="5013176"/>
            <a:chExt cx="495300" cy="509588"/>
          </a:xfrm>
        </p:grpSpPr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9559926" y="5013176"/>
              <a:ext cx="495300" cy="509588"/>
            </a:xfrm>
            <a:prstGeom prst="ellipse">
              <a:avLst/>
            </a:prstGeom>
            <a:solidFill>
              <a:srgbClr val="004D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8"/>
            <p:cNvSpPr>
              <a:spLocks noEditPoints="1"/>
            </p:cNvSpPr>
            <p:nvPr/>
          </p:nvSpPr>
          <p:spPr bwMode="auto">
            <a:xfrm>
              <a:off x="9685338" y="5114776"/>
              <a:ext cx="300037" cy="290513"/>
            </a:xfrm>
            <a:custGeom>
              <a:avLst/>
              <a:gdLst>
                <a:gd name="T0" fmla="*/ 13 w 387"/>
                <a:gd name="T1" fmla="*/ 287 h 362"/>
                <a:gd name="T2" fmla="*/ 276 w 387"/>
                <a:gd name="T3" fmla="*/ 215 h 362"/>
                <a:gd name="T4" fmla="*/ 253 w 387"/>
                <a:gd name="T5" fmla="*/ 297 h 362"/>
                <a:gd name="T6" fmla="*/ 245 w 387"/>
                <a:gd name="T7" fmla="*/ 226 h 362"/>
                <a:gd name="T8" fmla="*/ 245 w 387"/>
                <a:gd name="T9" fmla="*/ 163 h 362"/>
                <a:gd name="T10" fmla="*/ 238 w 387"/>
                <a:gd name="T11" fmla="*/ 166 h 362"/>
                <a:gd name="T12" fmla="*/ 244 w 387"/>
                <a:gd name="T13" fmla="*/ 175 h 362"/>
                <a:gd name="T14" fmla="*/ 250 w 387"/>
                <a:gd name="T15" fmla="*/ 173 h 362"/>
                <a:gd name="T16" fmla="*/ 214 w 387"/>
                <a:gd name="T17" fmla="*/ 181 h 362"/>
                <a:gd name="T18" fmla="*/ 217 w 387"/>
                <a:gd name="T19" fmla="*/ 193 h 362"/>
                <a:gd name="T20" fmla="*/ 221 w 387"/>
                <a:gd name="T21" fmla="*/ 189 h 362"/>
                <a:gd name="T22" fmla="*/ 195 w 387"/>
                <a:gd name="T23" fmla="*/ 205 h 362"/>
                <a:gd name="T24" fmla="*/ 192 w 387"/>
                <a:gd name="T25" fmla="*/ 211 h 362"/>
                <a:gd name="T26" fmla="*/ 201 w 387"/>
                <a:gd name="T27" fmla="*/ 216 h 362"/>
                <a:gd name="T28" fmla="*/ 204 w 387"/>
                <a:gd name="T29" fmla="*/ 210 h 362"/>
                <a:gd name="T30" fmla="*/ 183 w 387"/>
                <a:gd name="T31" fmla="*/ 240 h 362"/>
                <a:gd name="T32" fmla="*/ 193 w 387"/>
                <a:gd name="T33" fmla="*/ 247 h 362"/>
                <a:gd name="T34" fmla="*/ 194 w 387"/>
                <a:gd name="T35" fmla="*/ 241 h 362"/>
                <a:gd name="T36" fmla="*/ 185 w 387"/>
                <a:gd name="T37" fmla="*/ 270 h 362"/>
                <a:gd name="T38" fmla="*/ 187 w 387"/>
                <a:gd name="T39" fmla="*/ 277 h 362"/>
                <a:gd name="T40" fmla="*/ 196 w 387"/>
                <a:gd name="T41" fmla="*/ 273 h 362"/>
                <a:gd name="T42" fmla="*/ 195 w 387"/>
                <a:gd name="T43" fmla="*/ 267 h 362"/>
                <a:gd name="T44" fmla="*/ 200 w 387"/>
                <a:gd name="T45" fmla="*/ 304 h 362"/>
                <a:gd name="T46" fmla="*/ 212 w 387"/>
                <a:gd name="T47" fmla="*/ 302 h 362"/>
                <a:gd name="T48" fmla="*/ 208 w 387"/>
                <a:gd name="T49" fmla="*/ 297 h 362"/>
                <a:gd name="T50" fmla="*/ 221 w 387"/>
                <a:gd name="T51" fmla="*/ 325 h 362"/>
                <a:gd name="T52" fmla="*/ 227 w 387"/>
                <a:gd name="T53" fmla="*/ 329 h 362"/>
                <a:gd name="T54" fmla="*/ 232 w 387"/>
                <a:gd name="T55" fmla="*/ 320 h 362"/>
                <a:gd name="T56" fmla="*/ 227 w 387"/>
                <a:gd name="T57" fmla="*/ 316 h 362"/>
                <a:gd name="T58" fmla="*/ 254 w 387"/>
                <a:gd name="T59" fmla="*/ 340 h 362"/>
                <a:gd name="T60" fmla="*/ 261 w 387"/>
                <a:gd name="T61" fmla="*/ 342 h 362"/>
                <a:gd name="T62" fmla="*/ 257 w 387"/>
                <a:gd name="T63" fmla="*/ 330 h 362"/>
                <a:gd name="T64" fmla="*/ 284 w 387"/>
                <a:gd name="T65" fmla="*/ 342 h 362"/>
                <a:gd name="T66" fmla="*/ 291 w 387"/>
                <a:gd name="T67" fmla="*/ 341 h 362"/>
                <a:gd name="T68" fmla="*/ 290 w 387"/>
                <a:gd name="T69" fmla="*/ 331 h 362"/>
                <a:gd name="T70" fmla="*/ 284 w 387"/>
                <a:gd name="T71" fmla="*/ 332 h 362"/>
                <a:gd name="T72" fmla="*/ 319 w 387"/>
                <a:gd name="T73" fmla="*/ 332 h 362"/>
                <a:gd name="T74" fmla="*/ 325 w 387"/>
                <a:gd name="T75" fmla="*/ 328 h 362"/>
                <a:gd name="T76" fmla="*/ 315 w 387"/>
                <a:gd name="T77" fmla="*/ 321 h 362"/>
                <a:gd name="T78" fmla="*/ 343 w 387"/>
                <a:gd name="T79" fmla="*/ 313 h 362"/>
                <a:gd name="T80" fmla="*/ 347 w 387"/>
                <a:gd name="T81" fmla="*/ 308 h 362"/>
                <a:gd name="T82" fmla="*/ 340 w 387"/>
                <a:gd name="T83" fmla="*/ 300 h 362"/>
                <a:gd name="T84" fmla="*/ 336 w 387"/>
                <a:gd name="T85" fmla="*/ 305 h 362"/>
                <a:gd name="T86" fmla="*/ 362 w 387"/>
                <a:gd name="T87" fmla="*/ 282 h 362"/>
                <a:gd name="T88" fmla="*/ 364 w 387"/>
                <a:gd name="T89" fmla="*/ 275 h 362"/>
                <a:gd name="T90" fmla="*/ 352 w 387"/>
                <a:gd name="T91" fmla="*/ 276 h 362"/>
                <a:gd name="T92" fmla="*/ 367 w 387"/>
                <a:gd name="T93" fmla="*/ 252 h 362"/>
                <a:gd name="T94" fmla="*/ 367 w 387"/>
                <a:gd name="T95" fmla="*/ 245 h 362"/>
                <a:gd name="T96" fmla="*/ 356 w 387"/>
                <a:gd name="T97" fmla="*/ 244 h 362"/>
                <a:gd name="T98" fmla="*/ 356 w 387"/>
                <a:gd name="T99" fmla="*/ 250 h 362"/>
                <a:gd name="T100" fmla="*/ 360 w 387"/>
                <a:gd name="T101" fmla="*/ 215 h 362"/>
                <a:gd name="T102" fmla="*/ 357 w 387"/>
                <a:gd name="T103" fmla="*/ 208 h 362"/>
                <a:gd name="T104" fmla="*/ 350 w 387"/>
                <a:gd name="T105" fmla="*/ 218 h 362"/>
                <a:gd name="T106" fmla="*/ 344 w 387"/>
                <a:gd name="T107" fmla="*/ 190 h 362"/>
                <a:gd name="T108" fmla="*/ 340 w 387"/>
                <a:gd name="T109" fmla="*/ 185 h 362"/>
                <a:gd name="T110" fmla="*/ 331 w 387"/>
                <a:gd name="T111" fmla="*/ 191 h 362"/>
                <a:gd name="T112" fmla="*/ 335 w 387"/>
                <a:gd name="T113" fmla="*/ 196 h 362"/>
                <a:gd name="T114" fmla="*/ 315 w 387"/>
                <a:gd name="T115" fmla="*/ 168 h 362"/>
                <a:gd name="T116" fmla="*/ 309 w 387"/>
                <a:gd name="T117" fmla="*/ 165 h 362"/>
                <a:gd name="T118" fmla="*/ 308 w 387"/>
                <a:gd name="T119" fmla="*/ 176 h 362"/>
                <a:gd name="T120" fmla="*/ 275 w 387"/>
                <a:gd name="T121" fmla="*/ 138 h 362"/>
                <a:gd name="T122" fmla="*/ 215 w 387"/>
                <a:gd name="T123" fmla="*/ 5 h 362"/>
                <a:gd name="T124" fmla="*/ 18 w 387"/>
                <a:gd name="T125" fmla="*/ 9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7" h="362">
                  <a:moveTo>
                    <a:pt x="30" y="269"/>
                  </a:moveTo>
                  <a:cubicBezTo>
                    <a:pt x="50" y="267"/>
                    <a:pt x="69" y="266"/>
                    <a:pt x="88" y="265"/>
                  </a:cubicBezTo>
                  <a:cubicBezTo>
                    <a:pt x="76" y="265"/>
                    <a:pt x="65" y="264"/>
                    <a:pt x="53" y="262"/>
                  </a:cubicBezTo>
                  <a:cubicBezTo>
                    <a:pt x="43" y="261"/>
                    <a:pt x="35" y="254"/>
                    <a:pt x="35" y="244"/>
                  </a:cubicBezTo>
                  <a:cubicBezTo>
                    <a:pt x="35" y="230"/>
                    <a:pt x="35" y="215"/>
                    <a:pt x="35" y="201"/>
                  </a:cubicBezTo>
                  <a:cubicBezTo>
                    <a:pt x="35" y="191"/>
                    <a:pt x="43" y="184"/>
                    <a:pt x="53" y="183"/>
                  </a:cubicBezTo>
                  <a:cubicBezTo>
                    <a:pt x="89" y="180"/>
                    <a:pt x="124" y="178"/>
                    <a:pt x="160" y="179"/>
                  </a:cubicBezTo>
                  <a:cubicBezTo>
                    <a:pt x="147" y="200"/>
                    <a:pt x="140" y="224"/>
                    <a:pt x="140" y="250"/>
                  </a:cubicBezTo>
                  <a:cubicBezTo>
                    <a:pt x="140" y="288"/>
                    <a:pt x="155" y="322"/>
                    <a:pt x="179" y="346"/>
                  </a:cubicBezTo>
                  <a:cubicBezTo>
                    <a:pt x="181" y="347"/>
                    <a:pt x="182" y="349"/>
                    <a:pt x="184" y="350"/>
                  </a:cubicBezTo>
                  <a:cubicBezTo>
                    <a:pt x="133" y="355"/>
                    <a:pt x="82" y="354"/>
                    <a:pt x="30" y="348"/>
                  </a:cubicBezTo>
                  <a:cubicBezTo>
                    <a:pt x="21" y="347"/>
                    <a:pt x="13" y="340"/>
                    <a:pt x="13" y="330"/>
                  </a:cubicBezTo>
                  <a:cubicBezTo>
                    <a:pt x="13" y="316"/>
                    <a:pt x="13" y="301"/>
                    <a:pt x="13" y="287"/>
                  </a:cubicBezTo>
                  <a:cubicBezTo>
                    <a:pt x="13" y="277"/>
                    <a:pt x="21" y="270"/>
                    <a:pt x="30" y="269"/>
                  </a:cubicBezTo>
                  <a:close/>
                  <a:moveTo>
                    <a:pt x="266" y="159"/>
                  </a:moveTo>
                  <a:lnTo>
                    <a:pt x="266" y="159"/>
                  </a:lnTo>
                  <a:cubicBezTo>
                    <a:pt x="273" y="158"/>
                    <a:pt x="281" y="157"/>
                    <a:pt x="288" y="159"/>
                  </a:cubicBezTo>
                  <a:cubicBezTo>
                    <a:pt x="287" y="163"/>
                    <a:pt x="287" y="167"/>
                    <a:pt x="287" y="171"/>
                  </a:cubicBezTo>
                  <a:cubicBezTo>
                    <a:pt x="280" y="170"/>
                    <a:pt x="273" y="170"/>
                    <a:pt x="267" y="171"/>
                  </a:cubicBezTo>
                  <a:cubicBezTo>
                    <a:pt x="267" y="167"/>
                    <a:pt x="266" y="163"/>
                    <a:pt x="266" y="159"/>
                  </a:cubicBezTo>
                  <a:close/>
                  <a:moveTo>
                    <a:pt x="307" y="231"/>
                  </a:moveTo>
                  <a:lnTo>
                    <a:pt x="307" y="231"/>
                  </a:lnTo>
                  <a:lnTo>
                    <a:pt x="281" y="231"/>
                  </a:lnTo>
                  <a:lnTo>
                    <a:pt x="281" y="226"/>
                  </a:lnTo>
                  <a:cubicBezTo>
                    <a:pt x="281" y="222"/>
                    <a:pt x="280" y="219"/>
                    <a:pt x="280" y="217"/>
                  </a:cubicBezTo>
                  <a:cubicBezTo>
                    <a:pt x="279" y="216"/>
                    <a:pt x="278" y="215"/>
                    <a:pt x="276" y="215"/>
                  </a:cubicBezTo>
                  <a:cubicBezTo>
                    <a:pt x="274" y="215"/>
                    <a:pt x="273" y="216"/>
                    <a:pt x="272" y="217"/>
                  </a:cubicBezTo>
                  <a:cubicBezTo>
                    <a:pt x="272" y="218"/>
                    <a:pt x="271" y="220"/>
                    <a:pt x="271" y="223"/>
                  </a:cubicBezTo>
                  <a:cubicBezTo>
                    <a:pt x="271" y="227"/>
                    <a:pt x="272" y="230"/>
                    <a:pt x="274" y="231"/>
                  </a:cubicBezTo>
                  <a:cubicBezTo>
                    <a:pt x="275" y="233"/>
                    <a:pt x="280" y="236"/>
                    <a:pt x="288" y="241"/>
                  </a:cubicBezTo>
                  <a:cubicBezTo>
                    <a:pt x="294" y="245"/>
                    <a:pt x="299" y="248"/>
                    <a:pt x="301" y="250"/>
                  </a:cubicBezTo>
                  <a:cubicBezTo>
                    <a:pt x="304" y="252"/>
                    <a:pt x="306" y="255"/>
                    <a:pt x="307" y="259"/>
                  </a:cubicBezTo>
                  <a:cubicBezTo>
                    <a:pt x="309" y="263"/>
                    <a:pt x="310" y="268"/>
                    <a:pt x="310" y="274"/>
                  </a:cubicBezTo>
                  <a:cubicBezTo>
                    <a:pt x="310" y="283"/>
                    <a:pt x="308" y="290"/>
                    <a:pt x="303" y="295"/>
                  </a:cubicBezTo>
                  <a:cubicBezTo>
                    <a:pt x="299" y="301"/>
                    <a:pt x="292" y="304"/>
                    <a:pt x="283" y="305"/>
                  </a:cubicBezTo>
                  <a:lnTo>
                    <a:pt x="283" y="315"/>
                  </a:lnTo>
                  <a:lnTo>
                    <a:pt x="271" y="315"/>
                  </a:lnTo>
                  <a:lnTo>
                    <a:pt x="271" y="305"/>
                  </a:lnTo>
                  <a:cubicBezTo>
                    <a:pt x="264" y="304"/>
                    <a:pt x="258" y="302"/>
                    <a:pt x="253" y="297"/>
                  </a:cubicBezTo>
                  <a:cubicBezTo>
                    <a:pt x="248" y="292"/>
                    <a:pt x="245" y="284"/>
                    <a:pt x="245" y="272"/>
                  </a:cubicBezTo>
                  <a:lnTo>
                    <a:pt x="245" y="267"/>
                  </a:lnTo>
                  <a:lnTo>
                    <a:pt x="271" y="267"/>
                  </a:lnTo>
                  <a:lnTo>
                    <a:pt x="271" y="274"/>
                  </a:lnTo>
                  <a:cubicBezTo>
                    <a:pt x="271" y="281"/>
                    <a:pt x="271" y="285"/>
                    <a:pt x="272" y="287"/>
                  </a:cubicBezTo>
                  <a:cubicBezTo>
                    <a:pt x="272" y="288"/>
                    <a:pt x="274" y="289"/>
                    <a:pt x="276" y="289"/>
                  </a:cubicBezTo>
                  <a:cubicBezTo>
                    <a:pt x="277" y="289"/>
                    <a:pt x="279" y="289"/>
                    <a:pt x="280" y="288"/>
                  </a:cubicBezTo>
                  <a:cubicBezTo>
                    <a:pt x="280" y="286"/>
                    <a:pt x="281" y="285"/>
                    <a:pt x="281" y="282"/>
                  </a:cubicBezTo>
                  <a:cubicBezTo>
                    <a:pt x="281" y="276"/>
                    <a:pt x="280" y="272"/>
                    <a:pt x="280" y="270"/>
                  </a:cubicBezTo>
                  <a:cubicBezTo>
                    <a:pt x="279" y="267"/>
                    <a:pt x="276" y="264"/>
                    <a:pt x="271" y="262"/>
                  </a:cubicBezTo>
                  <a:cubicBezTo>
                    <a:pt x="263" y="257"/>
                    <a:pt x="258" y="253"/>
                    <a:pt x="255" y="251"/>
                  </a:cubicBezTo>
                  <a:cubicBezTo>
                    <a:pt x="252" y="248"/>
                    <a:pt x="250" y="245"/>
                    <a:pt x="248" y="241"/>
                  </a:cubicBezTo>
                  <a:cubicBezTo>
                    <a:pt x="246" y="236"/>
                    <a:pt x="245" y="232"/>
                    <a:pt x="245" y="226"/>
                  </a:cubicBezTo>
                  <a:cubicBezTo>
                    <a:pt x="245" y="218"/>
                    <a:pt x="247" y="212"/>
                    <a:pt x="251" y="208"/>
                  </a:cubicBezTo>
                  <a:cubicBezTo>
                    <a:pt x="256" y="203"/>
                    <a:pt x="262" y="201"/>
                    <a:pt x="271" y="200"/>
                  </a:cubicBezTo>
                  <a:lnTo>
                    <a:pt x="271" y="191"/>
                  </a:lnTo>
                  <a:lnTo>
                    <a:pt x="283" y="191"/>
                  </a:lnTo>
                  <a:lnTo>
                    <a:pt x="283" y="200"/>
                  </a:lnTo>
                  <a:cubicBezTo>
                    <a:pt x="291" y="201"/>
                    <a:pt x="297" y="203"/>
                    <a:pt x="301" y="208"/>
                  </a:cubicBezTo>
                  <a:cubicBezTo>
                    <a:pt x="305" y="212"/>
                    <a:pt x="307" y="218"/>
                    <a:pt x="307" y="226"/>
                  </a:cubicBezTo>
                  <a:cubicBezTo>
                    <a:pt x="307" y="227"/>
                    <a:pt x="307" y="229"/>
                    <a:pt x="307" y="231"/>
                  </a:cubicBezTo>
                  <a:close/>
                  <a:moveTo>
                    <a:pt x="247" y="163"/>
                  </a:moveTo>
                  <a:lnTo>
                    <a:pt x="247" y="163"/>
                  </a:lnTo>
                  <a:lnTo>
                    <a:pt x="246" y="163"/>
                  </a:lnTo>
                  <a:lnTo>
                    <a:pt x="246" y="163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4" y="164"/>
                  </a:lnTo>
                  <a:lnTo>
                    <a:pt x="244" y="164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2" y="164"/>
                  </a:lnTo>
                  <a:lnTo>
                    <a:pt x="242" y="164"/>
                  </a:lnTo>
                  <a:lnTo>
                    <a:pt x="241" y="165"/>
                  </a:lnTo>
                  <a:lnTo>
                    <a:pt x="241" y="165"/>
                  </a:lnTo>
                  <a:lnTo>
                    <a:pt x="240" y="165"/>
                  </a:lnTo>
                  <a:lnTo>
                    <a:pt x="239" y="165"/>
                  </a:lnTo>
                  <a:lnTo>
                    <a:pt x="239" y="166"/>
                  </a:lnTo>
                  <a:lnTo>
                    <a:pt x="238" y="166"/>
                  </a:lnTo>
                  <a:lnTo>
                    <a:pt x="238" y="166"/>
                  </a:lnTo>
                  <a:lnTo>
                    <a:pt x="237" y="166"/>
                  </a:lnTo>
                  <a:lnTo>
                    <a:pt x="237" y="166"/>
                  </a:lnTo>
                  <a:lnTo>
                    <a:pt x="236" y="167"/>
                  </a:lnTo>
                  <a:lnTo>
                    <a:pt x="236" y="167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2" y="176"/>
                  </a:lnTo>
                  <a:lnTo>
                    <a:pt x="242" y="176"/>
                  </a:lnTo>
                  <a:lnTo>
                    <a:pt x="243" y="175"/>
                  </a:lnTo>
                  <a:lnTo>
                    <a:pt x="243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5" y="175"/>
                  </a:lnTo>
                  <a:lnTo>
                    <a:pt x="245" y="174"/>
                  </a:lnTo>
                  <a:lnTo>
                    <a:pt x="246" y="174"/>
                  </a:lnTo>
                  <a:lnTo>
                    <a:pt x="246" y="174"/>
                  </a:lnTo>
                  <a:lnTo>
                    <a:pt x="247" y="174"/>
                  </a:lnTo>
                  <a:lnTo>
                    <a:pt x="247" y="174"/>
                  </a:lnTo>
                  <a:lnTo>
                    <a:pt x="248" y="173"/>
                  </a:lnTo>
                  <a:lnTo>
                    <a:pt x="248" y="173"/>
                  </a:lnTo>
                  <a:lnTo>
                    <a:pt x="249" y="173"/>
                  </a:lnTo>
                  <a:lnTo>
                    <a:pt x="249" y="173"/>
                  </a:lnTo>
                  <a:lnTo>
                    <a:pt x="250" y="173"/>
                  </a:lnTo>
                  <a:lnTo>
                    <a:pt x="250" y="173"/>
                  </a:lnTo>
                  <a:lnTo>
                    <a:pt x="247" y="163"/>
                  </a:lnTo>
                  <a:close/>
                  <a:moveTo>
                    <a:pt x="217" y="178"/>
                  </a:moveTo>
                  <a:lnTo>
                    <a:pt x="217" y="178"/>
                  </a:lnTo>
                  <a:lnTo>
                    <a:pt x="217" y="179"/>
                  </a:lnTo>
                  <a:lnTo>
                    <a:pt x="217" y="179"/>
                  </a:lnTo>
                  <a:lnTo>
                    <a:pt x="216" y="179"/>
                  </a:lnTo>
                  <a:lnTo>
                    <a:pt x="216" y="180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15" y="181"/>
                  </a:lnTo>
                  <a:lnTo>
                    <a:pt x="214" y="181"/>
                  </a:lnTo>
                  <a:lnTo>
                    <a:pt x="214" y="181"/>
                  </a:lnTo>
                  <a:lnTo>
                    <a:pt x="213" y="182"/>
                  </a:lnTo>
                  <a:lnTo>
                    <a:pt x="213" y="182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11" y="184"/>
                  </a:lnTo>
                  <a:lnTo>
                    <a:pt x="210" y="184"/>
                  </a:lnTo>
                  <a:lnTo>
                    <a:pt x="210" y="185"/>
                  </a:lnTo>
                  <a:lnTo>
                    <a:pt x="210" y="185"/>
                  </a:lnTo>
                  <a:lnTo>
                    <a:pt x="209" y="186"/>
                  </a:lnTo>
                  <a:lnTo>
                    <a:pt x="209" y="186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2" y="188"/>
                  </a:lnTo>
                  <a:lnTo>
                    <a:pt x="222" y="188"/>
                  </a:lnTo>
                  <a:lnTo>
                    <a:pt x="223" y="188"/>
                  </a:lnTo>
                  <a:lnTo>
                    <a:pt x="223" y="188"/>
                  </a:lnTo>
                  <a:lnTo>
                    <a:pt x="223" y="187"/>
                  </a:lnTo>
                  <a:lnTo>
                    <a:pt x="224" y="187"/>
                  </a:lnTo>
                  <a:lnTo>
                    <a:pt x="224" y="187"/>
                  </a:lnTo>
                  <a:lnTo>
                    <a:pt x="217" y="178"/>
                  </a:lnTo>
                  <a:close/>
                  <a:moveTo>
                    <a:pt x="195" y="204"/>
                  </a:moveTo>
                  <a:lnTo>
                    <a:pt x="195" y="204"/>
                  </a:lnTo>
                  <a:lnTo>
                    <a:pt x="195" y="204"/>
                  </a:lnTo>
                  <a:lnTo>
                    <a:pt x="195" y="205"/>
                  </a:lnTo>
                  <a:lnTo>
                    <a:pt x="195" y="205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7"/>
                  </a:lnTo>
                  <a:lnTo>
                    <a:pt x="193" y="207"/>
                  </a:lnTo>
                  <a:lnTo>
                    <a:pt x="193" y="208"/>
                  </a:lnTo>
                  <a:lnTo>
                    <a:pt x="193" y="208"/>
                  </a:lnTo>
                  <a:lnTo>
                    <a:pt x="193" y="209"/>
                  </a:lnTo>
                  <a:lnTo>
                    <a:pt x="192" y="209"/>
                  </a:lnTo>
                  <a:lnTo>
                    <a:pt x="192" y="210"/>
                  </a:lnTo>
                  <a:lnTo>
                    <a:pt x="192" y="210"/>
                  </a:lnTo>
                  <a:lnTo>
                    <a:pt x="192" y="211"/>
                  </a:lnTo>
                  <a:lnTo>
                    <a:pt x="191" y="211"/>
                  </a:lnTo>
                  <a:lnTo>
                    <a:pt x="191" y="212"/>
                  </a:lnTo>
                  <a:lnTo>
                    <a:pt x="191" y="213"/>
                  </a:lnTo>
                  <a:lnTo>
                    <a:pt x="191" y="213"/>
                  </a:lnTo>
                  <a:lnTo>
                    <a:pt x="190" y="214"/>
                  </a:lnTo>
                  <a:lnTo>
                    <a:pt x="190" y="214"/>
                  </a:lnTo>
                  <a:lnTo>
                    <a:pt x="200" y="218"/>
                  </a:lnTo>
                  <a:lnTo>
                    <a:pt x="200" y="218"/>
                  </a:lnTo>
                  <a:lnTo>
                    <a:pt x="200" y="217"/>
                  </a:lnTo>
                  <a:lnTo>
                    <a:pt x="200" y="217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5"/>
                  </a:lnTo>
                  <a:lnTo>
                    <a:pt x="202" y="215"/>
                  </a:lnTo>
                  <a:lnTo>
                    <a:pt x="202" y="214"/>
                  </a:lnTo>
                  <a:lnTo>
                    <a:pt x="202" y="214"/>
                  </a:lnTo>
                  <a:lnTo>
                    <a:pt x="202" y="213"/>
                  </a:lnTo>
                  <a:lnTo>
                    <a:pt x="202" y="213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1"/>
                  </a:lnTo>
                  <a:lnTo>
                    <a:pt x="204" y="211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4" y="209"/>
                  </a:lnTo>
                  <a:lnTo>
                    <a:pt x="204" y="209"/>
                  </a:lnTo>
                  <a:lnTo>
                    <a:pt x="195" y="204"/>
                  </a:lnTo>
                  <a:close/>
                  <a:moveTo>
                    <a:pt x="184" y="235"/>
                  </a:moveTo>
                  <a:lnTo>
                    <a:pt x="184" y="235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7"/>
                  </a:lnTo>
                  <a:lnTo>
                    <a:pt x="184" y="238"/>
                  </a:lnTo>
                  <a:lnTo>
                    <a:pt x="183" y="238"/>
                  </a:lnTo>
                  <a:lnTo>
                    <a:pt x="183" y="239"/>
                  </a:lnTo>
                  <a:lnTo>
                    <a:pt x="183" y="239"/>
                  </a:lnTo>
                  <a:lnTo>
                    <a:pt x="183" y="240"/>
                  </a:lnTo>
                  <a:lnTo>
                    <a:pt x="183" y="240"/>
                  </a:lnTo>
                  <a:lnTo>
                    <a:pt x="183" y="241"/>
                  </a:lnTo>
                  <a:lnTo>
                    <a:pt x="183" y="242"/>
                  </a:lnTo>
                  <a:lnTo>
                    <a:pt x="183" y="242"/>
                  </a:lnTo>
                  <a:lnTo>
                    <a:pt x="183" y="243"/>
                  </a:lnTo>
                  <a:lnTo>
                    <a:pt x="183" y="243"/>
                  </a:lnTo>
                  <a:lnTo>
                    <a:pt x="183" y="244"/>
                  </a:lnTo>
                  <a:lnTo>
                    <a:pt x="183" y="245"/>
                  </a:lnTo>
                  <a:lnTo>
                    <a:pt x="183" y="245"/>
                  </a:lnTo>
                  <a:lnTo>
                    <a:pt x="183" y="246"/>
                  </a:lnTo>
                  <a:lnTo>
                    <a:pt x="183" y="246"/>
                  </a:lnTo>
                  <a:lnTo>
                    <a:pt x="183" y="247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193" y="246"/>
                  </a:lnTo>
                  <a:lnTo>
                    <a:pt x="193" y="246"/>
                  </a:lnTo>
                  <a:lnTo>
                    <a:pt x="193" y="245"/>
                  </a:lnTo>
                  <a:lnTo>
                    <a:pt x="193" y="245"/>
                  </a:lnTo>
                  <a:lnTo>
                    <a:pt x="194" y="244"/>
                  </a:lnTo>
                  <a:lnTo>
                    <a:pt x="194" y="244"/>
                  </a:lnTo>
                  <a:lnTo>
                    <a:pt x="194" y="243"/>
                  </a:lnTo>
                  <a:lnTo>
                    <a:pt x="194" y="243"/>
                  </a:lnTo>
                  <a:lnTo>
                    <a:pt x="194" y="242"/>
                  </a:lnTo>
                  <a:lnTo>
                    <a:pt x="194" y="242"/>
                  </a:lnTo>
                  <a:lnTo>
                    <a:pt x="194" y="241"/>
                  </a:lnTo>
                  <a:lnTo>
                    <a:pt x="194" y="241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4" y="239"/>
                  </a:lnTo>
                  <a:lnTo>
                    <a:pt x="194" y="239"/>
                  </a:lnTo>
                  <a:lnTo>
                    <a:pt x="194" y="238"/>
                  </a:lnTo>
                  <a:lnTo>
                    <a:pt x="194" y="238"/>
                  </a:lnTo>
                  <a:lnTo>
                    <a:pt x="194" y="237"/>
                  </a:lnTo>
                  <a:lnTo>
                    <a:pt x="184" y="235"/>
                  </a:lnTo>
                  <a:close/>
                  <a:moveTo>
                    <a:pt x="185" y="269"/>
                  </a:moveTo>
                  <a:lnTo>
                    <a:pt x="185" y="269"/>
                  </a:lnTo>
                  <a:lnTo>
                    <a:pt x="185" y="269"/>
                  </a:lnTo>
                  <a:lnTo>
                    <a:pt x="185" y="270"/>
                  </a:lnTo>
                  <a:lnTo>
                    <a:pt x="185" y="270"/>
                  </a:lnTo>
                  <a:lnTo>
                    <a:pt x="185" y="271"/>
                  </a:lnTo>
                  <a:lnTo>
                    <a:pt x="185" y="271"/>
                  </a:lnTo>
                  <a:lnTo>
                    <a:pt x="185" y="272"/>
                  </a:lnTo>
                  <a:lnTo>
                    <a:pt x="185" y="272"/>
                  </a:lnTo>
                  <a:lnTo>
                    <a:pt x="185" y="273"/>
                  </a:lnTo>
                  <a:lnTo>
                    <a:pt x="186" y="273"/>
                  </a:lnTo>
                  <a:lnTo>
                    <a:pt x="186" y="274"/>
                  </a:lnTo>
                  <a:lnTo>
                    <a:pt x="186" y="275"/>
                  </a:lnTo>
                  <a:lnTo>
                    <a:pt x="186" y="275"/>
                  </a:lnTo>
                  <a:lnTo>
                    <a:pt x="186" y="276"/>
                  </a:lnTo>
                  <a:lnTo>
                    <a:pt x="186" y="276"/>
                  </a:lnTo>
                  <a:lnTo>
                    <a:pt x="186" y="277"/>
                  </a:lnTo>
                  <a:lnTo>
                    <a:pt x="187" y="277"/>
                  </a:lnTo>
                  <a:lnTo>
                    <a:pt x="187" y="278"/>
                  </a:lnTo>
                  <a:lnTo>
                    <a:pt x="187" y="278"/>
                  </a:lnTo>
                  <a:lnTo>
                    <a:pt x="187" y="279"/>
                  </a:lnTo>
                  <a:lnTo>
                    <a:pt x="187" y="279"/>
                  </a:lnTo>
                  <a:lnTo>
                    <a:pt x="187" y="280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5"/>
                  </a:lnTo>
                  <a:lnTo>
                    <a:pt x="197" y="275"/>
                  </a:lnTo>
                  <a:lnTo>
                    <a:pt x="197" y="274"/>
                  </a:lnTo>
                  <a:lnTo>
                    <a:pt x="197" y="274"/>
                  </a:lnTo>
                  <a:lnTo>
                    <a:pt x="196" y="273"/>
                  </a:lnTo>
                  <a:lnTo>
                    <a:pt x="196" y="273"/>
                  </a:lnTo>
                  <a:lnTo>
                    <a:pt x="196" y="272"/>
                  </a:lnTo>
                  <a:lnTo>
                    <a:pt x="196" y="272"/>
                  </a:lnTo>
                  <a:lnTo>
                    <a:pt x="196" y="271"/>
                  </a:lnTo>
                  <a:lnTo>
                    <a:pt x="196" y="271"/>
                  </a:lnTo>
                  <a:lnTo>
                    <a:pt x="196" y="270"/>
                  </a:lnTo>
                  <a:lnTo>
                    <a:pt x="196" y="270"/>
                  </a:lnTo>
                  <a:lnTo>
                    <a:pt x="195" y="269"/>
                  </a:lnTo>
                  <a:lnTo>
                    <a:pt x="195" y="269"/>
                  </a:lnTo>
                  <a:lnTo>
                    <a:pt x="195" y="268"/>
                  </a:lnTo>
                  <a:lnTo>
                    <a:pt x="195" y="268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85" y="269"/>
                  </a:lnTo>
                  <a:close/>
                  <a:moveTo>
                    <a:pt x="197" y="300"/>
                  </a:moveTo>
                  <a:lnTo>
                    <a:pt x="197" y="300"/>
                  </a:lnTo>
                  <a:lnTo>
                    <a:pt x="197" y="300"/>
                  </a:lnTo>
                  <a:lnTo>
                    <a:pt x="197" y="301"/>
                  </a:lnTo>
                  <a:lnTo>
                    <a:pt x="198" y="301"/>
                  </a:lnTo>
                  <a:lnTo>
                    <a:pt x="198" y="302"/>
                  </a:lnTo>
                  <a:lnTo>
                    <a:pt x="198" y="302"/>
                  </a:lnTo>
                  <a:lnTo>
                    <a:pt x="199" y="302"/>
                  </a:lnTo>
                  <a:lnTo>
                    <a:pt x="199" y="303"/>
                  </a:lnTo>
                  <a:lnTo>
                    <a:pt x="199" y="303"/>
                  </a:lnTo>
                  <a:lnTo>
                    <a:pt x="200" y="304"/>
                  </a:lnTo>
                  <a:lnTo>
                    <a:pt x="200" y="304"/>
                  </a:lnTo>
                  <a:lnTo>
                    <a:pt x="200" y="305"/>
                  </a:lnTo>
                  <a:lnTo>
                    <a:pt x="201" y="305"/>
                  </a:lnTo>
                  <a:lnTo>
                    <a:pt x="201" y="306"/>
                  </a:lnTo>
                  <a:lnTo>
                    <a:pt x="201" y="306"/>
                  </a:lnTo>
                  <a:lnTo>
                    <a:pt x="202" y="306"/>
                  </a:lnTo>
                  <a:lnTo>
                    <a:pt x="202" y="307"/>
                  </a:lnTo>
                  <a:lnTo>
                    <a:pt x="202" y="307"/>
                  </a:lnTo>
                  <a:lnTo>
                    <a:pt x="203" y="308"/>
                  </a:lnTo>
                  <a:lnTo>
                    <a:pt x="203" y="308"/>
                  </a:lnTo>
                  <a:lnTo>
                    <a:pt x="203" y="309"/>
                  </a:lnTo>
                  <a:lnTo>
                    <a:pt x="204" y="309"/>
                  </a:lnTo>
                  <a:lnTo>
                    <a:pt x="212" y="302"/>
                  </a:lnTo>
                  <a:lnTo>
                    <a:pt x="212" y="302"/>
                  </a:lnTo>
                  <a:lnTo>
                    <a:pt x="211" y="302"/>
                  </a:lnTo>
                  <a:lnTo>
                    <a:pt x="211" y="301"/>
                  </a:lnTo>
                  <a:lnTo>
                    <a:pt x="211" y="301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09" y="299"/>
                  </a:lnTo>
                  <a:lnTo>
                    <a:pt x="209" y="299"/>
                  </a:lnTo>
                  <a:lnTo>
                    <a:pt x="209" y="298"/>
                  </a:lnTo>
                  <a:lnTo>
                    <a:pt x="209" y="298"/>
                  </a:lnTo>
                  <a:lnTo>
                    <a:pt x="208" y="298"/>
                  </a:lnTo>
                  <a:lnTo>
                    <a:pt x="208" y="297"/>
                  </a:lnTo>
                  <a:lnTo>
                    <a:pt x="208" y="297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5"/>
                  </a:lnTo>
                  <a:lnTo>
                    <a:pt x="206" y="295"/>
                  </a:lnTo>
                  <a:lnTo>
                    <a:pt x="206" y="294"/>
                  </a:lnTo>
                  <a:lnTo>
                    <a:pt x="206" y="294"/>
                  </a:lnTo>
                  <a:lnTo>
                    <a:pt x="197" y="300"/>
                  </a:lnTo>
                  <a:close/>
                  <a:moveTo>
                    <a:pt x="220" y="324"/>
                  </a:moveTo>
                  <a:lnTo>
                    <a:pt x="220" y="324"/>
                  </a:lnTo>
                  <a:lnTo>
                    <a:pt x="220" y="325"/>
                  </a:lnTo>
                  <a:lnTo>
                    <a:pt x="221" y="325"/>
                  </a:lnTo>
                  <a:lnTo>
                    <a:pt x="221" y="325"/>
                  </a:lnTo>
                  <a:lnTo>
                    <a:pt x="221" y="326"/>
                  </a:lnTo>
                  <a:lnTo>
                    <a:pt x="222" y="326"/>
                  </a:lnTo>
                  <a:lnTo>
                    <a:pt x="222" y="326"/>
                  </a:lnTo>
                  <a:lnTo>
                    <a:pt x="223" y="327"/>
                  </a:lnTo>
                  <a:lnTo>
                    <a:pt x="223" y="327"/>
                  </a:lnTo>
                  <a:lnTo>
                    <a:pt x="224" y="327"/>
                  </a:lnTo>
                  <a:lnTo>
                    <a:pt x="224" y="328"/>
                  </a:lnTo>
                  <a:lnTo>
                    <a:pt x="225" y="328"/>
                  </a:lnTo>
                  <a:lnTo>
                    <a:pt x="225" y="328"/>
                  </a:lnTo>
                  <a:lnTo>
                    <a:pt x="226" y="328"/>
                  </a:lnTo>
                  <a:lnTo>
                    <a:pt x="226" y="329"/>
                  </a:lnTo>
                  <a:lnTo>
                    <a:pt x="227" y="329"/>
                  </a:lnTo>
                  <a:lnTo>
                    <a:pt x="227" y="329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9" y="330"/>
                  </a:lnTo>
                  <a:lnTo>
                    <a:pt x="229" y="331"/>
                  </a:lnTo>
                  <a:lnTo>
                    <a:pt x="235" y="321"/>
                  </a:lnTo>
                  <a:lnTo>
                    <a:pt x="234" y="321"/>
                  </a:lnTo>
                  <a:lnTo>
                    <a:pt x="234" y="321"/>
                  </a:lnTo>
                  <a:lnTo>
                    <a:pt x="233" y="321"/>
                  </a:lnTo>
                  <a:lnTo>
                    <a:pt x="233" y="320"/>
                  </a:lnTo>
                  <a:lnTo>
                    <a:pt x="233" y="320"/>
                  </a:lnTo>
                  <a:lnTo>
                    <a:pt x="232" y="320"/>
                  </a:lnTo>
                  <a:lnTo>
                    <a:pt x="232" y="320"/>
                  </a:lnTo>
                  <a:lnTo>
                    <a:pt x="231" y="319"/>
                  </a:lnTo>
                  <a:lnTo>
                    <a:pt x="231" y="319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0" y="318"/>
                  </a:lnTo>
                  <a:lnTo>
                    <a:pt x="229" y="318"/>
                  </a:lnTo>
                  <a:lnTo>
                    <a:pt x="229" y="318"/>
                  </a:lnTo>
                  <a:lnTo>
                    <a:pt x="228" y="318"/>
                  </a:lnTo>
                  <a:lnTo>
                    <a:pt x="228" y="317"/>
                  </a:lnTo>
                  <a:lnTo>
                    <a:pt x="228" y="317"/>
                  </a:lnTo>
                  <a:lnTo>
                    <a:pt x="227" y="317"/>
                  </a:lnTo>
                  <a:lnTo>
                    <a:pt x="227" y="316"/>
                  </a:lnTo>
                  <a:lnTo>
                    <a:pt x="226" y="316"/>
                  </a:lnTo>
                  <a:lnTo>
                    <a:pt x="226" y="316"/>
                  </a:lnTo>
                  <a:lnTo>
                    <a:pt x="220" y="324"/>
                  </a:lnTo>
                  <a:close/>
                  <a:moveTo>
                    <a:pt x="250" y="339"/>
                  </a:moveTo>
                  <a:lnTo>
                    <a:pt x="250" y="339"/>
                  </a:lnTo>
                  <a:lnTo>
                    <a:pt x="250" y="339"/>
                  </a:lnTo>
                  <a:lnTo>
                    <a:pt x="251" y="339"/>
                  </a:lnTo>
                  <a:lnTo>
                    <a:pt x="251" y="340"/>
                  </a:lnTo>
                  <a:lnTo>
                    <a:pt x="252" y="340"/>
                  </a:lnTo>
                  <a:lnTo>
                    <a:pt x="252" y="340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54" y="340"/>
                  </a:lnTo>
                  <a:lnTo>
                    <a:pt x="255" y="340"/>
                  </a:lnTo>
                  <a:lnTo>
                    <a:pt x="255" y="341"/>
                  </a:lnTo>
                  <a:lnTo>
                    <a:pt x="256" y="341"/>
                  </a:lnTo>
                  <a:lnTo>
                    <a:pt x="256" y="341"/>
                  </a:lnTo>
                  <a:lnTo>
                    <a:pt x="257" y="341"/>
                  </a:lnTo>
                  <a:lnTo>
                    <a:pt x="257" y="341"/>
                  </a:lnTo>
                  <a:lnTo>
                    <a:pt x="258" y="341"/>
                  </a:lnTo>
                  <a:lnTo>
                    <a:pt x="259" y="341"/>
                  </a:lnTo>
                  <a:lnTo>
                    <a:pt x="259" y="341"/>
                  </a:lnTo>
                  <a:lnTo>
                    <a:pt x="260" y="341"/>
                  </a:lnTo>
                  <a:lnTo>
                    <a:pt x="260" y="341"/>
                  </a:lnTo>
                  <a:lnTo>
                    <a:pt x="261" y="342"/>
                  </a:lnTo>
                  <a:lnTo>
                    <a:pt x="261" y="342"/>
                  </a:lnTo>
                  <a:lnTo>
                    <a:pt x="263" y="331"/>
                  </a:lnTo>
                  <a:lnTo>
                    <a:pt x="262" y="331"/>
                  </a:lnTo>
                  <a:lnTo>
                    <a:pt x="262" y="331"/>
                  </a:lnTo>
                  <a:lnTo>
                    <a:pt x="261" y="331"/>
                  </a:lnTo>
                  <a:lnTo>
                    <a:pt x="261" y="331"/>
                  </a:lnTo>
                  <a:lnTo>
                    <a:pt x="260" y="331"/>
                  </a:lnTo>
                  <a:lnTo>
                    <a:pt x="260" y="331"/>
                  </a:lnTo>
                  <a:lnTo>
                    <a:pt x="259" y="331"/>
                  </a:lnTo>
                  <a:lnTo>
                    <a:pt x="259" y="330"/>
                  </a:lnTo>
                  <a:lnTo>
                    <a:pt x="258" y="330"/>
                  </a:lnTo>
                  <a:lnTo>
                    <a:pt x="258" y="330"/>
                  </a:lnTo>
                  <a:lnTo>
                    <a:pt x="257" y="330"/>
                  </a:lnTo>
                  <a:lnTo>
                    <a:pt x="257" y="330"/>
                  </a:lnTo>
                  <a:lnTo>
                    <a:pt x="256" y="330"/>
                  </a:lnTo>
                  <a:lnTo>
                    <a:pt x="256" y="330"/>
                  </a:lnTo>
                  <a:lnTo>
                    <a:pt x="255" y="330"/>
                  </a:lnTo>
                  <a:lnTo>
                    <a:pt x="255" y="330"/>
                  </a:lnTo>
                  <a:lnTo>
                    <a:pt x="254" y="329"/>
                  </a:lnTo>
                  <a:lnTo>
                    <a:pt x="254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0" y="339"/>
                  </a:lnTo>
                  <a:close/>
                  <a:moveTo>
                    <a:pt x="283" y="342"/>
                  </a:moveTo>
                  <a:lnTo>
                    <a:pt x="283" y="342"/>
                  </a:lnTo>
                  <a:lnTo>
                    <a:pt x="284" y="342"/>
                  </a:lnTo>
                  <a:lnTo>
                    <a:pt x="284" y="342"/>
                  </a:lnTo>
                  <a:lnTo>
                    <a:pt x="285" y="342"/>
                  </a:lnTo>
                  <a:lnTo>
                    <a:pt x="285" y="342"/>
                  </a:lnTo>
                  <a:lnTo>
                    <a:pt x="286" y="342"/>
                  </a:lnTo>
                  <a:lnTo>
                    <a:pt x="287" y="342"/>
                  </a:lnTo>
                  <a:lnTo>
                    <a:pt x="287" y="342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9" y="342"/>
                  </a:lnTo>
                  <a:lnTo>
                    <a:pt x="289" y="341"/>
                  </a:lnTo>
                  <a:lnTo>
                    <a:pt x="290" y="341"/>
                  </a:lnTo>
                  <a:lnTo>
                    <a:pt x="291" y="341"/>
                  </a:lnTo>
                  <a:lnTo>
                    <a:pt x="291" y="341"/>
                  </a:lnTo>
                  <a:lnTo>
                    <a:pt x="292" y="341"/>
                  </a:lnTo>
                  <a:lnTo>
                    <a:pt x="292" y="341"/>
                  </a:lnTo>
                  <a:lnTo>
                    <a:pt x="293" y="341"/>
                  </a:lnTo>
                  <a:lnTo>
                    <a:pt x="293" y="341"/>
                  </a:lnTo>
                  <a:lnTo>
                    <a:pt x="294" y="341"/>
                  </a:lnTo>
                  <a:lnTo>
                    <a:pt x="295" y="341"/>
                  </a:lnTo>
                  <a:lnTo>
                    <a:pt x="295" y="341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1" y="330"/>
                  </a:lnTo>
                  <a:lnTo>
                    <a:pt x="291" y="330"/>
                  </a:lnTo>
                  <a:lnTo>
                    <a:pt x="290" y="331"/>
                  </a:lnTo>
                  <a:lnTo>
                    <a:pt x="290" y="331"/>
                  </a:lnTo>
                  <a:lnTo>
                    <a:pt x="289" y="331"/>
                  </a:lnTo>
                  <a:lnTo>
                    <a:pt x="289" y="331"/>
                  </a:lnTo>
                  <a:lnTo>
                    <a:pt x="288" y="331"/>
                  </a:lnTo>
                  <a:lnTo>
                    <a:pt x="288" y="331"/>
                  </a:lnTo>
                  <a:lnTo>
                    <a:pt x="287" y="331"/>
                  </a:lnTo>
                  <a:lnTo>
                    <a:pt x="287" y="331"/>
                  </a:lnTo>
                  <a:lnTo>
                    <a:pt x="286" y="331"/>
                  </a:lnTo>
                  <a:lnTo>
                    <a:pt x="286" y="331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4" y="332"/>
                  </a:lnTo>
                  <a:lnTo>
                    <a:pt x="284" y="332"/>
                  </a:lnTo>
                  <a:lnTo>
                    <a:pt x="283" y="332"/>
                  </a:lnTo>
                  <a:lnTo>
                    <a:pt x="283" y="332"/>
                  </a:lnTo>
                  <a:lnTo>
                    <a:pt x="282" y="332"/>
                  </a:lnTo>
                  <a:lnTo>
                    <a:pt x="283" y="342"/>
                  </a:lnTo>
                  <a:close/>
                  <a:moveTo>
                    <a:pt x="316" y="333"/>
                  </a:moveTo>
                  <a:lnTo>
                    <a:pt x="316" y="333"/>
                  </a:lnTo>
                  <a:lnTo>
                    <a:pt x="316" y="333"/>
                  </a:lnTo>
                  <a:lnTo>
                    <a:pt x="316" y="333"/>
                  </a:lnTo>
                  <a:lnTo>
                    <a:pt x="317" y="333"/>
                  </a:lnTo>
                  <a:lnTo>
                    <a:pt x="317" y="332"/>
                  </a:lnTo>
                  <a:lnTo>
                    <a:pt x="318" y="332"/>
                  </a:lnTo>
                  <a:lnTo>
                    <a:pt x="318" y="332"/>
                  </a:lnTo>
                  <a:lnTo>
                    <a:pt x="319" y="332"/>
                  </a:lnTo>
                  <a:lnTo>
                    <a:pt x="319" y="331"/>
                  </a:lnTo>
                  <a:lnTo>
                    <a:pt x="320" y="331"/>
                  </a:lnTo>
                  <a:lnTo>
                    <a:pt x="320" y="331"/>
                  </a:lnTo>
                  <a:lnTo>
                    <a:pt x="321" y="330"/>
                  </a:lnTo>
                  <a:lnTo>
                    <a:pt x="321" y="330"/>
                  </a:lnTo>
                  <a:lnTo>
                    <a:pt x="322" y="330"/>
                  </a:lnTo>
                  <a:lnTo>
                    <a:pt x="322" y="330"/>
                  </a:lnTo>
                  <a:lnTo>
                    <a:pt x="323" y="329"/>
                  </a:lnTo>
                  <a:lnTo>
                    <a:pt x="323" y="329"/>
                  </a:lnTo>
                  <a:lnTo>
                    <a:pt x="324" y="329"/>
                  </a:lnTo>
                  <a:lnTo>
                    <a:pt x="324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0" y="319"/>
                  </a:lnTo>
                  <a:lnTo>
                    <a:pt x="319" y="319"/>
                  </a:lnTo>
                  <a:lnTo>
                    <a:pt x="319" y="319"/>
                  </a:lnTo>
                  <a:lnTo>
                    <a:pt x="318" y="319"/>
                  </a:lnTo>
                  <a:lnTo>
                    <a:pt x="318" y="320"/>
                  </a:lnTo>
                  <a:lnTo>
                    <a:pt x="318" y="320"/>
                  </a:lnTo>
                  <a:lnTo>
                    <a:pt x="317" y="320"/>
                  </a:lnTo>
                  <a:lnTo>
                    <a:pt x="317" y="320"/>
                  </a:lnTo>
                  <a:lnTo>
                    <a:pt x="316" y="321"/>
                  </a:lnTo>
                  <a:lnTo>
                    <a:pt x="316" y="321"/>
                  </a:lnTo>
                  <a:lnTo>
                    <a:pt x="315" y="321"/>
                  </a:lnTo>
                  <a:lnTo>
                    <a:pt x="315" y="321"/>
                  </a:lnTo>
                  <a:lnTo>
                    <a:pt x="315" y="322"/>
                  </a:lnTo>
                  <a:lnTo>
                    <a:pt x="314" y="322"/>
                  </a:lnTo>
                  <a:lnTo>
                    <a:pt x="314" y="322"/>
                  </a:lnTo>
                  <a:lnTo>
                    <a:pt x="313" y="322"/>
                  </a:lnTo>
                  <a:lnTo>
                    <a:pt x="313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1" y="324"/>
                  </a:lnTo>
                  <a:lnTo>
                    <a:pt x="311" y="324"/>
                  </a:lnTo>
                  <a:lnTo>
                    <a:pt x="316" y="333"/>
                  </a:lnTo>
                  <a:close/>
                  <a:moveTo>
                    <a:pt x="343" y="313"/>
                  </a:moveTo>
                  <a:lnTo>
                    <a:pt x="343" y="313"/>
                  </a:lnTo>
                  <a:lnTo>
                    <a:pt x="343" y="313"/>
                  </a:lnTo>
                  <a:lnTo>
                    <a:pt x="343" y="312"/>
                  </a:lnTo>
                  <a:lnTo>
                    <a:pt x="343" y="312"/>
                  </a:lnTo>
                  <a:lnTo>
                    <a:pt x="344" y="312"/>
                  </a:lnTo>
                  <a:lnTo>
                    <a:pt x="344" y="311"/>
                  </a:lnTo>
                  <a:lnTo>
                    <a:pt x="345" y="311"/>
                  </a:lnTo>
                  <a:lnTo>
                    <a:pt x="345" y="310"/>
                  </a:lnTo>
                  <a:lnTo>
                    <a:pt x="345" y="310"/>
                  </a:lnTo>
                  <a:lnTo>
                    <a:pt x="346" y="310"/>
                  </a:lnTo>
                  <a:lnTo>
                    <a:pt x="346" y="309"/>
                  </a:lnTo>
                  <a:lnTo>
                    <a:pt x="346" y="309"/>
                  </a:lnTo>
                  <a:lnTo>
                    <a:pt x="347" y="308"/>
                  </a:lnTo>
                  <a:lnTo>
                    <a:pt x="347" y="308"/>
                  </a:lnTo>
                  <a:lnTo>
                    <a:pt x="347" y="307"/>
                  </a:lnTo>
                  <a:lnTo>
                    <a:pt x="348" y="307"/>
                  </a:lnTo>
                  <a:lnTo>
                    <a:pt x="348" y="306"/>
                  </a:lnTo>
                  <a:lnTo>
                    <a:pt x="348" y="306"/>
                  </a:lnTo>
                  <a:lnTo>
                    <a:pt x="349" y="306"/>
                  </a:lnTo>
                  <a:lnTo>
                    <a:pt x="349" y="305"/>
                  </a:lnTo>
                  <a:lnTo>
                    <a:pt x="349" y="305"/>
                  </a:lnTo>
                  <a:lnTo>
                    <a:pt x="350" y="304"/>
                  </a:lnTo>
                  <a:lnTo>
                    <a:pt x="341" y="298"/>
                  </a:lnTo>
                  <a:lnTo>
                    <a:pt x="341" y="298"/>
                  </a:lnTo>
                  <a:lnTo>
                    <a:pt x="341" y="299"/>
                  </a:lnTo>
                  <a:lnTo>
                    <a:pt x="340" y="299"/>
                  </a:lnTo>
                  <a:lnTo>
                    <a:pt x="340" y="300"/>
                  </a:lnTo>
                  <a:lnTo>
                    <a:pt x="340" y="300"/>
                  </a:lnTo>
                  <a:lnTo>
                    <a:pt x="339" y="300"/>
                  </a:lnTo>
                  <a:lnTo>
                    <a:pt x="339" y="301"/>
                  </a:lnTo>
                  <a:lnTo>
                    <a:pt x="339" y="301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4"/>
                  </a:lnTo>
                  <a:lnTo>
                    <a:pt x="336" y="304"/>
                  </a:lnTo>
                  <a:lnTo>
                    <a:pt x="336" y="305"/>
                  </a:lnTo>
                  <a:lnTo>
                    <a:pt x="336" y="305"/>
                  </a:lnTo>
                  <a:lnTo>
                    <a:pt x="335" y="305"/>
                  </a:lnTo>
                  <a:lnTo>
                    <a:pt x="335" y="306"/>
                  </a:lnTo>
                  <a:lnTo>
                    <a:pt x="335" y="306"/>
                  </a:lnTo>
                  <a:lnTo>
                    <a:pt x="343" y="313"/>
                  </a:lnTo>
                  <a:close/>
                  <a:moveTo>
                    <a:pt x="360" y="285"/>
                  </a:moveTo>
                  <a:lnTo>
                    <a:pt x="360" y="285"/>
                  </a:lnTo>
                  <a:lnTo>
                    <a:pt x="361" y="284"/>
                  </a:lnTo>
                  <a:lnTo>
                    <a:pt x="361" y="284"/>
                  </a:lnTo>
                  <a:lnTo>
                    <a:pt x="361" y="283"/>
                  </a:lnTo>
                  <a:lnTo>
                    <a:pt x="361" y="283"/>
                  </a:lnTo>
                  <a:lnTo>
                    <a:pt x="361" y="282"/>
                  </a:lnTo>
                  <a:lnTo>
                    <a:pt x="362" y="282"/>
                  </a:lnTo>
                  <a:lnTo>
                    <a:pt x="362" y="281"/>
                  </a:lnTo>
                  <a:lnTo>
                    <a:pt x="362" y="281"/>
                  </a:lnTo>
                  <a:lnTo>
                    <a:pt x="362" y="280"/>
                  </a:lnTo>
                  <a:lnTo>
                    <a:pt x="362" y="279"/>
                  </a:lnTo>
                  <a:lnTo>
                    <a:pt x="363" y="279"/>
                  </a:lnTo>
                  <a:lnTo>
                    <a:pt x="363" y="278"/>
                  </a:lnTo>
                  <a:lnTo>
                    <a:pt x="363" y="278"/>
                  </a:lnTo>
                  <a:lnTo>
                    <a:pt x="363" y="277"/>
                  </a:lnTo>
                  <a:lnTo>
                    <a:pt x="363" y="277"/>
                  </a:lnTo>
                  <a:lnTo>
                    <a:pt x="363" y="276"/>
                  </a:lnTo>
                  <a:lnTo>
                    <a:pt x="364" y="276"/>
                  </a:lnTo>
                  <a:lnTo>
                    <a:pt x="364" y="275"/>
                  </a:lnTo>
                  <a:lnTo>
                    <a:pt x="364" y="275"/>
                  </a:lnTo>
                  <a:lnTo>
                    <a:pt x="364" y="274"/>
                  </a:lnTo>
                  <a:lnTo>
                    <a:pt x="364" y="274"/>
                  </a:lnTo>
                  <a:lnTo>
                    <a:pt x="354" y="271"/>
                  </a:lnTo>
                  <a:lnTo>
                    <a:pt x="354" y="271"/>
                  </a:lnTo>
                  <a:lnTo>
                    <a:pt x="354" y="272"/>
                  </a:lnTo>
                  <a:lnTo>
                    <a:pt x="353" y="272"/>
                  </a:lnTo>
                  <a:lnTo>
                    <a:pt x="353" y="273"/>
                  </a:lnTo>
                  <a:lnTo>
                    <a:pt x="353" y="273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53" y="275"/>
                  </a:lnTo>
                  <a:lnTo>
                    <a:pt x="353" y="275"/>
                  </a:lnTo>
                  <a:lnTo>
                    <a:pt x="352" y="276"/>
                  </a:lnTo>
                  <a:lnTo>
                    <a:pt x="352" y="276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52" y="278"/>
                  </a:lnTo>
                  <a:lnTo>
                    <a:pt x="352" y="278"/>
                  </a:lnTo>
                  <a:lnTo>
                    <a:pt x="351" y="278"/>
                  </a:lnTo>
                  <a:lnTo>
                    <a:pt x="351" y="279"/>
                  </a:lnTo>
                  <a:lnTo>
                    <a:pt x="351" y="279"/>
                  </a:lnTo>
                  <a:lnTo>
                    <a:pt x="351" y="280"/>
                  </a:lnTo>
                  <a:lnTo>
                    <a:pt x="351" y="280"/>
                  </a:lnTo>
                  <a:lnTo>
                    <a:pt x="351" y="281"/>
                  </a:lnTo>
                  <a:lnTo>
                    <a:pt x="360" y="285"/>
                  </a:lnTo>
                  <a:close/>
                  <a:moveTo>
                    <a:pt x="367" y="252"/>
                  </a:moveTo>
                  <a:lnTo>
                    <a:pt x="367" y="252"/>
                  </a:lnTo>
                  <a:lnTo>
                    <a:pt x="367" y="252"/>
                  </a:lnTo>
                  <a:lnTo>
                    <a:pt x="367" y="251"/>
                  </a:lnTo>
                  <a:lnTo>
                    <a:pt x="367" y="250"/>
                  </a:lnTo>
                  <a:lnTo>
                    <a:pt x="367" y="250"/>
                  </a:lnTo>
                  <a:lnTo>
                    <a:pt x="367" y="249"/>
                  </a:lnTo>
                  <a:lnTo>
                    <a:pt x="367" y="249"/>
                  </a:lnTo>
                  <a:lnTo>
                    <a:pt x="367" y="248"/>
                  </a:lnTo>
                  <a:lnTo>
                    <a:pt x="367" y="247"/>
                  </a:lnTo>
                  <a:lnTo>
                    <a:pt x="367" y="247"/>
                  </a:lnTo>
                  <a:lnTo>
                    <a:pt x="367" y="246"/>
                  </a:lnTo>
                  <a:lnTo>
                    <a:pt x="367" y="246"/>
                  </a:lnTo>
                  <a:lnTo>
                    <a:pt x="367" y="245"/>
                  </a:lnTo>
                  <a:lnTo>
                    <a:pt x="367" y="245"/>
                  </a:lnTo>
                  <a:lnTo>
                    <a:pt x="367" y="244"/>
                  </a:lnTo>
                  <a:lnTo>
                    <a:pt x="367" y="243"/>
                  </a:lnTo>
                  <a:lnTo>
                    <a:pt x="367" y="243"/>
                  </a:lnTo>
                  <a:lnTo>
                    <a:pt x="367" y="242"/>
                  </a:lnTo>
                  <a:lnTo>
                    <a:pt x="367" y="242"/>
                  </a:lnTo>
                  <a:lnTo>
                    <a:pt x="367" y="241"/>
                  </a:lnTo>
                  <a:lnTo>
                    <a:pt x="366" y="241"/>
                  </a:lnTo>
                  <a:lnTo>
                    <a:pt x="356" y="242"/>
                  </a:lnTo>
                  <a:lnTo>
                    <a:pt x="356" y="242"/>
                  </a:lnTo>
                  <a:lnTo>
                    <a:pt x="356" y="243"/>
                  </a:lnTo>
                  <a:lnTo>
                    <a:pt x="356" y="243"/>
                  </a:lnTo>
                  <a:lnTo>
                    <a:pt x="356" y="244"/>
                  </a:lnTo>
                  <a:lnTo>
                    <a:pt x="356" y="244"/>
                  </a:lnTo>
                  <a:lnTo>
                    <a:pt x="356" y="245"/>
                  </a:lnTo>
                  <a:lnTo>
                    <a:pt x="356" y="245"/>
                  </a:lnTo>
                  <a:lnTo>
                    <a:pt x="356" y="246"/>
                  </a:lnTo>
                  <a:lnTo>
                    <a:pt x="356" y="246"/>
                  </a:lnTo>
                  <a:lnTo>
                    <a:pt x="356" y="247"/>
                  </a:lnTo>
                  <a:lnTo>
                    <a:pt x="356" y="247"/>
                  </a:lnTo>
                  <a:lnTo>
                    <a:pt x="356" y="248"/>
                  </a:lnTo>
                  <a:lnTo>
                    <a:pt x="356" y="248"/>
                  </a:lnTo>
                  <a:lnTo>
                    <a:pt x="356" y="249"/>
                  </a:lnTo>
                  <a:lnTo>
                    <a:pt x="356" y="249"/>
                  </a:lnTo>
                  <a:lnTo>
                    <a:pt x="356" y="250"/>
                  </a:lnTo>
                  <a:lnTo>
                    <a:pt x="356" y="250"/>
                  </a:lnTo>
                  <a:lnTo>
                    <a:pt x="356" y="251"/>
                  </a:lnTo>
                  <a:lnTo>
                    <a:pt x="356" y="252"/>
                  </a:lnTo>
                  <a:lnTo>
                    <a:pt x="356" y="252"/>
                  </a:lnTo>
                  <a:lnTo>
                    <a:pt x="367" y="252"/>
                  </a:lnTo>
                  <a:close/>
                  <a:moveTo>
                    <a:pt x="361" y="219"/>
                  </a:moveTo>
                  <a:lnTo>
                    <a:pt x="361" y="219"/>
                  </a:lnTo>
                  <a:lnTo>
                    <a:pt x="361" y="218"/>
                  </a:lnTo>
                  <a:lnTo>
                    <a:pt x="361" y="218"/>
                  </a:lnTo>
                  <a:lnTo>
                    <a:pt x="361" y="217"/>
                  </a:lnTo>
                  <a:lnTo>
                    <a:pt x="361" y="217"/>
                  </a:lnTo>
                  <a:lnTo>
                    <a:pt x="360" y="216"/>
                  </a:lnTo>
                  <a:lnTo>
                    <a:pt x="360" y="216"/>
                  </a:lnTo>
                  <a:lnTo>
                    <a:pt x="360" y="215"/>
                  </a:lnTo>
                  <a:lnTo>
                    <a:pt x="360" y="215"/>
                  </a:lnTo>
                  <a:lnTo>
                    <a:pt x="360" y="214"/>
                  </a:lnTo>
                  <a:lnTo>
                    <a:pt x="359" y="214"/>
                  </a:lnTo>
                  <a:lnTo>
                    <a:pt x="359" y="213"/>
                  </a:lnTo>
                  <a:lnTo>
                    <a:pt x="359" y="213"/>
                  </a:lnTo>
                  <a:lnTo>
                    <a:pt x="359" y="212"/>
                  </a:lnTo>
                  <a:lnTo>
                    <a:pt x="358" y="211"/>
                  </a:lnTo>
                  <a:lnTo>
                    <a:pt x="358" y="211"/>
                  </a:lnTo>
                  <a:lnTo>
                    <a:pt x="358" y="210"/>
                  </a:lnTo>
                  <a:lnTo>
                    <a:pt x="358" y="210"/>
                  </a:lnTo>
                  <a:lnTo>
                    <a:pt x="357" y="209"/>
                  </a:lnTo>
                  <a:lnTo>
                    <a:pt x="357" y="209"/>
                  </a:lnTo>
                  <a:lnTo>
                    <a:pt x="357" y="208"/>
                  </a:lnTo>
                  <a:lnTo>
                    <a:pt x="357" y="208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8" y="214"/>
                  </a:lnTo>
                  <a:lnTo>
                    <a:pt x="348" y="214"/>
                  </a:lnTo>
                  <a:lnTo>
                    <a:pt x="348" y="215"/>
                  </a:lnTo>
                  <a:lnTo>
                    <a:pt x="348" y="215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7"/>
                  </a:lnTo>
                  <a:lnTo>
                    <a:pt x="349" y="217"/>
                  </a:lnTo>
                  <a:lnTo>
                    <a:pt x="350" y="218"/>
                  </a:lnTo>
                  <a:lnTo>
                    <a:pt x="350" y="218"/>
                  </a:lnTo>
                  <a:lnTo>
                    <a:pt x="350" y="219"/>
                  </a:lnTo>
                  <a:lnTo>
                    <a:pt x="350" y="219"/>
                  </a:lnTo>
                  <a:lnTo>
                    <a:pt x="350" y="220"/>
                  </a:lnTo>
                  <a:lnTo>
                    <a:pt x="351" y="220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2"/>
                  </a:lnTo>
                  <a:lnTo>
                    <a:pt x="351" y="222"/>
                  </a:lnTo>
                  <a:lnTo>
                    <a:pt x="361" y="219"/>
                  </a:lnTo>
                  <a:close/>
                  <a:moveTo>
                    <a:pt x="344" y="190"/>
                  </a:moveTo>
                  <a:lnTo>
                    <a:pt x="344" y="190"/>
                  </a:lnTo>
                  <a:lnTo>
                    <a:pt x="344" y="190"/>
                  </a:lnTo>
                  <a:lnTo>
                    <a:pt x="344" y="189"/>
                  </a:lnTo>
                  <a:lnTo>
                    <a:pt x="343" y="189"/>
                  </a:lnTo>
                  <a:lnTo>
                    <a:pt x="343" y="188"/>
                  </a:lnTo>
                  <a:lnTo>
                    <a:pt x="343" y="188"/>
                  </a:lnTo>
                  <a:lnTo>
                    <a:pt x="342" y="188"/>
                  </a:lnTo>
                  <a:lnTo>
                    <a:pt x="342" y="187"/>
                  </a:lnTo>
                  <a:lnTo>
                    <a:pt x="342" y="187"/>
                  </a:lnTo>
                  <a:lnTo>
                    <a:pt x="341" y="186"/>
                  </a:lnTo>
                  <a:lnTo>
                    <a:pt x="341" y="186"/>
                  </a:lnTo>
                  <a:lnTo>
                    <a:pt x="340" y="186"/>
                  </a:lnTo>
                  <a:lnTo>
                    <a:pt x="340" y="185"/>
                  </a:lnTo>
                  <a:lnTo>
                    <a:pt x="340" y="185"/>
                  </a:lnTo>
                  <a:lnTo>
                    <a:pt x="339" y="184"/>
                  </a:lnTo>
                  <a:lnTo>
                    <a:pt x="339" y="184"/>
                  </a:lnTo>
                  <a:lnTo>
                    <a:pt x="338" y="184"/>
                  </a:lnTo>
                  <a:lnTo>
                    <a:pt x="338" y="183"/>
                  </a:lnTo>
                  <a:lnTo>
                    <a:pt x="338" y="183"/>
                  </a:lnTo>
                  <a:lnTo>
                    <a:pt x="337" y="183"/>
                  </a:lnTo>
                  <a:lnTo>
                    <a:pt x="337" y="182"/>
                  </a:lnTo>
                  <a:lnTo>
                    <a:pt x="336" y="182"/>
                  </a:lnTo>
                  <a:lnTo>
                    <a:pt x="329" y="190"/>
                  </a:lnTo>
                  <a:lnTo>
                    <a:pt x="330" y="190"/>
                  </a:lnTo>
                  <a:lnTo>
                    <a:pt x="330" y="190"/>
                  </a:lnTo>
                  <a:lnTo>
                    <a:pt x="330" y="191"/>
                  </a:lnTo>
                  <a:lnTo>
                    <a:pt x="331" y="191"/>
                  </a:lnTo>
                  <a:lnTo>
                    <a:pt x="331" y="191"/>
                  </a:lnTo>
                  <a:lnTo>
                    <a:pt x="331" y="192"/>
                  </a:lnTo>
                  <a:lnTo>
                    <a:pt x="332" y="192"/>
                  </a:lnTo>
                  <a:lnTo>
                    <a:pt x="332" y="192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4" y="194"/>
                  </a:lnTo>
                  <a:lnTo>
                    <a:pt x="334" y="194"/>
                  </a:lnTo>
                  <a:lnTo>
                    <a:pt x="334" y="195"/>
                  </a:lnTo>
                  <a:lnTo>
                    <a:pt x="335" y="195"/>
                  </a:lnTo>
                  <a:lnTo>
                    <a:pt x="335" y="195"/>
                  </a:lnTo>
                  <a:lnTo>
                    <a:pt x="335" y="196"/>
                  </a:lnTo>
                  <a:lnTo>
                    <a:pt x="336" y="196"/>
                  </a:lnTo>
                  <a:lnTo>
                    <a:pt x="336" y="196"/>
                  </a:lnTo>
                  <a:lnTo>
                    <a:pt x="336" y="197"/>
                  </a:lnTo>
                  <a:lnTo>
                    <a:pt x="336" y="197"/>
                  </a:lnTo>
                  <a:lnTo>
                    <a:pt x="344" y="190"/>
                  </a:lnTo>
                  <a:close/>
                  <a:moveTo>
                    <a:pt x="318" y="169"/>
                  </a:moveTo>
                  <a:lnTo>
                    <a:pt x="318" y="169"/>
                  </a:lnTo>
                  <a:lnTo>
                    <a:pt x="318" y="169"/>
                  </a:lnTo>
                  <a:lnTo>
                    <a:pt x="317" y="169"/>
                  </a:lnTo>
                  <a:lnTo>
                    <a:pt x="317" y="168"/>
                  </a:lnTo>
                  <a:lnTo>
                    <a:pt x="316" y="168"/>
                  </a:lnTo>
                  <a:lnTo>
                    <a:pt x="316" y="168"/>
                  </a:lnTo>
                  <a:lnTo>
                    <a:pt x="315" y="168"/>
                  </a:lnTo>
                  <a:lnTo>
                    <a:pt x="315" y="167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3" y="167"/>
                  </a:lnTo>
                  <a:lnTo>
                    <a:pt x="313" y="166"/>
                  </a:lnTo>
                  <a:lnTo>
                    <a:pt x="312" y="166"/>
                  </a:lnTo>
                  <a:lnTo>
                    <a:pt x="312" y="166"/>
                  </a:lnTo>
                  <a:lnTo>
                    <a:pt x="311" y="166"/>
                  </a:lnTo>
                  <a:lnTo>
                    <a:pt x="311" y="166"/>
                  </a:lnTo>
                  <a:lnTo>
                    <a:pt x="310" y="165"/>
                  </a:lnTo>
                  <a:lnTo>
                    <a:pt x="310" y="165"/>
                  </a:lnTo>
                  <a:lnTo>
                    <a:pt x="309" y="165"/>
                  </a:lnTo>
                  <a:lnTo>
                    <a:pt x="309" y="165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05" y="175"/>
                  </a:lnTo>
                  <a:lnTo>
                    <a:pt x="305" y="175"/>
                  </a:lnTo>
                  <a:lnTo>
                    <a:pt x="306" y="175"/>
                  </a:lnTo>
                  <a:lnTo>
                    <a:pt x="306" y="175"/>
                  </a:lnTo>
                  <a:lnTo>
                    <a:pt x="307" y="175"/>
                  </a:lnTo>
                  <a:lnTo>
                    <a:pt x="307" y="175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9" y="176"/>
                  </a:lnTo>
                  <a:lnTo>
                    <a:pt x="309" y="176"/>
                  </a:lnTo>
                  <a:lnTo>
                    <a:pt x="310" y="177"/>
                  </a:lnTo>
                  <a:lnTo>
                    <a:pt x="310" y="177"/>
                  </a:lnTo>
                  <a:lnTo>
                    <a:pt x="311" y="177"/>
                  </a:lnTo>
                  <a:lnTo>
                    <a:pt x="311" y="177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3" y="178"/>
                  </a:lnTo>
                  <a:lnTo>
                    <a:pt x="313" y="178"/>
                  </a:lnTo>
                  <a:lnTo>
                    <a:pt x="318" y="169"/>
                  </a:lnTo>
                  <a:close/>
                  <a:moveTo>
                    <a:pt x="275" y="138"/>
                  </a:moveTo>
                  <a:lnTo>
                    <a:pt x="275" y="138"/>
                  </a:lnTo>
                  <a:cubicBezTo>
                    <a:pt x="213" y="138"/>
                    <a:pt x="163" y="189"/>
                    <a:pt x="163" y="250"/>
                  </a:cubicBezTo>
                  <a:cubicBezTo>
                    <a:pt x="163" y="312"/>
                    <a:pt x="213" y="362"/>
                    <a:pt x="275" y="362"/>
                  </a:cubicBezTo>
                  <a:cubicBezTo>
                    <a:pt x="337" y="362"/>
                    <a:pt x="387" y="312"/>
                    <a:pt x="387" y="250"/>
                  </a:cubicBezTo>
                  <a:cubicBezTo>
                    <a:pt x="387" y="189"/>
                    <a:pt x="337" y="138"/>
                    <a:pt x="275" y="138"/>
                  </a:cubicBezTo>
                  <a:close/>
                  <a:moveTo>
                    <a:pt x="18" y="92"/>
                  </a:moveTo>
                  <a:lnTo>
                    <a:pt x="18" y="92"/>
                  </a:lnTo>
                  <a:cubicBezTo>
                    <a:pt x="39" y="90"/>
                    <a:pt x="61" y="89"/>
                    <a:pt x="83" y="88"/>
                  </a:cubicBezTo>
                  <a:cubicBezTo>
                    <a:pt x="68" y="87"/>
                    <a:pt x="53" y="86"/>
                    <a:pt x="39" y="84"/>
                  </a:cubicBezTo>
                  <a:cubicBezTo>
                    <a:pt x="29" y="83"/>
                    <a:pt x="21" y="76"/>
                    <a:pt x="21" y="66"/>
                  </a:cubicBezTo>
                  <a:cubicBezTo>
                    <a:pt x="21" y="52"/>
                    <a:pt x="21" y="38"/>
                    <a:pt x="21" y="23"/>
                  </a:cubicBezTo>
                  <a:cubicBezTo>
                    <a:pt x="21" y="13"/>
                    <a:pt x="29" y="6"/>
                    <a:pt x="39" y="5"/>
                  </a:cubicBezTo>
                  <a:cubicBezTo>
                    <a:pt x="98" y="0"/>
                    <a:pt x="156" y="0"/>
                    <a:pt x="215" y="5"/>
                  </a:cubicBezTo>
                  <a:cubicBezTo>
                    <a:pt x="225" y="6"/>
                    <a:pt x="233" y="13"/>
                    <a:pt x="233" y="23"/>
                  </a:cubicBezTo>
                  <a:cubicBezTo>
                    <a:pt x="233" y="38"/>
                    <a:pt x="233" y="52"/>
                    <a:pt x="233" y="66"/>
                  </a:cubicBezTo>
                  <a:cubicBezTo>
                    <a:pt x="233" y="76"/>
                    <a:pt x="225" y="83"/>
                    <a:pt x="215" y="84"/>
                  </a:cubicBezTo>
                  <a:cubicBezTo>
                    <a:pt x="194" y="87"/>
                    <a:pt x="173" y="88"/>
                    <a:pt x="151" y="89"/>
                  </a:cubicBezTo>
                  <a:cubicBezTo>
                    <a:pt x="166" y="90"/>
                    <a:pt x="180" y="91"/>
                    <a:pt x="194" y="92"/>
                  </a:cubicBezTo>
                  <a:cubicBezTo>
                    <a:pt x="204" y="93"/>
                    <a:pt x="212" y="100"/>
                    <a:pt x="212" y="110"/>
                  </a:cubicBezTo>
                  <a:lnTo>
                    <a:pt x="212" y="131"/>
                  </a:lnTo>
                  <a:cubicBezTo>
                    <a:pt x="200" y="137"/>
                    <a:pt x="189" y="145"/>
                    <a:pt x="179" y="155"/>
                  </a:cubicBezTo>
                  <a:cubicBezTo>
                    <a:pt x="174" y="161"/>
                    <a:pt x="168" y="167"/>
                    <a:pt x="164" y="174"/>
                  </a:cubicBezTo>
                  <a:cubicBezTo>
                    <a:pt x="115" y="177"/>
                    <a:pt x="66" y="176"/>
                    <a:pt x="18" y="171"/>
                  </a:cubicBezTo>
                  <a:cubicBezTo>
                    <a:pt x="8" y="170"/>
                    <a:pt x="0" y="163"/>
                    <a:pt x="0" y="153"/>
                  </a:cubicBezTo>
                  <a:cubicBezTo>
                    <a:pt x="0" y="139"/>
                    <a:pt x="0" y="124"/>
                    <a:pt x="0" y="110"/>
                  </a:cubicBezTo>
                  <a:cubicBezTo>
                    <a:pt x="0" y="100"/>
                    <a:pt x="8" y="93"/>
                    <a:pt x="18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Group 550"/>
          <p:cNvGrpSpPr/>
          <p:nvPr/>
        </p:nvGrpSpPr>
        <p:grpSpPr bwMode="auto">
          <a:xfrm>
            <a:off x="2594060" y="-62204"/>
            <a:ext cx="4041044" cy="3635089"/>
            <a:chOff x="295" y="3475"/>
            <a:chExt cx="1407" cy="1407"/>
          </a:xfrm>
        </p:grpSpPr>
        <p:sp>
          <p:nvSpPr>
            <p:cNvPr id="36" name="Oval 551"/>
            <p:cNvSpPr>
              <a:spLocks noChangeArrowheads="1"/>
            </p:cNvSpPr>
            <p:nvPr/>
          </p:nvSpPr>
          <p:spPr bwMode="auto">
            <a:xfrm>
              <a:off x="295" y="3475"/>
              <a:ext cx="1407" cy="140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shade val="81961"/>
                    <a:invGamma/>
                    <a:alpha val="12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</a:endParaRPr>
            </a:p>
          </p:txBody>
        </p:sp>
        <p:grpSp>
          <p:nvGrpSpPr>
            <p:cNvPr id="37" name="Group 552"/>
            <p:cNvGrpSpPr/>
            <p:nvPr/>
          </p:nvGrpSpPr>
          <p:grpSpPr bwMode="auto">
            <a:xfrm>
              <a:off x="476" y="3657"/>
              <a:ext cx="1050" cy="1050"/>
              <a:chOff x="-6056" y="-2208"/>
              <a:chExt cx="2208" cy="2208"/>
            </a:xfrm>
          </p:grpSpPr>
          <p:sp>
            <p:nvSpPr>
              <p:cNvPr id="38" name="Oval 553"/>
              <p:cNvSpPr>
                <a:spLocks noChangeArrowheads="1"/>
              </p:cNvSpPr>
              <p:nvPr/>
            </p:nvSpPr>
            <p:spPr bwMode="auto">
              <a:xfrm>
                <a:off x="-6056" y="-2133"/>
                <a:ext cx="2132" cy="213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4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9" name="Group 554"/>
              <p:cNvGrpSpPr/>
              <p:nvPr/>
            </p:nvGrpSpPr>
            <p:grpSpPr bwMode="auto">
              <a:xfrm>
                <a:off x="-6056" y="-2208"/>
                <a:ext cx="2208" cy="2208"/>
                <a:chOff x="-4060" y="-879"/>
                <a:chExt cx="2208" cy="2208"/>
              </a:xfrm>
            </p:grpSpPr>
            <p:grpSp>
              <p:nvGrpSpPr>
                <p:cNvPr id="40" name="Group 555"/>
                <p:cNvGrpSpPr/>
                <p:nvPr/>
              </p:nvGrpSpPr>
              <p:grpSpPr bwMode="auto">
                <a:xfrm>
                  <a:off x="-4060" y="-879"/>
                  <a:ext cx="2208" cy="2208"/>
                  <a:chOff x="-3924" y="-788"/>
                  <a:chExt cx="2208" cy="2208"/>
                </a:xfrm>
              </p:grpSpPr>
              <p:grpSp>
                <p:nvGrpSpPr>
                  <p:cNvPr id="78" name="Group 55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-3924" y="-788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86" name="Group 557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90" name="AutoShape 55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91" name="AutoShape 55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87" name="Group 560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88" name="AutoShape 56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89" name="AutoShape 562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79" name="Group 563"/>
                  <p:cNvGrpSpPr>
                    <a:grpSpLocks noChangeAspect="1"/>
                  </p:cNvGrpSpPr>
                  <p:nvPr/>
                </p:nvGrpSpPr>
                <p:grpSpPr bwMode="auto">
                  <a:xfrm rot="2700000">
                    <a:off x="-3927" y="-785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80" name="Group 564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84" name="AutoShape 565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85" name="AutoShape 56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81" name="Group 567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82" name="AutoShape 56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83" name="AutoShape 56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1" name="Group 570"/>
                <p:cNvGrpSpPr/>
                <p:nvPr/>
              </p:nvGrpSpPr>
              <p:grpSpPr bwMode="auto">
                <a:xfrm rot="1320000">
                  <a:off x="-3742" y="-520"/>
                  <a:ext cx="1546" cy="1546"/>
                  <a:chOff x="-3924" y="-788"/>
                  <a:chExt cx="2208" cy="2208"/>
                </a:xfrm>
              </p:grpSpPr>
              <p:grpSp>
                <p:nvGrpSpPr>
                  <p:cNvPr id="43" name="Group 57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-3924" y="-788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72" name="Group 57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76" name="AutoShape 57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7" name="AutoShape 57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73" name="Group 575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74" name="AutoShape 57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5" name="AutoShape 57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44" name="Group 578"/>
                  <p:cNvGrpSpPr>
                    <a:grpSpLocks noChangeAspect="1"/>
                  </p:cNvGrpSpPr>
                  <p:nvPr/>
                </p:nvGrpSpPr>
                <p:grpSpPr bwMode="auto">
                  <a:xfrm rot="2700000">
                    <a:off x="-3927" y="-785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45" name="Group 57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49" name="AutoShape 580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50" name="AutoShape 58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6" name="Group 582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47" name="AutoShape 58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48" name="AutoShape 58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l"/>
                        <a:endParaRPr lang="zh-CN" altLang="en-US" sz="1400">
                          <a:latin typeface="Calibri" panose="020F050202020403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71" name="Group 12"/>
          <p:cNvGrpSpPr/>
          <p:nvPr/>
        </p:nvGrpSpPr>
        <p:grpSpPr bwMode="auto">
          <a:xfrm>
            <a:off x="6308837" y="3706698"/>
            <a:ext cx="1312285" cy="251729"/>
            <a:chOff x="0" y="0"/>
            <a:chExt cx="1134" cy="227"/>
          </a:xfrm>
        </p:grpSpPr>
        <p:sp>
          <p:nvSpPr>
            <p:cNvPr id="92" name="Rectangle 13"/>
            <p:cNvSpPr>
              <a:spLocks noChangeArrowheads="1"/>
            </p:cNvSpPr>
            <p:nvPr/>
          </p:nvSpPr>
          <p:spPr bwMode="auto">
            <a:xfrm>
              <a:off x="303" y="1"/>
              <a:ext cx="831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 smtClean="0">
                  <a:solidFill>
                    <a:srgbClr val="5F5F5F"/>
                  </a:solidFill>
                  <a:ea typeface="黑体" panose="02010609060101010101" pitchFamily="49" charset="-122"/>
                </a:rPr>
                <a:t>邱耿明</a:t>
              </a:r>
              <a:endParaRPr lang="en-US" sz="1400" kern="0" dirty="0" smtClean="0">
                <a:solidFill>
                  <a:srgbClr val="5F5F5F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3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316" cy="2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DF4682"/>
                </a:solidFill>
                <a:effectLst/>
                <a:uLnTx/>
                <a:uFillTx/>
              </a:endParaRPr>
            </a:p>
          </p:txBody>
        </p:sp>
        <p:pic>
          <p:nvPicPr>
            <p:cNvPr id="94" name="Picture 15" descr="R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8" t="21938" r="21600" b="21600"/>
            <a:stretch>
              <a:fillRect/>
            </a:stretch>
          </p:blipFill>
          <p:spPr bwMode="auto">
            <a:xfrm>
              <a:off x="60" y="2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Group 12"/>
          <p:cNvGrpSpPr/>
          <p:nvPr/>
        </p:nvGrpSpPr>
        <p:grpSpPr bwMode="auto">
          <a:xfrm>
            <a:off x="6308837" y="4061073"/>
            <a:ext cx="1312285" cy="251729"/>
            <a:chOff x="0" y="0"/>
            <a:chExt cx="1134" cy="227"/>
          </a:xfrm>
        </p:grpSpPr>
        <p:sp>
          <p:nvSpPr>
            <p:cNvPr id="96" name="Rectangle 13"/>
            <p:cNvSpPr>
              <a:spLocks noChangeArrowheads="1"/>
            </p:cNvSpPr>
            <p:nvPr/>
          </p:nvSpPr>
          <p:spPr bwMode="auto">
            <a:xfrm>
              <a:off x="303" y="1"/>
              <a:ext cx="831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 smtClean="0">
                  <a:solidFill>
                    <a:srgbClr val="5F5F5F"/>
                  </a:solidFill>
                  <a:ea typeface="黑体" panose="02010609060101010101" pitchFamily="49" charset="-122"/>
                </a:rPr>
                <a:t>夏镇雄</a:t>
              </a:r>
              <a:endParaRPr lang="en-US" sz="1400" kern="0" dirty="0" smtClean="0">
                <a:solidFill>
                  <a:srgbClr val="5F5F5F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316" cy="2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DF4682"/>
                </a:solidFill>
                <a:effectLst/>
                <a:uLnTx/>
                <a:uFillTx/>
              </a:endParaRPr>
            </a:p>
          </p:txBody>
        </p:sp>
        <p:pic>
          <p:nvPicPr>
            <p:cNvPr id="98" name="Picture 15" descr="R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8" t="21938" r="21600" b="21600"/>
            <a:stretch>
              <a:fillRect/>
            </a:stretch>
          </p:blipFill>
          <p:spPr bwMode="auto">
            <a:xfrm>
              <a:off x="60" y="2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15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150"/>
                            </p:stCondLst>
                            <p:childTnLst>
                              <p:par>
                                <p:cTn id="5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250" fill="hold"/>
                                        <p:tgtEl>
                                          <p:spTgt spid="3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400"/>
                            </p:stCondLst>
                            <p:childTnLst>
                              <p:par>
                                <p:cTn id="59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250" fill="hold"/>
                                        <p:tgtEl>
                                          <p:spTgt spid="3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9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400"/>
                            </p:stCondLst>
                            <p:childTnLst>
                              <p:par>
                                <p:cTn id="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4" y="882325"/>
            <a:ext cx="2371613" cy="3929186"/>
          </a:xfrm>
          <a:prstGeom prst="rect">
            <a:avLst/>
          </a:prstGeom>
        </p:spPr>
      </p:pic>
      <p:sp>
        <p:nvSpPr>
          <p:cNvPr id="126" name="Freeform 6"/>
          <p:cNvSpPr>
            <a:spLocks noEditPoints="1"/>
          </p:cNvSpPr>
          <p:nvPr/>
        </p:nvSpPr>
        <p:spPr bwMode="auto">
          <a:xfrm>
            <a:off x="1761927" y="1584386"/>
            <a:ext cx="817263" cy="1120753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780423" y="3027874"/>
            <a:ext cx="781415" cy="392536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dist"/>
            <a:r>
              <a:rPr lang="zh-CN" altLang="en-US" sz="2100" b="1" dirty="0">
                <a:solidFill>
                  <a:srgbClr val="F8F8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62087" y="2776775"/>
            <a:ext cx="1061811" cy="346239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en-US" altLang="zh-CN" dirty="0" smtClean="0">
                <a:solidFill>
                  <a:srgbClr val="F8F8F8"/>
                </a:solidFill>
                <a:latin typeface="+mj-lt"/>
                <a:ea typeface="+mn-ea"/>
              </a:rPr>
              <a:t>Contents</a:t>
            </a:r>
            <a:endParaRPr lang="zh-CN" altLang="en-US" dirty="0">
              <a:solidFill>
                <a:srgbClr val="F8F8F8"/>
              </a:solidFill>
              <a:latin typeface="+mj-lt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20947" y="894260"/>
            <a:ext cx="332444" cy="484738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en-US" altLang="zh-CN" sz="2700" dirty="0">
                <a:solidFill>
                  <a:srgbClr val="F8F8F8"/>
                </a:solidFill>
                <a:latin typeface="方正大黑简体" pitchFamily="2" charset="-122"/>
                <a:ea typeface="方正大黑简体" pitchFamily="2" charset="-122"/>
              </a:rPr>
              <a:t>1</a:t>
            </a:r>
            <a:endParaRPr lang="zh-CN" altLang="en-US" sz="2700" dirty="0">
              <a:solidFill>
                <a:srgbClr val="F8F8F8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94" y="876004"/>
            <a:ext cx="2340070" cy="38986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94" y="876003"/>
            <a:ext cx="2362200" cy="392834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4" y="857876"/>
            <a:ext cx="2371613" cy="39570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4" y="862666"/>
            <a:ext cx="2320409" cy="392535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/>
      <p:bldP spid="1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6"/>
          <p:cNvSpPr>
            <a:spLocks noEditPoints="1"/>
          </p:cNvSpPr>
          <p:nvPr/>
        </p:nvSpPr>
        <p:spPr bwMode="auto">
          <a:xfrm>
            <a:off x="1761927" y="1584386"/>
            <a:ext cx="817263" cy="1120753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780423" y="3027874"/>
            <a:ext cx="781415" cy="392536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dist"/>
            <a:r>
              <a:rPr lang="zh-CN" altLang="en-US" sz="2100" b="1" dirty="0">
                <a:solidFill>
                  <a:srgbClr val="F8F8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62087" y="2776775"/>
            <a:ext cx="1061811" cy="346239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en-US" altLang="zh-CN" dirty="0" smtClean="0">
                <a:solidFill>
                  <a:srgbClr val="F8F8F8"/>
                </a:solidFill>
                <a:latin typeface="+mj-lt"/>
                <a:ea typeface="+mn-ea"/>
              </a:rPr>
              <a:t>Contents</a:t>
            </a:r>
            <a:endParaRPr lang="zh-CN" altLang="en-US" dirty="0">
              <a:solidFill>
                <a:srgbClr val="F8F8F8"/>
              </a:solidFill>
              <a:latin typeface="+mj-lt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78948" y="936891"/>
            <a:ext cx="3229071" cy="361627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pPr algn="l"/>
            <a:r>
              <a:rPr lang="en-US" altLang="zh-CN" sz="1900" b="1" dirty="0" smtClean="0">
                <a:solidFill>
                  <a:srgbClr val="F8F8F8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900" b="1" dirty="0" smtClean="0">
                <a:solidFill>
                  <a:srgbClr val="F8F8F8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公司团队介绍（我们是谁）</a:t>
            </a:r>
            <a:endParaRPr lang="zh-CN" altLang="en-US" sz="1900" b="1" dirty="0">
              <a:solidFill>
                <a:srgbClr val="F8F8F8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20947" y="894260"/>
            <a:ext cx="332444" cy="484738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en-US" altLang="zh-CN" sz="2700" dirty="0">
                <a:solidFill>
                  <a:srgbClr val="F8F8F8"/>
                </a:solidFill>
                <a:latin typeface="方正大黑简体" pitchFamily="2" charset="-122"/>
                <a:ea typeface="方正大黑简体" pitchFamily="2" charset="-122"/>
              </a:rPr>
              <a:t>1</a:t>
            </a:r>
            <a:endParaRPr lang="zh-CN" altLang="en-US" sz="2700" dirty="0">
              <a:solidFill>
                <a:srgbClr val="F8F8F8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5" y="916458"/>
            <a:ext cx="2325585" cy="3907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34" y="939722"/>
            <a:ext cx="2324560" cy="38842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14" y="936890"/>
            <a:ext cx="2337378" cy="38870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60" y="667544"/>
            <a:ext cx="2331554" cy="37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00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/>
      <p:bldP spid="1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6"/>
          <p:cNvSpPr>
            <a:spLocks noEditPoints="1"/>
          </p:cNvSpPr>
          <p:nvPr/>
        </p:nvSpPr>
        <p:spPr bwMode="auto">
          <a:xfrm>
            <a:off x="1761927" y="1584386"/>
            <a:ext cx="817263" cy="1120753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780423" y="3027874"/>
            <a:ext cx="781415" cy="392536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dist"/>
            <a:r>
              <a:rPr lang="zh-CN" altLang="en-US" sz="2100" b="1" dirty="0">
                <a:solidFill>
                  <a:srgbClr val="F8F8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62087" y="2776775"/>
            <a:ext cx="1061811" cy="346239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en-US" altLang="zh-CN" dirty="0" smtClean="0">
                <a:solidFill>
                  <a:srgbClr val="F8F8F8"/>
                </a:solidFill>
                <a:latin typeface="+mj-lt"/>
                <a:ea typeface="+mn-ea"/>
              </a:rPr>
              <a:t>Contents</a:t>
            </a:r>
            <a:endParaRPr lang="zh-CN" altLang="en-US" dirty="0">
              <a:solidFill>
                <a:srgbClr val="F8F8F8"/>
              </a:solidFill>
              <a:latin typeface="+mj-lt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78948" y="936891"/>
            <a:ext cx="3229071" cy="361627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pPr algn="l"/>
            <a:r>
              <a:rPr lang="en-US" altLang="zh-CN" sz="1900" b="1" dirty="0" smtClean="0">
                <a:solidFill>
                  <a:srgbClr val="F8F8F8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900" b="1" dirty="0" smtClean="0">
                <a:solidFill>
                  <a:srgbClr val="F8F8F8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公司团队介绍（我们是谁）</a:t>
            </a:r>
            <a:endParaRPr lang="zh-CN" altLang="en-US" sz="1900" b="1" dirty="0">
              <a:solidFill>
                <a:srgbClr val="F8F8F8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20947" y="894260"/>
            <a:ext cx="332444" cy="484738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en-US" altLang="zh-CN" sz="2700" dirty="0">
                <a:solidFill>
                  <a:srgbClr val="F8F8F8"/>
                </a:solidFill>
                <a:latin typeface="方正大黑简体" pitchFamily="2" charset="-122"/>
                <a:ea typeface="方正大黑简体" pitchFamily="2" charset="-122"/>
              </a:rPr>
              <a:t>1</a:t>
            </a:r>
            <a:endParaRPr lang="zh-CN" altLang="en-US" sz="2700" dirty="0">
              <a:solidFill>
                <a:srgbClr val="F8F8F8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2" y="804703"/>
            <a:ext cx="2377768" cy="39441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3" y="804704"/>
            <a:ext cx="2359559" cy="39441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20" y="804703"/>
            <a:ext cx="2361268" cy="394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05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/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6"/>
          <p:cNvSpPr>
            <a:spLocks noEditPoints="1"/>
          </p:cNvSpPr>
          <p:nvPr/>
        </p:nvSpPr>
        <p:spPr bwMode="auto">
          <a:xfrm>
            <a:off x="1761927" y="1584386"/>
            <a:ext cx="817263" cy="1120753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780423" y="3027874"/>
            <a:ext cx="781415" cy="392536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dist"/>
            <a:r>
              <a:rPr lang="zh-CN" altLang="en-US" sz="2100" b="1" dirty="0">
                <a:solidFill>
                  <a:srgbClr val="F8F8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62087" y="2776775"/>
            <a:ext cx="1061811" cy="346239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en-US" altLang="zh-CN" dirty="0" smtClean="0">
                <a:solidFill>
                  <a:srgbClr val="F8F8F8"/>
                </a:solidFill>
                <a:latin typeface="+mj-lt"/>
                <a:ea typeface="+mn-ea"/>
              </a:rPr>
              <a:t>Contents</a:t>
            </a:r>
            <a:endParaRPr lang="zh-CN" altLang="en-US" dirty="0">
              <a:solidFill>
                <a:srgbClr val="F8F8F8"/>
              </a:solidFill>
              <a:latin typeface="+mj-lt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78948" y="936891"/>
            <a:ext cx="3229071" cy="361627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pPr algn="l"/>
            <a:r>
              <a:rPr lang="en-US" altLang="zh-CN" sz="1900" b="1" dirty="0" smtClean="0">
                <a:solidFill>
                  <a:srgbClr val="F8F8F8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900" b="1" dirty="0" smtClean="0">
                <a:solidFill>
                  <a:srgbClr val="F8F8F8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公司团队介绍（我们是谁）</a:t>
            </a:r>
            <a:endParaRPr lang="zh-CN" altLang="en-US" sz="1900" b="1" dirty="0">
              <a:solidFill>
                <a:srgbClr val="F8F8F8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20947" y="894260"/>
            <a:ext cx="332444" cy="484738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en-US" altLang="zh-CN" sz="2700" dirty="0">
                <a:solidFill>
                  <a:srgbClr val="F8F8F8"/>
                </a:solidFill>
                <a:latin typeface="方正大黑简体" pitchFamily="2" charset="-122"/>
                <a:ea typeface="方正大黑简体" pitchFamily="2" charset="-122"/>
              </a:rPr>
              <a:t>1</a:t>
            </a:r>
            <a:endParaRPr lang="zh-CN" altLang="en-US" sz="2700" dirty="0">
              <a:solidFill>
                <a:srgbClr val="F8F8F8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4" y="804702"/>
            <a:ext cx="2397679" cy="3985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4" y="804702"/>
            <a:ext cx="2362200" cy="39337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39" y="804702"/>
            <a:ext cx="2359255" cy="39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212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/>
      <p:bldP spid="1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1732"/>
            <a:ext cx="9145587" cy="3200955"/>
          </a:xfrm>
          <a:prstGeom prst="rect">
            <a:avLst/>
          </a:prstGeom>
        </p:spPr>
      </p:pic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3280594" y="1939532"/>
            <a:ext cx="2584400" cy="1297546"/>
          </a:xfrm>
          <a:custGeom>
            <a:avLst/>
            <a:gdLst>
              <a:gd name="T0" fmla="*/ 48 w 13537"/>
              <a:gd name="T1" fmla="*/ 24 h 6793"/>
              <a:gd name="T2" fmla="*/ 68 w 13537"/>
              <a:gd name="T3" fmla="*/ 542 h 6793"/>
              <a:gd name="T4" fmla="*/ 126 w 13537"/>
              <a:gd name="T5" fmla="*/ 1048 h 6793"/>
              <a:gd name="T6" fmla="*/ 260 w 13537"/>
              <a:gd name="T7" fmla="*/ 1705 h 6793"/>
              <a:gd name="T8" fmla="*/ 577 w 13537"/>
              <a:gd name="T9" fmla="*/ 2641 h 6793"/>
              <a:gd name="T10" fmla="*/ 1022 w 13537"/>
              <a:gd name="T11" fmla="*/ 3510 h 6793"/>
              <a:gd name="T12" fmla="*/ 1583 w 13537"/>
              <a:gd name="T13" fmla="*/ 4300 h 6793"/>
              <a:gd name="T14" fmla="*/ 2250 w 13537"/>
              <a:gd name="T15" fmla="*/ 5000 h 6793"/>
              <a:gd name="T16" fmla="*/ 3012 w 13537"/>
              <a:gd name="T17" fmla="*/ 5598 h 6793"/>
              <a:gd name="T18" fmla="*/ 3855 w 13537"/>
              <a:gd name="T19" fmla="*/ 6083 h 6793"/>
              <a:gd name="T20" fmla="*/ 4771 w 13537"/>
              <a:gd name="T21" fmla="*/ 6443 h 6793"/>
              <a:gd name="T22" fmla="*/ 5579 w 13537"/>
              <a:gd name="T23" fmla="*/ 6640 h 6793"/>
              <a:gd name="T24" fmla="*/ 6082 w 13537"/>
              <a:gd name="T25" fmla="*/ 6710 h 6793"/>
              <a:gd name="T26" fmla="*/ 6595 w 13537"/>
              <a:gd name="T27" fmla="*/ 6743 h 6793"/>
              <a:gd name="T28" fmla="*/ 7115 w 13537"/>
              <a:gd name="T29" fmla="*/ 6736 h 6793"/>
              <a:gd name="T30" fmla="*/ 7625 w 13537"/>
              <a:gd name="T31" fmla="*/ 6691 h 6793"/>
              <a:gd name="T32" fmla="*/ 8123 w 13537"/>
              <a:gd name="T33" fmla="*/ 6608 h 6793"/>
              <a:gd name="T34" fmla="*/ 9080 w 13537"/>
              <a:gd name="T35" fmla="*/ 6337 h 6793"/>
              <a:gd name="T36" fmla="*/ 9973 w 13537"/>
              <a:gd name="T37" fmla="*/ 5934 h 6793"/>
              <a:gd name="T38" fmla="*/ 10790 w 13537"/>
              <a:gd name="T39" fmla="*/ 5410 h 6793"/>
              <a:gd name="T40" fmla="*/ 11521 w 13537"/>
              <a:gd name="T41" fmla="*/ 4776 h 6793"/>
              <a:gd name="T42" fmla="*/ 12154 w 13537"/>
              <a:gd name="T43" fmla="*/ 4045 h 6793"/>
              <a:gd name="T44" fmla="*/ 12678 w 13537"/>
              <a:gd name="T45" fmla="*/ 3227 h 6793"/>
              <a:gd name="T46" fmla="*/ 13081 w 13537"/>
              <a:gd name="T47" fmla="*/ 2335 h 6793"/>
              <a:gd name="T48" fmla="*/ 13353 w 13537"/>
              <a:gd name="T49" fmla="*/ 1378 h 6793"/>
              <a:gd name="T50" fmla="*/ 13435 w 13537"/>
              <a:gd name="T51" fmla="*/ 880 h 6793"/>
              <a:gd name="T52" fmla="*/ 13480 w 13537"/>
              <a:gd name="T53" fmla="*/ 370 h 6793"/>
              <a:gd name="T54" fmla="*/ 13513 w 13537"/>
              <a:gd name="T55" fmla="*/ 48 h 6793"/>
              <a:gd name="T56" fmla="*/ 13530 w 13537"/>
              <a:gd name="T57" fmla="*/ 8 h 6793"/>
              <a:gd name="T58" fmla="*/ 13528 w 13537"/>
              <a:gd name="T59" fmla="*/ 373 h 6793"/>
              <a:gd name="T60" fmla="*/ 13482 w 13537"/>
              <a:gd name="T61" fmla="*/ 887 h 6793"/>
              <a:gd name="T62" fmla="*/ 13399 w 13537"/>
              <a:gd name="T63" fmla="*/ 1389 h 6793"/>
              <a:gd name="T64" fmla="*/ 13126 w 13537"/>
              <a:gd name="T65" fmla="*/ 2352 h 6793"/>
              <a:gd name="T66" fmla="*/ 12720 w 13537"/>
              <a:gd name="T67" fmla="*/ 3251 h 6793"/>
              <a:gd name="T68" fmla="*/ 12192 w 13537"/>
              <a:gd name="T69" fmla="*/ 4075 h 6793"/>
              <a:gd name="T70" fmla="*/ 11554 w 13537"/>
              <a:gd name="T71" fmla="*/ 4811 h 6793"/>
              <a:gd name="T72" fmla="*/ 10818 w 13537"/>
              <a:gd name="T73" fmla="*/ 5449 h 6793"/>
              <a:gd name="T74" fmla="*/ 9994 w 13537"/>
              <a:gd name="T75" fmla="*/ 5976 h 6793"/>
              <a:gd name="T76" fmla="*/ 9095 w 13537"/>
              <a:gd name="T77" fmla="*/ 6382 h 6793"/>
              <a:gd name="T78" fmla="*/ 8132 w 13537"/>
              <a:gd name="T79" fmla="*/ 6656 h 6793"/>
              <a:gd name="T80" fmla="*/ 7630 w 13537"/>
              <a:gd name="T81" fmla="*/ 6739 h 6793"/>
              <a:gd name="T82" fmla="*/ 7116 w 13537"/>
              <a:gd name="T83" fmla="*/ 6784 h 6793"/>
              <a:gd name="T84" fmla="*/ 6594 w 13537"/>
              <a:gd name="T85" fmla="*/ 6791 h 6793"/>
              <a:gd name="T86" fmla="*/ 6076 w 13537"/>
              <a:gd name="T87" fmla="*/ 6758 h 6793"/>
              <a:gd name="T88" fmla="*/ 5570 w 13537"/>
              <a:gd name="T89" fmla="*/ 6687 h 6793"/>
              <a:gd name="T90" fmla="*/ 4755 w 13537"/>
              <a:gd name="T91" fmla="*/ 6488 h 6793"/>
              <a:gd name="T92" fmla="*/ 3834 w 13537"/>
              <a:gd name="T93" fmla="*/ 6125 h 6793"/>
              <a:gd name="T94" fmla="*/ 2984 w 13537"/>
              <a:gd name="T95" fmla="*/ 5637 h 6793"/>
              <a:gd name="T96" fmla="*/ 2217 w 13537"/>
              <a:gd name="T97" fmla="*/ 5034 h 6793"/>
              <a:gd name="T98" fmla="*/ 1545 w 13537"/>
              <a:gd name="T99" fmla="*/ 4330 h 6793"/>
              <a:gd name="T100" fmla="*/ 980 w 13537"/>
              <a:gd name="T101" fmla="*/ 3534 h 6793"/>
              <a:gd name="T102" fmla="*/ 532 w 13537"/>
              <a:gd name="T103" fmla="*/ 2659 h 6793"/>
              <a:gd name="T104" fmla="*/ 213 w 13537"/>
              <a:gd name="T105" fmla="*/ 1715 h 6793"/>
              <a:gd name="T106" fmla="*/ 78 w 13537"/>
              <a:gd name="T107" fmla="*/ 1055 h 6793"/>
              <a:gd name="T108" fmla="*/ 20 w 13537"/>
              <a:gd name="T109" fmla="*/ 545 h 6793"/>
              <a:gd name="T110" fmla="*/ 0 w 13537"/>
              <a:gd name="T111" fmla="*/ 25 h 6793"/>
              <a:gd name="T112" fmla="*/ 6768 w 13537"/>
              <a:gd name="T113" fmla="*/ 0 h 6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537" h="6793">
                <a:moveTo>
                  <a:pt x="6768" y="48"/>
                </a:moveTo>
                <a:lnTo>
                  <a:pt x="24" y="48"/>
                </a:lnTo>
                <a:lnTo>
                  <a:pt x="48" y="24"/>
                </a:lnTo>
                <a:lnTo>
                  <a:pt x="50" y="198"/>
                </a:lnTo>
                <a:lnTo>
                  <a:pt x="57" y="371"/>
                </a:lnTo>
                <a:lnTo>
                  <a:pt x="68" y="542"/>
                </a:lnTo>
                <a:lnTo>
                  <a:pt x="83" y="712"/>
                </a:lnTo>
                <a:lnTo>
                  <a:pt x="102" y="881"/>
                </a:lnTo>
                <a:lnTo>
                  <a:pt x="126" y="1048"/>
                </a:lnTo>
                <a:lnTo>
                  <a:pt x="153" y="1215"/>
                </a:lnTo>
                <a:lnTo>
                  <a:pt x="185" y="1379"/>
                </a:lnTo>
                <a:lnTo>
                  <a:pt x="260" y="1705"/>
                </a:lnTo>
                <a:lnTo>
                  <a:pt x="351" y="2024"/>
                </a:lnTo>
                <a:lnTo>
                  <a:pt x="456" y="2336"/>
                </a:lnTo>
                <a:lnTo>
                  <a:pt x="577" y="2641"/>
                </a:lnTo>
                <a:lnTo>
                  <a:pt x="711" y="2939"/>
                </a:lnTo>
                <a:lnTo>
                  <a:pt x="860" y="3229"/>
                </a:lnTo>
                <a:lnTo>
                  <a:pt x="1022" y="3510"/>
                </a:lnTo>
                <a:lnTo>
                  <a:pt x="1196" y="3783"/>
                </a:lnTo>
                <a:lnTo>
                  <a:pt x="1384" y="4046"/>
                </a:lnTo>
                <a:lnTo>
                  <a:pt x="1583" y="4300"/>
                </a:lnTo>
                <a:lnTo>
                  <a:pt x="1794" y="4544"/>
                </a:lnTo>
                <a:lnTo>
                  <a:pt x="2017" y="4777"/>
                </a:lnTo>
                <a:lnTo>
                  <a:pt x="2250" y="5000"/>
                </a:lnTo>
                <a:lnTo>
                  <a:pt x="2494" y="5211"/>
                </a:lnTo>
                <a:lnTo>
                  <a:pt x="2748" y="5410"/>
                </a:lnTo>
                <a:lnTo>
                  <a:pt x="3012" y="5598"/>
                </a:lnTo>
                <a:lnTo>
                  <a:pt x="3284" y="5772"/>
                </a:lnTo>
                <a:lnTo>
                  <a:pt x="3566" y="5934"/>
                </a:lnTo>
                <a:lnTo>
                  <a:pt x="3855" y="6083"/>
                </a:lnTo>
                <a:lnTo>
                  <a:pt x="4153" y="6217"/>
                </a:lnTo>
                <a:lnTo>
                  <a:pt x="4458" y="6337"/>
                </a:lnTo>
                <a:lnTo>
                  <a:pt x="4771" y="6443"/>
                </a:lnTo>
                <a:lnTo>
                  <a:pt x="5090" y="6534"/>
                </a:lnTo>
                <a:lnTo>
                  <a:pt x="5415" y="6609"/>
                </a:lnTo>
                <a:lnTo>
                  <a:pt x="5579" y="6640"/>
                </a:lnTo>
                <a:lnTo>
                  <a:pt x="5745" y="6668"/>
                </a:lnTo>
                <a:lnTo>
                  <a:pt x="5913" y="6691"/>
                </a:lnTo>
                <a:lnTo>
                  <a:pt x="6082" y="6710"/>
                </a:lnTo>
                <a:lnTo>
                  <a:pt x="6252" y="6725"/>
                </a:lnTo>
                <a:lnTo>
                  <a:pt x="6423" y="6736"/>
                </a:lnTo>
                <a:lnTo>
                  <a:pt x="6595" y="6743"/>
                </a:lnTo>
                <a:lnTo>
                  <a:pt x="6769" y="6745"/>
                </a:lnTo>
                <a:lnTo>
                  <a:pt x="6942" y="6743"/>
                </a:lnTo>
                <a:lnTo>
                  <a:pt x="7115" y="6736"/>
                </a:lnTo>
                <a:lnTo>
                  <a:pt x="7286" y="6725"/>
                </a:lnTo>
                <a:lnTo>
                  <a:pt x="7456" y="6710"/>
                </a:lnTo>
                <a:lnTo>
                  <a:pt x="7625" y="6691"/>
                </a:lnTo>
                <a:lnTo>
                  <a:pt x="7792" y="6667"/>
                </a:lnTo>
                <a:lnTo>
                  <a:pt x="7959" y="6640"/>
                </a:lnTo>
                <a:lnTo>
                  <a:pt x="8123" y="6608"/>
                </a:lnTo>
                <a:lnTo>
                  <a:pt x="8449" y="6533"/>
                </a:lnTo>
                <a:lnTo>
                  <a:pt x="8768" y="6443"/>
                </a:lnTo>
                <a:lnTo>
                  <a:pt x="9080" y="6337"/>
                </a:lnTo>
                <a:lnTo>
                  <a:pt x="9385" y="6217"/>
                </a:lnTo>
                <a:lnTo>
                  <a:pt x="9683" y="6082"/>
                </a:lnTo>
                <a:lnTo>
                  <a:pt x="9973" y="5934"/>
                </a:lnTo>
                <a:lnTo>
                  <a:pt x="10254" y="5772"/>
                </a:lnTo>
                <a:lnTo>
                  <a:pt x="10527" y="5597"/>
                </a:lnTo>
                <a:lnTo>
                  <a:pt x="10790" y="5410"/>
                </a:lnTo>
                <a:lnTo>
                  <a:pt x="11044" y="5210"/>
                </a:lnTo>
                <a:lnTo>
                  <a:pt x="11288" y="4999"/>
                </a:lnTo>
                <a:lnTo>
                  <a:pt x="11521" y="4776"/>
                </a:lnTo>
                <a:lnTo>
                  <a:pt x="11744" y="4543"/>
                </a:lnTo>
                <a:lnTo>
                  <a:pt x="11955" y="4299"/>
                </a:lnTo>
                <a:lnTo>
                  <a:pt x="12154" y="4045"/>
                </a:lnTo>
                <a:lnTo>
                  <a:pt x="12342" y="3782"/>
                </a:lnTo>
                <a:lnTo>
                  <a:pt x="12516" y="3509"/>
                </a:lnTo>
                <a:lnTo>
                  <a:pt x="12678" y="3227"/>
                </a:lnTo>
                <a:lnTo>
                  <a:pt x="12827" y="2938"/>
                </a:lnTo>
                <a:lnTo>
                  <a:pt x="12961" y="2640"/>
                </a:lnTo>
                <a:lnTo>
                  <a:pt x="13081" y="2335"/>
                </a:lnTo>
                <a:lnTo>
                  <a:pt x="13187" y="2023"/>
                </a:lnTo>
                <a:lnTo>
                  <a:pt x="13278" y="1703"/>
                </a:lnTo>
                <a:lnTo>
                  <a:pt x="13353" y="1378"/>
                </a:lnTo>
                <a:lnTo>
                  <a:pt x="13384" y="1214"/>
                </a:lnTo>
                <a:lnTo>
                  <a:pt x="13412" y="1048"/>
                </a:lnTo>
                <a:lnTo>
                  <a:pt x="13435" y="880"/>
                </a:lnTo>
                <a:lnTo>
                  <a:pt x="13454" y="711"/>
                </a:lnTo>
                <a:lnTo>
                  <a:pt x="13469" y="541"/>
                </a:lnTo>
                <a:lnTo>
                  <a:pt x="13480" y="370"/>
                </a:lnTo>
                <a:lnTo>
                  <a:pt x="13487" y="198"/>
                </a:lnTo>
                <a:lnTo>
                  <a:pt x="13489" y="24"/>
                </a:lnTo>
                <a:lnTo>
                  <a:pt x="13513" y="48"/>
                </a:lnTo>
                <a:lnTo>
                  <a:pt x="6768" y="48"/>
                </a:lnTo>
                <a:close/>
                <a:moveTo>
                  <a:pt x="13513" y="0"/>
                </a:moveTo>
                <a:cubicBezTo>
                  <a:pt x="13519" y="0"/>
                  <a:pt x="13526" y="3"/>
                  <a:pt x="13530" y="8"/>
                </a:cubicBezTo>
                <a:cubicBezTo>
                  <a:pt x="13535" y="12"/>
                  <a:pt x="13537" y="18"/>
                  <a:pt x="13537" y="25"/>
                </a:cubicBezTo>
                <a:lnTo>
                  <a:pt x="13535" y="199"/>
                </a:lnTo>
                <a:lnTo>
                  <a:pt x="13528" y="373"/>
                </a:lnTo>
                <a:lnTo>
                  <a:pt x="13517" y="546"/>
                </a:lnTo>
                <a:lnTo>
                  <a:pt x="13502" y="717"/>
                </a:lnTo>
                <a:lnTo>
                  <a:pt x="13482" y="887"/>
                </a:lnTo>
                <a:lnTo>
                  <a:pt x="13459" y="1056"/>
                </a:lnTo>
                <a:lnTo>
                  <a:pt x="13431" y="1223"/>
                </a:lnTo>
                <a:lnTo>
                  <a:pt x="13399" y="1389"/>
                </a:lnTo>
                <a:lnTo>
                  <a:pt x="13324" y="1717"/>
                </a:lnTo>
                <a:lnTo>
                  <a:pt x="13232" y="2038"/>
                </a:lnTo>
                <a:lnTo>
                  <a:pt x="13126" y="2352"/>
                </a:lnTo>
                <a:lnTo>
                  <a:pt x="13005" y="2660"/>
                </a:lnTo>
                <a:lnTo>
                  <a:pt x="12869" y="2959"/>
                </a:lnTo>
                <a:lnTo>
                  <a:pt x="12720" y="3251"/>
                </a:lnTo>
                <a:lnTo>
                  <a:pt x="12557" y="3535"/>
                </a:lnTo>
                <a:lnTo>
                  <a:pt x="12381" y="3809"/>
                </a:lnTo>
                <a:lnTo>
                  <a:pt x="12192" y="4075"/>
                </a:lnTo>
                <a:lnTo>
                  <a:pt x="11991" y="4330"/>
                </a:lnTo>
                <a:lnTo>
                  <a:pt x="11778" y="4576"/>
                </a:lnTo>
                <a:lnTo>
                  <a:pt x="11554" y="4811"/>
                </a:lnTo>
                <a:lnTo>
                  <a:pt x="11319" y="5035"/>
                </a:lnTo>
                <a:lnTo>
                  <a:pt x="11074" y="5248"/>
                </a:lnTo>
                <a:lnTo>
                  <a:pt x="10818" y="5449"/>
                </a:lnTo>
                <a:lnTo>
                  <a:pt x="10552" y="5637"/>
                </a:lnTo>
                <a:lnTo>
                  <a:pt x="10278" y="5813"/>
                </a:lnTo>
                <a:lnTo>
                  <a:pt x="9994" y="5976"/>
                </a:lnTo>
                <a:lnTo>
                  <a:pt x="9702" y="6126"/>
                </a:lnTo>
                <a:lnTo>
                  <a:pt x="9403" y="6261"/>
                </a:lnTo>
                <a:lnTo>
                  <a:pt x="9095" y="6382"/>
                </a:lnTo>
                <a:lnTo>
                  <a:pt x="8781" y="6489"/>
                </a:lnTo>
                <a:lnTo>
                  <a:pt x="8459" y="6580"/>
                </a:lnTo>
                <a:lnTo>
                  <a:pt x="8132" y="6656"/>
                </a:lnTo>
                <a:lnTo>
                  <a:pt x="7966" y="6687"/>
                </a:lnTo>
                <a:lnTo>
                  <a:pt x="7799" y="6715"/>
                </a:lnTo>
                <a:lnTo>
                  <a:pt x="7630" y="6739"/>
                </a:lnTo>
                <a:lnTo>
                  <a:pt x="7460" y="6758"/>
                </a:lnTo>
                <a:lnTo>
                  <a:pt x="7289" y="6773"/>
                </a:lnTo>
                <a:lnTo>
                  <a:pt x="7116" y="6784"/>
                </a:lnTo>
                <a:lnTo>
                  <a:pt x="6943" y="6791"/>
                </a:lnTo>
                <a:lnTo>
                  <a:pt x="6768" y="6793"/>
                </a:lnTo>
                <a:lnTo>
                  <a:pt x="6594" y="6791"/>
                </a:lnTo>
                <a:lnTo>
                  <a:pt x="6420" y="6784"/>
                </a:lnTo>
                <a:lnTo>
                  <a:pt x="6247" y="6773"/>
                </a:lnTo>
                <a:lnTo>
                  <a:pt x="6076" y="6758"/>
                </a:lnTo>
                <a:lnTo>
                  <a:pt x="5906" y="6738"/>
                </a:lnTo>
                <a:lnTo>
                  <a:pt x="5738" y="6715"/>
                </a:lnTo>
                <a:lnTo>
                  <a:pt x="5570" y="6687"/>
                </a:lnTo>
                <a:lnTo>
                  <a:pt x="5404" y="6655"/>
                </a:lnTo>
                <a:lnTo>
                  <a:pt x="5076" y="6580"/>
                </a:lnTo>
                <a:lnTo>
                  <a:pt x="4755" y="6488"/>
                </a:lnTo>
                <a:lnTo>
                  <a:pt x="4441" y="6382"/>
                </a:lnTo>
                <a:lnTo>
                  <a:pt x="4133" y="6261"/>
                </a:lnTo>
                <a:lnTo>
                  <a:pt x="3834" y="6125"/>
                </a:lnTo>
                <a:lnTo>
                  <a:pt x="3542" y="5976"/>
                </a:lnTo>
                <a:lnTo>
                  <a:pt x="3258" y="5813"/>
                </a:lnTo>
                <a:lnTo>
                  <a:pt x="2984" y="5637"/>
                </a:lnTo>
                <a:lnTo>
                  <a:pt x="2718" y="5448"/>
                </a:lnTo>
                <a:lnTo>
                  <a:pt x="2463" y="5247"/>
                </a:lnTo>
                <a:lnTo>
                  <a:pt x="2217" y="5034"/>
                </a:lnTo>
                <a:lnTo>
                  <a:pt x="1982" y="4810"/>
                </a:lnTo>
                <a:lnTo>
                  <a:pt x="1758" y="4575"/>
                </a:lnTo>
                <a:lnTo>
                  <a:pt x="1545" y="4330"/>
                </a:lnTo>
                <a:lnTo>
                  <a:pt x="1344" y="4074"/>
                </a:lnTo>
                <a:lnTo>
                  <a:pt x="1156" y="3808"/>
                </a:lnTo>
                <a:lnTo>
                  <a:pt x="980" y="3534"/>
                </a:lnTo>
                <a:lnTo>
                  <a:pt x="817" y="3250"/>
                </a:lnTo>
                <a:lnTo>
                  <a:pt x="667" y="2958"/>
                </a:lnTo>
                <a:lnTo>
                  <a:pt x="532" y="2659"/>
                </a:lnTo>
                <a:lnTo>
                  <a:pt x="411" y="2351"/>
                </a:lnTo>
                <a:lnTo>
                  <a:pt x="304" y="2037"/>
                </a:lnTo>
                <a:lnTo>
                  <a:pt x="213" y="1715"/>
                </a:lnTo>
                <a:lnTo>
                  <a:pt x="138" y="1388"/>
                </a:lnTo>
                <a:lnTo>
                  <a:pt x="106" y="1222"/>
                </a:lnTo>
                <a:lnTo>
                  <a:pt x="78" y="1055"/>
                </a:lnTo>
                <a:lnTo>
                  <a:pt x="55" y="886"/>
                </a:lnTo>
                <a:lnTo>
                  <a:pt x="35" y="716"/>
                </a:lnTo>
                <a:lnTo>
                  <a:pt x="20" y="545"/>
                </a:lnTo>
                <a:lnTo>
                  <a:pt x="9" y="372"/>
                </a:lnTo>
                <a:lnTo>
                  <a:pt x="2" y="199"/>
                </a:lnTo>
                <a:lnTo>
                  <a:pt x="0" y="25"/>
                </a:lnTo>
                <a:cubicBezTo>
                  <a:pt x="0" y="18"/>
                  <a:pt x="3" y="12"/>
                  <a:pt x="7" y="8"/>
                </a:cubicBezTo>
                <a:cubicBezTo>
                  <a:pt x="12" y="3"/>
                  <a:pt x="18" y="0"/>
                  <a:pt x="24" y="0"/>
                </a:cubicBezTo>
                <a:lnTo>
                  <a:pt x="6768" y="0"/>
                </a:lnTo>
                <a:lnTo>
                  <a:pt x="13513" y="0"/>
                </a:lnTo>
                <a:close/>
              </a:path>
            </a:pathLst>
          </a:custGeom>
          <a:solidFill>
            <a:srgbClr val="FFFFFF"/>
          </a:solidFill>
          <a:ln w="635" cap="flat">
            <a:solidFill>
              <a:srgbClr val="FFFFFF"/>
            </a:solidFill>
            <a:prstDash val="solid"/>
            <a:bevel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sp>
        <p:nvSpPr>
          <p:cNvPr id="44" name="Freeform 5"/>
          <p:cNvSpPr/>
          <p:nvPr/>
        </p:nvSpPr>
        <p:spPr bwMode="auto">
          <a:xfrm>
            <a:off x="4572395" y="646163"/>
            <a:ext cx="646198" cy="1293369"/>
          </a:xfrm>
          <a:custGeom>
            <a:avLst/>
            <a:gdLst>
              <a:gd name="T0" fmla="*/ 0 w 6745"/>
              <a:gd name="T1" fmla="*/ 13488 h 13488"/>
              <a:gd name="T2" fmla="*/ 6745 w 6745"/>
              <a:gd name="T3" fmla="*/ 1807 h 13488"/>
              <a:gd name="T4" fmla="*/ 0 w 6745"/>
              <a:gd name="T5" fmla="*/ 0 h 13488"/>
              <a:gd name="T6" fmla="*/ 0 w 6745"/>
              <a:gd name="T7" fmla="*/ 13488 h 1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45" h="13488">
                <a:moveTo>
                  <a:pt x="0" y="13488"/>
                </a:moveTo>
                <a:lnTo>
                  <a:pt x="6745" y="1807"/>
                </a:lnTo>
                <a:cubicBezTo>
                  <a:pt x="4694" y="623"/>
                  <a:pt x="2368" y="0"/>
                  <a:pt x="0" y="0"/>
                </a:cubicBezTo>
                <a:lnTo>
                  <a:pt x="0" y="134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sp>
        <p:nvSpPr>
          <p:cNvPr id="45" name="Freeform 6"/>
          <p:cNvSpPr>
            <a:spLocks noEditPoints="1"/>
          </p:cNvSpPr>
          <p:nvPr/>
        </p:nvSpPr>
        <p:spPr bwMode="auto">
          <a:xfrm>
            <a:off x="4567603" y="641369"/>
            <a:ext cx="655783" cy="1302956"/>
          </a:xfrm>
          <a:custGeom>
            <a:avLst/>
            <a:gdLst>
              <a:gd name="T0" fmla="*/ 7 w 6843"/>
              <a:gd name="T1" fmla="*/ 13512 h 13588"/>
              <a:gd name="T2" fmla="*/ 6769 w 6843"/>
              <a:gd name="T3" fmla="*/ 1897 h 13588"/>
              <a:gd name="T4" fmla="*/ 6382 w 6843"/>
              <a:gd name="T5" fmla="*/ 1682 h 13588"/>
              <a:gd name="T6" fmla="*/ 5990 w 6843"/>
              <a:gd name="T7" fmla="*/ 1480 h 13588"/>
              <a:gd name="T8" fmla="*/ 5592 w 6843"/>
              <a:gd name="T9" fmla="*/ 1292 h 13588"/>
              <a:gd name="T10" fmla="*/ 5188 w 6843"/>
              <a:gd name="T11" fmla="*/ 1117 h 13588"/>
              <a:gd name="T12" fmla="*/ 4780 w 6843"/>
              <a:gd name="T13" fmla="*/ 956 h 13588"/>
              <a:gd name="T14" fmla="*/ 4367 w 6843"/>
              <a:gd name="T15" fmla="*/ 808 h 13588"/>
              <a:gd name="T16" fmla="*/ 3949 w 6843"/>
              <a:gd name="T17" fmla="*/ 674 h 13588"/>
              <a:gd name="T18" fmla="*/ 3527 w 6843"/>
              <a:gd name="T19" fmla="*/ 554 h 13588"/>
              <a:gd name="T20" fmla="*/ 3102 w 6843"/>
              <a:gd name="T21" fmla="*/ 447 h 13588"/>
              <a:gd name="T22" fmla="*/ 2673 w 6843"/>
              <a:gd name="T23" fmla="*/ 354 h 13588"/>
              <a:gd name="T24" fmla="*/ 2241 w 6843"/>
              <a:gd name="T25" fmla="*/ 276 h 13588"/>
              <a:gd name="T26" fmla="*/ 1806 w 6843"/>
              <a:gd name="T27" fmla="*/ 212 h 13588"/>
              <a:gd name="T28" fmla="*/ 1369 w 6843"/>
              <a:gd name="T29" fmla="*/ 161 h 13588"/>
              <a:gd name="T30" fmla="*/ 930 w 6843"/>
              <a:gd name="T31" fmla="*/ 125 h 13588"/>
              <a:gd name="T32" fmla="*/ 490 w 6843"/>
              <a:gd name="T33" fmla="*/ 103 h 13588"/>
              <a:gd name="T34" fmla="*/ 48 w 6843"/>
              <a:gd name="T35" fmla="*/ 96 h 13588"/>
              <a:gd name="T36" fmla="*/ 96 w 6843"/>
              <a:gd name="T37" fmla="*/ 13536 h 13588"/>
              <a:gd name="T38" fmla="*/ 15 w 6843"/>
              <a:gd name="T39" fmla="*/ 14 h 13588"/>
              <a:gd name="T40" fmla="*/ 271 w 6843"/>
              <a:gd name="T41" fmla="*/ 2 h 13588"/>
              <a:gd name="T42" fmla="*/ 716 w 6843"/>
              <a:gd name="T43" fmla="*/ 17 h 13588"/>
              <a:gd name="T44" fmla="*/ 1159 w 6843"/>
              <a:gd name="T45" fmla="*/ 46 h 13588"/>
              <a:gd name="T46" fmla="*/ 1600 w 6843"/>
              <a:gd name="T47" fmla="*/ 89 h 13588"/>
              <a:gd name="T48" fmla="*/ 2039 w 6843"/>
              <a:gd name="T49" fmla="*/ 147 h 13588"/>
              <a:gd name="T50" fmla="*/ 2475 w 6843"/>
              <a:gd name="T51" fmla="*/ 219 h 13588"/>
              <a:gd name="T52" fmla="*/ 2908 w 6843"/>
              <a:gd name="T53" fmla="*/ 306 h 13588"/>
              <a:gd name="T54" fmla="*/ 3338 w 6843"/>
              <a:gd name="T55" fmla="*/ 406 h 13588"/>
              <a:gd name="T56" fmla="*/ 3766 w 6843"/>
              <a:gd name="T57" fmla="*/ 520 h 13588"/>
              <a:gd name="T58" fmla="*/ 4188 w 6843"/>
              <a:gd name="T59" fmla="*/ 648 h 13588"/>
              <a:gd name="T60" fmla="*/ 4606 w 6843"/>
              <a:gd name="T61" fmla="*/ 790 h 13588"/>
              <a:gd name="T62" fmla="*/ 5020 w 6843"/>
              <a:gd name="T63" fmla="*/ 946 h 13588"/>
              <a:gd name="T64" fmla="*/ 5430 w 6843"/>
              <a:gd name="T65" fmla="*/ 1115 h 13588"/>
              <a:gd name="T66" fmla="*/ 5833 w 6843"/>
              <a:gd name="T67" fmla="*/ 1298 h 13588"/>
              <a:gd name="T68" fmla="*/ 6231 w 6843"/>
              <a:gd name="T69" fmla="*/ 1494 h 13588"/>
              <a:gd name="T70" fmla="*/ 6624 w 6843"/>
              <a:gd name="T71" fmla="*/ 1704 h 13588"/>
              <a:gd name="T72" fmla="*/ 6839 w 6843"/>
              <a:gd name="T73" fmla="*/ 1842 h 13588"/>
              <a:gd name="T74" fmla="*/ 90 w 6843"/>
              <a:gd name="T75" fmla="*/ 13560 h 13588"/>
              <a:gd name="T76" fmla="*/ 0 w 6843"/>
              <a:gd name="T77" fmla="*/ 13536 h 13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843" h="13588">
                <a:moveTo>
                  <a:pt x="96" y="13536"/>
                </a:moveTo>
                <a:lnTo>
                  <a:pt x="7" y="13512"/>
                </a:lnTo>
                <a:lnTo>
                  <a:pt x="6751" y="1831"/>
                </a:lnTo>
                <a:lnTo>
                  <a:pt x="6769" y="1897"/>
                </a:lnTo>
                <a:lnTo>
                  <a:pt x="6576" y="1787"/>
                </a:lnTo>
                <a:lnTo>
                  <a:pt x="6382" y="1682"/>
                </a:lnTo>
                <a:lnTo>
                  <a:pt x="6187" y="1580"/>
                </a:lnTo>
                <a:lnTo>
                  <a:pt x="5990" y="1480"/>
                </a:lnTo>
                <a:lnTo>
                  <a:pt x="5792" y="1385"/>
                </a:lnTo>
                <a:lnTo>
                  <a:pt x="5592" y="1292"/>
                </a:lnTo>
                <a:lnTo>
                  <a:pt x="5391" y="1203"/>
                </a:lnTo>
                <a:lnTo>
                  <a:pt x="5188" y="1117"/>
                </a:lnTo>
                <a:lnTo>
                  <a:pt x="4985" y="1035"/>
                </a:lnTo>
                <a:lnTo>
                  <a:pt x="4780" y="956"/>
                </a:lnTo>
                <a:lnTo>
                  <a:pt x="4574" y="881"/>
                </a:lnTo>
                <a:lnTo>
                  <a:pt x="4367" y="808"/>
                </a:lnTo>
                <a:lnTo>
                  <a:pt x="4158" y="740"/>
                </a:lnTo>
                <a:lnTo>
                  <a:pt x="3949" y="674"/>
                </a:lnTo>
                <a:lnTo>
                  <a:pt x="3738" y="612"/>
                </a:lnTo>
                <a:lnTo>
                  <a:pt x="3527" y="554"/>
                </a:lnTo>
                <a:lnTo>
                  <a:pt x="3314" y="499"/>
                </a:lnTo>
                <a:lnTo>
                  <a:pt x="3102" y="447"/>
                </a:lnTo>
                <a:lnTo>
                  <a:pt x="2888" y="399"/>
                </a:lnTo>
                <a:lnTo>
                  <a:pt x="2673" y="354"/>
                </a:lnTo>
                <a:lnTo>
                  <a:pt x="2457" y="314"/>
                </a:lnTo>
                <a:lnTo>
                  <a:pt x="2241" y="276"/>
                </a:lnTo>
                <a:lnTo>
                  <a:pt x="2024" y="242"/>
                </a:lnTo>
                <a:lnTo>
                  <a:pt x="1806" y="212"/>
                </a:lnTo>
                <a:lnTo>
                  <a:pt x="1588" y="185"/>
                </a:lnTo>
                <a:lnTo>
                  <a:pt x="1369" y="161"/>
                </a:lnTo>
                <a:lnTo>
                  <a:pt x="1150" y="141"/>
                </a:lnTo>
                <a:lnTo>
                  <a:pt x="930" y="125"/>
                </a:lnTo>
                <a:lnTo>
                  <a:pt x="710" y="112"/>
                </a:lnTo>
                <a:lnTo>
                  <a:pt x="490" y="103"/>
                </a:lnTo>
                <a:lnTo>
                  <a:pt x="269" y="98"/>
                </a:lnTo>
                <a:lnTo>
                  <a:pt x="48" y="96"/>
                </a:lnTo>
                <a:lnTo>
                  <a:pt x="96" y="48"/>
                </a:lnTo>
                <a:lnTo>
                  <a:pt x="96" y="13536"/>
                </a:lnTo>
                <a:close/>
                <a:moveTo>
                  <a:pt x="0" y="48"/>
                </a:moveTo>
                <a:cubicBezTo>
                  <a:pt x="0" y="35"/>
                  <a:pt x="6" y="23"/>
                  <a:pt x="15" y="14"/>
                </a:cubicBezTo>
                <a:cubicBezTo>
                  <a:pt x="24" y="5"/>
                  <a:pt x="36" y="0"/>
                  <a:pt x="49" y="0"/>
                </a:cubicBezTo>
                <a:lnTo>
                  <a:pt x="271" y="2"/>
                </a:lnTo>
                <a:lnTo>
                  <a:pt x="494" y="8"/>
                </a:lnTo>
                <a:lnTo>
                  <a:pt x="716" y="17"/>
                </a:lnTo>
                <a:lnTo>
                  <a:pt x="938" y="29"/>
                </a:lnTo>
                <a:lnTo>
                  <a:pt x="1159" y="46"/>
                </a:lnTo>
                <a:lnTo>
                  <a:pt x="1380" y="66"/>
                </a:lnTo>
                <a:lnTo>
                  <a:pt x="1600" y="89"/>
                </a:lnTo>
                <a:lnTo>
                  <a:pt x="1820" y="116"/>
                </a:lnTo>
                <a:lnTo>
                  <a:pt x="2039" y="147"/>
                </a:lnTo>
                <a:lnTo>
                  <a:pt x="2257" y="181"/>
                </a:lnTo>
                <a:lnTo>
                  <a:pt x="2475" y="219"/>
                </a:lnTo>
                <a:lnTo>
                  <a:pt x="2692" y="260"/>
                </a:lnTo>
                <a:lnTo>
                  <a:pt x="2908" y="306"/>
                </a:lnTo>
                <a:lnTo>
                  <a:pt x="3124" y="354"/>
                </a:lnTo>
                <a:lnTo>
                  <a:pt x="3338" y="406"/>
                </a:lnTo>
                <a:lnTo>
                  <a:pt x="3553" y="461"/>
                </a:lnTo>
                <a:lnTo>
                  <a:pt x="3766" y="520"/>
                </a:lnTo>
                <a:lnTo>
                  <a:pt x="3977" y="583"/>
                </a:lnTo>
                <a:lnTo>
                  <a:pt x="4188" y="648"/>
                </a:lnTo>
                <a:lnTo>
                  <a:pt x="4398" y="718"/>
                </a:lnTo>
                <a:lnTo>
                  <a:pt x="4606" y="790"/>
                </a:lnTo>
                <a:lnTo>
                  <a:pt x="4814" y="866"/>
                </a:lnTo>
                <a:lnTo>
                  <a:pt x="5020" y="946"/>
                </a:lnTo>
                <a:lnTo>
                  <a:pt x="5226" y="1029"/>
                </a:lnTo>
                <a:lnTo>
                  <a:pt x="5430" y="1115"/>
                </a:lnTo>
                <a:lnTo>
                  <a:pt x="5632" y="1205"/>
                </a:lnTo>
                <a:lnTo>
                  <a:pt x="5833" y="1298"/>
                </a:lnTo>
                <a:lnTo>
                  <a:pt x="6033" y="1395"/>
                </a:lnTo>
                <a:lnTo>
                  <a:pt x="6231" y="1494"/>
                </a:lnTo>
                <a:lnTo>
                  <a:pt x="6428" y="1597"/>
                </a:lnTo>
                <a:lnTo>
                  <a:pt x="6624" y="1704"/>
                </a:lnTo>
                <a:lnTo>
                  <a:pt x="6817" y="1813"/>
                </a:lnTo>
                <a:cubicBezTo>
                  <a:pt x="6828" y="1820"/>
                  <a:pt x="6836" y="1830"/>
                  <a:pt x="6839" y="1842"/>
                </a:cubicBezTo>
                <a:cubicBezTo>
                  <a:pt x="6843" y="1855"/>
                  <a:pt x="6841" y="1868"/>
                  <a:pt x="6835" y="1879"/>
                </a:cubicBezTo>
                <a:lnTo>
                  <a:pt x="90" y="13560"/>
                </a:lnTo>
                <a:cubicBezTo>
                  <a:pt x="79" y="13579"/>
                  <a:pt x="57" y="13588"/>
                  <a:pt x="36" y="13583"/>
                </a:cubicBezTo>
                <a:cubicBezTo>
                  <a:pt x="15" y="13577"/>
                  <a:pt x="0" y="13558"/>
                  <a:pt x="0" y="13536"/>
                </a:cubicBezTo>
                <a:lnTo>
                  <a:pt x="0" y="48"/>
                </a:lnTo>
                <a:close/>
              </a:path>
            </a:pathLst>
          </a:custGeom>
          <a:solidFill>
            <a:srgbClr val="FFFFFF"/>
          </a:solidFill>
          <a:ln w="1588" cap="flat">
            <a:noFill/>
            <a:prstDash val="solid"/>
            <a:bevel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sp>
        <p:nvSpPr>
          <p:cNvPr id="46" name="Freeform 7"/>
          <p:cNvSpPr/>
          <p:nvPr/>
        </p:nvSpPr>
        <p:spPr bwMode="auto">
          <a:xfrm>
            <a:off x="4572395" y="819517"/>
            <a:ext cx="1119863" cy="1120015"/>
          </a:xfrm>
          <a:custGeom>
            <a:avLst/>
            <a:gdLst>
              <a:gd name="T0" fmla="*/ 0 w 5841"/>
              <a:gd name="T1" fmla="*/ 5840 h 5840"/>
              <a:gd name="T2" fmla="*/ 5841 w 5841"/>
              <a:gd name="T3" fmla="*/ 2468 h 5840"/>
              <a:gd name="T4" fmla="*/ 3373 w 5841"/>
              <a:gd name="T5" fmla="*/ 0 h 5840"/>
              <a:gd name="T6" fmla="*/ 0 w 5841"/>
              <a:gd name="T7" fmla="*/ 5840 h 5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41" h="5840">
                <a:moveTo>
                  <a:pt x="0" y="5840"/>
                </a:moveTo>
                <a:lnTo>
                  <a:pt x="5841" y="2468"/>
                </a:lnTo>
                <a:cubicBezTo>
                  <a:pt x="5249" y="1443"/>
                  <a:pt x="4398" y="592"/>
                  <a:pt x="3373" y="0"/>
                </a:cubicBezTo>
                <a:lnTo>
                  <a:pt x="0" y="58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sp>
        <p:nvSpPr>
          <p:cNvPr id="47" name="Freeform 8"/>
          <p:cNvSpPr>
            <a:spLocks noEditPoints="1"/>
          </p:cNvSpPr>
          <p:nvPr/>
        </p:nvSpPr>
        <p:spPr bwMode="auto">
          <a:xfrm>
            <a:off x="4567602" y="814724"/>
            <a:ext cx="1129449" cy="1129601"/>
          </a:xfrm>
          <a:custGeom>
            <a:avLst/>
            <a:gdLst>
              <a:gd name="T0" fmla="*/ 47 w 5892"/>
              <a:gd name="T1" fmla="*/ 5877 h 5892"/>
              <a:gd name="T2" fmla="*/ 14 w 5892"/>
              <a:gd name="T3" fmla="*/ 5845 h 5892"/>
              <a:gd name="T4" fmla="*/ 5855 w 5892"/>
              <a:gd name="T5" fmla="*/ 2473 h 5892"/>
              <a:gd name="T6" fmla="*/ 5847 w 5892"/>
              <a:gd name="T7" fmla="*/ 2506 h 5892"/>
              <a:gd name="T8" fmla="*/ 5791 w 5892"/>
              <a:gd name="T9" fmla="*/ 2410 h 5892"/>
              <a:gd name="T10" fmla="*/ 5733 w 5892"/>
              <a:gd name="T11" fmla="*/ 2316 h 5892"/>
              <a:gd name="T12" fmla="*/ 5613 w 5892"/>
              <a:gd name="T13" fmla="*/ 2130 h 5892"/>
              <a:gd name="T14" fmla="*/ 5488 w 5892"/>
              <a:gd name="T15" fmla="*/ 1949 h 5892"/>
              <a:gd name="T16" fmla="*/ 5357 w 5892"/>
              <a:gd name="T17" fmla="*/ 1773 h 5892"/>
              <a:gd name="T18" fmla="*/ 5220 w 5892"/>
              <a:gd name="T19" fmla="*/ 1601 h 5892"/>
              <a:gd name="T20" fmla="*/ 5078 w 5892"/>
              <a:gd name="T21" fmla="*/ 1433 h 5892"/>
              <a:gd name="T22" fmla="*/ 4931 w 5892"/>
              <a:gd name="T23" fmla="*/ 1271 h 5892"/>
              <a:gd name="T24" fmla="*/ 4778 w 5892"/>
              <a:gd name="T25" fmla="*/ 1113 h 5892"/>
              <a:gd name="T26" fmla="*/ 4621 w 5892"/>
              <a:gd name="T27" fmla="*/ 961 h 5892"/>
              <a:gd name="T28" fmla="*/ 4458 w 5892"/>
              <a:gd name="T29" fmla="*/ 814 h 5892"/>
              <a:gd name="T30" fmla="*/ 4291 w 5892"/>
              <a:gd name="T31" fmla="*/ 671 h 5892"/>
              <a:gd name="T32" fmla="*/ 4119 w 5892"/>
              <a:gd name="T33" fmla="*/ 535 h 5892"/>
              <a:gd name="T34" fmla="*/ 3942 w 5892"/>
              <a:gd name="T35" fmla="*/ 404 h 5892"/>
              <a:gd name="T36" fmla="*/ 3761 w 5892"/>
              <a:gd name="T37" fmla="*/ 278 h 5892"/>
              <a:gd name="T38" fmla="*/ 3576 w 5892"/>
              <a:gd name="T39" fmla="*/ 159 h 5892"/>
              <a:gd name="T40" fmla="*/ 3482 w 5892"/>
              <a:gd name="T41" fmla="*/ 101 h 5892"/>
              <a:gd name="T42" fmla="*/ 3387 w 5892"/>
              <a:gd name="T43" fmla="*/ 45 h 5892"/>
              <a:gd name="T44" fmla="*/ 3420 w 5892"/>
              <a:gd name="T45" fmla="*/ 37 h 5892"/>
              <a:gd name="T46" fmla="*/ 47 w 5892"/>
              <a:gd name="T47" fmla="*/ 5877 h 5892"/>
              <a:gd name="T48" fmla="*/ 3378 w 5892"/>
              <a:gd name="T49" fmla="*/ 13 h 5892"/>
              <a:gd name="T50" fmla="*/ 3393 w 5892"/>
              <a:gd name="T51" fmla="*/ 2 h 5892"/>
              <a:gd name="T52" fmla="*/ 3411 w 5892"/>
              <a:gd name="T53" fmla="*/ 4 h 5892"/>
              <a:gd name="T54" fmla="*/ 3507 w 5892"/>
              <a:gd name="T55" fmla="*/ 60 h 5892"/>
              <a:gd name="T56" fmla="*/ 3602 w 5892"/>
              <a:gd name="T57" fmla="*/ 119 h 5892"/>
              <a:gd name="T58" fmla="*/ 3788 w 5892"/>
              <a:gd name="T59" fmla="*/ 239 h 5892"/>
              <a:gd name="T60" fmla="*/ 3971 w 5892"/>
              <a:gd name="T61" fmla="*/ 365 h 5892"/>
              <a:gd name="T62" fmla="*/ 4149 w 5892"/>
              <a:gd name="T63" fmla="*/ 497 h 5892"/>
              <a:gd name="T64" fmla="*/ 4322 w 5892"/>
              <a:gd name="T65" fmla="*/ 635 h 5892"/>
              <a:gd name="T66" fmla="*/ 4490 w 5892"/>
              <a:gd name="T67" fmla="*/ 778 h 5892"/>
              <a:gd name="T68" fmla="*/ 4654 w 5892"/>
              <a:gd name="T69" fmla="*/ 926 h 5892"/>
              <a:gd name="T70" fmla="*/ 4813 w 5892"/>
              <a:gd name="T71" fmla="*/ 1080 h 5892"/>
              <a:gd name="T72" fmla="*/ 4967 w 5892"/>
              <a:gd name="T73" fmla="*/ 1239 h 5892"/>
              <a:gd name="T74" fmla="*/ 5115 w 5892"/>
              <a:gd name="T75" fmla="*/ 1402 h 5892"/>
              <a:gd name="T76" fmla="*/ 5258 w 5892"/>
              <a:gd name="T77" fmla="*/ 1571 h 5892"/>
              <a:gd name="T78" fmla="*/ 5395 w 5892"/>
              <a:gd name="T79" fmla="*/ 1744 h 5892"/>
              <a:gd name="T80" fmla="*/ 5527 w 5892"/>
              <a:gd name="T81" fmla="*/ 1922 h 5892"/>
              <a:gd name="T82" fmla="*/ 5654 w 5892"/>
              <a:gd name="T83" fmla="*/ 2104 h 5892"/>
              <a:gd name="T84" fmla="*/ 5774 w 5892"/>
              <a:gd name="T85" fmla="*/ 2291 h 5892"/>
              <a:gd name="T86" fmla="*/ 5832 w 5892"/>
              <a:gd name="T87" fmla="*/ 2386 h 5892"/>
              <a:gd name="T88" fmla="*/ 5888 w 5892"/>
              <a:gd name="T89" fmla="*/ 2481 h 5892"/>
              <a:gd name="T90" fmla="*/ 5891 w 5892"/>
              <a:gd name="T91" fmla="*/ 2500 h 5892"/>
              <a:gd name="T92" fmla="*/ 5879 w 5892"/>
              <a:gd name="T93" fmla="*/ 2514 h 5892"/>
              <a:gd name="T94" fmla="*/ 38 w 5892"/>
              <a:gd name="T95" fmla="*/ 5886 h 5892"/>
              <a:gd name="T96" fmla="*/ 9 w 5892"/>
              <a:gd name="T97" fmla="*/ 5882 h 5892"/>
              <a:gd name="T98" fmla="*/ 6 w 5892"/>
              <a:gd name="T99" fmla="*/ 5853 h 5892"/>
              <a:gd name="T100" fmla="*/ 3378 w 5892"/>
              <a:gd name="T101" fmla="*/ 13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892" h="5892">
                <a:moveTo>
                  <a:pt x="47" y="5877"/>
                </a:moveTo>
                <a:lnTo>
                  <a:pt x="14" y="5845"/>
                </a:lnTo>
                <a:lnTo>
                  <a:pt x="5855" y="2473"/>
                </a:lnTo>
                <a:lnTo>
                  <a:pt x="5847" y="2506"/>
                </a:lnTo>
                <a:lnTo>
                  <a:pt x="5791" y="2410"/>
                </a:lnTo>
                <a:lnTo>
                  <a:pt x="5733" y="2316"/>
                </a:lnTo>
                <a:lnTo>
                  <a:pt x="5613" y="2130"/>
                </a:lnTo>
                <a:lnTo>
                  <a:pt x="5488" y="1949"/>
                </a:lnTo>
                <a:lnTo>
                  <a:pt x="5357" y="1773"/>
                </a:lnTo>
                <a:lnTo>
                  <a:pt x="5220" y="1601"/>
                </a:lnTo>
                <a:lnTo>
                  <a:pt x="5078" y="1433"/>
                </a:lnTo>
                <a:lnTo>
                  <a:pt x="4931" y="1271"/>
                </a:lnTo>
                <a:lnTo>
                  <a:pt x="4778" y="1113"/>
                </a:lnTo>
                <a:lnTo>
                  <a:pt x="4621" y="961"/>
                </a:lnTo>
                <a:lnTo>
                  <a:pt x="4458" y="814"/>
                </a:lnTo>
                <a:lnTo>
                  <a:pt x="4291" y="671"/>
                </a:lnTo>
                <a:lnTo>
                  <a:pt x="4119" y="535"/>
                </a:lnTo>
                <a:lnTo>
                  <a:pt x="3942" y="404"/>
                </a:lnTo>
                <a:lnTo>
                  <a:pt x="3761" y="278"/>
                </a:lnTo>
                <a:lnTo>
                  <a:pt x="3576" y="159"/>
                </a:lnTo>
                <a:lnTo>
                  <a:pt x="3482" y="101"/>
                </a:lnTo>
                <a:lnTo>
                  <a:pt x="3387" y="45"/>
                </a:lnTo>
                <a:lnTo>
                  <a:pt x="3420" y="37"/>
                </a:lnTo>
                <a:lnTo>
                  <a:pt x="47" y="5877"/>
                </a:lnTo>
                <a:close/>
                <a:moveTo>
                  <a:pt x="3378" y="13"/>
                </a:moveTo>
                <a:cubicBezTo>
                  <a:pt x="3381" y="7"/>
                  <a:pt x="3386" y="3"/>
                  <a:pt x="3393" y="2"/>
                </a:cubicBezTo>
                <a:cubicBezTo>
                  <a:pt x="3399" y="0"/>
                  <a:pt x="3405" y="1"/>
                  <a:pt x="3411" y="4"/>
                </a:cubicBezTo>
                <a:lnTo>
                  <a:pt x="3507" y="60"/>
                </a:lnTo>
                <a:lnTo>
                  <a:pt x="3602" y="119"/>
                </a:lnTo>
                <a:lnTo>
                  <a:pt x="3788" y="239"/>
                </a:lnTo>
                <a:lnTo>
                  <a:pt x="3971" y="365"/>
                </a:lnTo>
                <a:lnTo>
                  <a:pt x="4149" y="497"/>
                </a:lnTo>
                <a:lnTo>
                  <a:pt x="4322" y="635"/>
                </a:lnTo>
                <a:lnTo>
                  <a:pt x="4490" y="778"/>
                </a:lnTo>
                <a:lnTo>
                  <a:pt x="4654" y="926"/>
                </a:lnTo>
                <a:lnTo>
                  <a:pt x="4813" y="1080"/>
                </a:lnTo>
                <a:lnTo>
                  <a:pt x="4967" y="1239"/>
                </a:lnTo>
                <a:lnTo>
                  <a:pt x="5115" y="1402"/>
                </a:lnTo>
                <a:lnTo>
                  <a:pt x="5258" y="1571"/>
                </a:lnTo>
                <a:lnTo>
                  <a:pt x="5395" y="1744"/>
                </a:lnTo>
                <a:lnTo>
                  <a:pt x="5527" y="1922"/>
                </a:lnTo>
                <a:lnTo>
                  <a:pt x="5654" y="2104"/>
                </a:lnTo>
                <a:lnTo>
                  <a:pt x="5774" y="2291"/>
                </a:lnTo>
                <a:lnTo>
                  <a:pt x="5832" y="2386"/>
                </a:lnTo>
                <a:lnTo>
                  <a:pt x="5888" y="2481"/>
                </a:lnTo>
                <a:cubicBezTo>
                  <a:pt x="5891" y="2487"/>
                  <a:pt x="5892" y="2493"/>
                  <a:pt x="5891" y="2500"/>
                </a:cubicBezTo>
                <a:cubicBezTo>
                  <a:pt x="5889" y="2506"/>
                  <a:pt x="5885" y="2511"/>
                  <a:pt x="5879" y="2514"/>
                </a:cubicBezTo>
                <a:lnTo>
                  <a:pt x="38" y="5886"/>
                </a:lnTo>
                <a:cubicBezTo>
                  <a:pt x="29" y="5892"/>
                  <a:pt x="17" y="5890"/>
                  <a:pt x="9" y="5882"/>
                </a:cubicBezTo>
                <a:cubicBezTo>
                  <a:pt x="2" y="5875"/>
                  <a:pt x="0" y="5863"/>
                  <a:pt x="6" y="5853"/>
                </a:cubicBezTo>
                <a:lnTo>
                  <a:pt x="3378" y="13"/>
                </a:lnTo>
                <a:close/>
              </a:path>
            </a:pathLst>
          </a:custGeom>
          <a:solidFill>
            <a:srgbClr val="FFFFFF"/>
          </a:solidFill>
          <a:ln w="1588" cap="flat">
            <a:noFill/>
            <a:prstDash val="solid"/>
            <a:bevel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sp>
        <p:nvSpPr>
          <p:cNvPr id="48" name="Freeform 9"/>
          <p:cNvSpPr/>
          <p:nvPr/>
        </p:nvSpPr>
        <p:spPr bwMode="auto">
          <a:xfrm>
            <a:off x="4572395" y="1292448"/>
            <a:ext cx="1293195" cy="647084"/>
          </a:xfrm>
          <a:custGeom>
            <a:avLst/>
            <a:gdLst>
              <a:gd name="T0" fmla="*/ 0 w 6745"/>
              <a:gd name="T1" fmla="*/ 3372 h 3372"/>
              <a:gd name="T2" fmla="*/ 6745 w 6745"/>
              <a:gd name="T3" fmla="*/ 3372 h 3372"/>
              <a:gd name="T4" fmla="*/ 5841 w 6745"/>
              <a:gd name="T5" fmla="*/ 0 h 3372"/>
              <a:gd name="T6" fmla="*/ 0 w 6745"/>
              <a:gd name="T7" fmla="*/ 3372 h 3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45" h="3372">
                <a:moveTo>
                  <a:pt x="0" y="3372"/>
                </a:moveTo>
                <a:lnTo>
                  <a:pt x="6745" y="3372"/>
                </a:lnTo>
                <a:cubicBezTo>
                  <a:pt x="6745" y="2189"/>
                  <a:pt x="6433" y="1026"/>
                  <a:pt x="5841" y="0"/>
                </a:cubicBezTo>
                <a:lnTo>
                  <a:pt x="0" y="3372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sp>
        <p:nvSpPr>
          <p:cNvPr id="49" name="Freeform 10"/>
          <p:cNvSpPr>
            <a:spLocks noEditPoints="1"/>
          </p:cNvSpPr>
          <p:nvPr/>
        </p:nvSpPr>
        <p:spPr bwMode="auto">
          <a:xfrm>
            <a:off x="4567602" y="1288453"/>
            <a:ext cx="1302780" cy="655872"/>
          </a:xfrm>
          <a:custGeom>
            <a:avLst/>
            <a:gdLst>
              <a:gd name="T0" fmla="*/ 26 w 6795"/>
              <a:gd name="T1" fmla="*/ 3372 h 3420"/>
              <a:gd name="T2" fmla="*/ 6747 w 6795"/>
              <a:gd name="T3" fmla="*/ 3397 h 3420"/>
              <a:gd name="T4" fmla="*/ 6743 w 6795"/>
              <a:gd name="T5" fmla="*/ 3175 h 3420"/>
              <a:gd name="T6" fmla="*/ 6733 w 6795"/>
              <a:gd name="T7" fmla="*/ 2955 h 3420"/>
              <a:gd name="T8" fmla="*/ 6714 w 6795"/>
              <a:gd name="T9" fmla="*/ 2736 h 3420"/>
              <a:gd name="T10" fmla="*/ 6689 w 6795"/>
              <a:gd name="T11" fmla="*/ 2517 h 3420"/>
              <a:gd name="T12" fmla="*/ 6657 w 6795"/>
              <a:gd name="T13" fmla="*/ 2300 h 3420"/>
              <a:gd name="T14" fmla="*/ 6618 w 6795"/>
              <a:gd name="T15" fmla="*/ 2084 h 3420"/>
              <a:gd name="T16" fmla="*/ 6571 w 6795"/>
              <a:gd name="T17" fmla="*/ 1870 h 3420"/>
              <a:gd name="T18" fmla="*/ 6518 w 6795"/>
              <a:gd name="T19" fmla="*/ 1657 h 3420"/>
              <a:gd name="T20" fmla="*/ 6458 w 6795"/>
              <a:gd name="T21" fmla="*/ 1446 h 3420"/>
              <a:gd name="T22" fmla="*/ 6391 w 6795"/>
              <a:gd name="T23" fmla="*/ 1237 h 3420"/>
              <a:gd name="T24" fmla="*/ 6317 w 6795"/>
              <a:gd name="T25" fmla="*/ 1031 h 3420"/>
              <a:gd name="T26" fmla="*/ 6236 w 6795"/>
              <a:gd name="T27" fmla="*/ 826 h 3420"/>
              <a:gd name="T28" fmla="*/ 6149 w 6795"/>
              <a:gd name="T29" fmla="*/ 625 h 3420"/>
              <a:gd name="T30" fmla="*/ 6055 w 6795"/>
              <a:gd name="T31" fmla="*/ 426 h 3420"/>
              <a:gd name="T32" fmla="*/ 5954 w 6795"/>
              <a:gd name="T33" fmla="*/ 229 h 3420"/>
              <a:gd name="T34" fmla="*/ 5847 w 6795"/>
              <a:gd name="T35" fmla="*/ 36 h 3420"/>
              <a:gd name="T36" fmla="*/ 38 w 6795"/>
              <a:gd name="T37" fmla="*/ 3417 h 3420"/>
              <a:gd name="T38" fmla="*/ 5874 w 6795"/>
              <a:gd name="T39" fmla="*/ 1 h 3420"/>
              <a:gd name="T40" fmla="*/ 5943 w 6795"/>
              <a:gd name="T41" fmla="*/ 109 h 3420"/>
              <a:gd name="T42" fmla="*/ 6048 w 6795"/>
              <a:gd name="T43" fmla="*/ 306 h 3420"/>
              <a:gd name="T44" fmla="*/ 6146 w 6795"/>
              <a:gd name="T45" fmla="*/ 505 h 3420"/>
              <a:gd name="T46" fmla="*/ 6238 w 6795"/>
              <a:gd name="T47" fmla="*/ 706 h 3420"/>
              <a:gd name="T48" fmla="*/ 6322 w 6795"/>
              <a:gd name="T49" fmla="*/ 911 h 3420"/>
              <a:gd name="T50" fmla="*/ 6400 w 6795"/>
              <a:gd name="T51" fmla="*/ 1118 h 3420"/>
              <a:gd name="T52" fmla="*/ 6471 w 6795"/>
              <a:gd name="T53" fmla="*/ 1327 h 3420"/>
              <a:gd name="T54" fmla="*/ 6535 w 6795"/>
              <a:gd name="T55" fmla="*/ 1539 h 3420"/>
              <a:gd name="T56" fmla="*/ 6592 w 6795"/>
              <a:gd name="T57" fmla="*/ 1752 h 3420"/>
              <a:gd name="T58" fmla="*/ 6642 w 6795"/>
              <a:gd name="T59" fmla="*/ 1967 h 3420"/>
              <a:gd name="T60" fmla="*/ 6685 w 6795"/>
              <a:gd name="T61" fmla="*/ 2184 h 3420"/>
              <a:gd name="T62" fmla="*/ 6721 w 6795"/>
              <a:gd name="T63" fmla="*/ 2402 h 3420"/>
              <a:gd name="T64" fmla="*/ 6750 w 6795"/>
              <a:gd name="T65" fmla="*/ 2621 h 3420"/>
              <a:gd name="T66" fmla="*/ 6772 w 6795"/>
              <a:gd name="T67" fmla="*/ 2842 h 3420"/>
              <a:gd name="T68" fmla="*/ 6787 w 6795"/>
              <a:gd name="T69" fmla="*/ 3063 h 3420"/>
              <a:gd name="T70" fmla="*/ 6794 w 6795"/>
              <a:gd name="T71" fmla="*/ 3285 h 3420"/>
              <a:gd name="T72" fmla="*/ 6788 w 6795"/>
              <a:gd name="T73" fmla="*/ 3413 h 3420"/>
              <a:gd name="T74" fmla="*/ 26 w 6795"/>
              <a:gd name="T75" fmla="*/ 3420 h 3420"/>
              <a:gd name="T76" fmla="*/ 14 w 6795"/>
              <a:gd name="T77" fmla="*/ 3376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95" h="3420">
                <a:moveTo>
                  <a:pt x="38" y="3417"/>
                </a:moveTo>
                <a:lnTo>
                  <a:pt x="26" y="3372"/>
                </a:lnTo>
                <a:lnTo>
                  <a:pt x="6771" y="3372"/>
                </a:lnTo>
                <a:lnTo>
                  <a:pt x="6747" y="3397"/>
                </a:lnTo>
                <a:lnTo>
                  <a:pt x="6746" y="3286"/>
                </a:lnTo>
                <a:lnTo>
                  <a:pt x="6743" y="3175"/>
                </a:lnTo>
                <a:lnTo>
                  <a:pt x="6739" y="3065"/>
                </a:lnTo>
                <a:lnTo>
                  <a:pt x="6733" y="2955"/>
                </a:lnTo>
                <a:lnTo>
                  <a:pt x="6724" y="2845"/>
                </a:lnTo>
                <a:lnTo>
                  <a:pt x="6714" y="2736"/>
                </a:lnTo>
                <a:lnTo>
                  <a:pt x="6703" y="2626"/>
                </a:lnTo>
                <a:lnTo>
                  <a:pt x="6689" y="2517"/>
                </a:lnTo>
                <a:lnTo>
                  <a:pt x="6674" y="2409"/>
                </a:lnTo>
                <a:lnTo>
                  <a:pt x="6657" y="2300"/>
                </a:lnTo>
                <a:lnTo>
                  <a:pt x="6638" y="2192"/>
                </a:lnTo>
                <a:lnTo>
                  <a:pt x="6618" y="2084"/>
                </a:lnTo>
                <a:lnTo>
                  <a:pt x="6595" y="1977"/>
                </a:lnTo>
                <a:lnTo>
                  <a:pt x="6571" y="1870"/>
                </a:lnTo>
                <a:lnTo>
                  <a:pt x="6545" y="1763"/>
                </a:lnTo>
                <a:lnTo>
                  <a:pt x="6518" y="1657"/>
                </a:lnTo>
                <a:lnTo>
                  <a:pt x="6489" y="1551"/>
                </a:lnTo>
                <a:lnTo>
                  <a:pt x="6458" y="1446"/>
                </a:lnTo>
                <a:lnTo>
                  <a:pt x="6425" y="1342"/>
                </a:lnTo>
                <a:lnTo>
                  <a:pt x="6391" y="1237"/>
                </a:lnTo>
                <a:lnTo>
                  <a:pt x="6355" y="1134"/>
                </a:lnTo>
                <a:lnTo>
                  <a:pt x="6317" y="1031"/>
                </a:lnTo>
                <a:lnTo>
                  <a:pt x="6277" y="928"/>
                </a:lnTo>
                <a:lnTo>
                  <a:pt x="6236" y="826"/>
                </a:lnTo>
                <a:lnTo>
                  <a:pt x="6193" y="725"/>
                </a:lnTo>
                <a:lnTo>
                  <a:pt x="6149" y="625"/>
                </a:lnTo>
                <a:lnTo>
                  <a:pt x="6102" y="525"/>
                </a:lnTo>
                <a:lnTo>
                  <a:pt x="6055" y="426"/>
                </a:lnTo>
                <a:lnTo>
                  <a:pt x="6005" y="327"/>
                </a:lnTo>
                <a:lnTo>
                  <a:pt x="5954" y="229"/>
                </a:lnTo>
                <a:lnTo>
                  <a:pt x="5901" y="132"/>
                </a:lnTo>
                <a:lnTo>
                  <a:pt x="5847" y="36"/>
                </a:lnTo>
                <a:lnTo>
                  <a:pt x="5879" y="45"/>
                </a:lnTo>
                <a:lnTo>
                  <a:pt x="38" y="3417"/>
                </a:lnTo>
                <a:close/>
                <a:moveTo>
                  <a:pt x="5855" y="4"/>
                </a:moveTo>
                <a:cubicBezTo>
                  <a:pt x="5861" y="0"/>
                  <a:pt x="5868" y="0"/>
                  <a:pt x="5874" y="1"/>
                </a:cubicBezTo>
                <a:cubicBezTo>
                  <a:pt x="5880" y="3"/>
                  <a:pt x="5885" y="7"/>
                  <a:pt x="5888" y="13"/>
                </a:cubicBezTo>
                <a:lnTo>
                  <a:pt x="5943" y="109"/>
                </a:lnTo>
                <a:lnTo>
                  <a:pt x="5996" y="207"/>
                </a:lnTo>
                <a:lnTo>
                  <a:pt x="6048" y="306"/>
                </a:lnTo>
                <a:lnTo>
                  <a:pt x="6098" y="405"/>
                </a:lnTo>
                <a:lnTo>
                  <a:pt x="6146" y="505"/>
                </a:lnTo>
                <a:lnTo>
                  <a:pt x="6193" y="605"/>
                </a:lnTo>
                <a:lnTo>
                  <a:pt x="6238" y="706"/>
                </a:lnTo>
                <a:lnTo>
                  <a:pt x="6281" y="808"/>
                </a:lnTo>
                <a:lnTo>
                  <a:pt x="6322" y="911"/>
                </a:lnTo>
                <a:lnTo>
                  <a:pt x="6362" y="1014"/>
                </a:lnTo>
                <a:lnTo>
                  <a:pt x="6400" y="1118"/>
                </a:lnTo>
                <a:lnTo>
                  <a:pt x="6436" y="1222"/>
                </a:lnTo>
                <a:lnTo>
                  <a:pt x="6471" y="1327"/>
                </a:lnTo>
                <a:lnTo>
                  <a:pt x="6504" y="1433"/>
                </a:lnTo>
                <a:lnTo>
                  <a:pt x="6535" y="1539"/>
                </a:lnTo>
                <a:lnTo>
                  <a:pt x="6564" y="1645"/>
                </a:lnTo>
                <a:lnTo>
                  <a:pt x="6592" y="1752"/>
                </a:lnTo>
                <a:lnTo>
                  <a:pt x="6618" y="1859"/>
                </a:lnTo>
                <a:lnTo>
                  <a:pt x="6642" y="1967"/>
                </a:lnTo>
                <a:lnTo>
                  <a:pt x="6665" y="2075"/>
                </a:lnTo>
                <a:lnTo>
                  <a:pt x="6685" y="2184"/>
                </a:lnTo>
                <a:lnTo>
                  <a:pt x="6704" y="2293"/>
                </a:lnTo>
                <a:lnTo>
                  <a:pt x="6721" y="2402"/>
                </a:lnTo>
                <a:lnTo>
                  <a:pt x="6737" y="2512"/>
                </a:lnTo>
                <a:lnTo>
                  <a:pt x="6750" y="2621"/>
                </a:lnTo>
                <a:lnTo>
                  <a:pt x="6762" y="2731"/>
                </a:lnTo>
                <a:lnTo>
                  <a:pt x="6772" y="2842"/>
                </a:lnTo>
                <a:lnTo>
                  <a:pt x="6780" y="2952"/>
                </a:lnTo>
                <a:lnTo>
                  <a:pt x="6787" y="3063"/>
                </a:lnTo>
                <a:lnTo>
                  <a:pt x="6791" y="3174"/>
                </a:lnTo>
                <a:lnTo>
                  <a:pt x="6794" y="3285"/>
                </a:lnTo>
                <a:lnTo>
                  <a:pt x="6795" y="3396"/>
                </a:lnTo>
                <a:cubicBezTo>
                  <a:pt x="6795" y="3403"/>
                  <a:pt x="6793" y="3409"/>
                  <a:pt x="6788" y="3413"/>
                </a:cubicBezTo>
                <a:cubicBezTo>
                  <a:pt x="6784" y="3418"/>
                  <a:pt x="6777" y="3420"/>
                  <a:pt x="6771" y="3420"/>
                </a:cubicBezTo>
                <a:lnTo>
                  <a:pt x="26" y="3420"/>
                </a:lnTo>
                <a:cubicBezTo>
                  <a:pt x="16" y="3420"/>
                  <a:pt x="6" y="3413"/>
                  <a:pt x="3" y="3403"/>
                </a:cubicBezTo>
                <a:cubicBezTo>
                  <a:pt x="0" y="3392"/>
                  <a:pt x="5" y="3381"/>
                  <a:pt x="14" y="3376"/>
                </a:cubicBezTo>
                <a:lnTo>
                  <a:pt x="5855" y="4"/>
                </a:lnTo>
                <a:close/>
              </a:path>
            </a:pathLst>
          </a:custGeom>
          <a:solidFill>
            <a:srgbClr val="FFFFFF"/>
          </a:solidFill>
          <a:ln w="1588" cap="flat">
            <a:noFill/>
            <a:prstDash val="solid"/>
            <a:bevel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sp>
        <p:nvSpPr>
          <p:cNvPr id="50" name="Freeform 23"/>
          <p:cNvSpPr/>
          <p:nvPr/>
        </p:nvSpPr>
        <p:spPr bwMode="auto">
          <a:xfrm>
            <a:off x="3279200" y="1292448"/>
            <a:ext cx="1293195" cy="647084"/>
          </a:xfrm>
          <a:custGeom>
            <a:avLst/>
            <a:gdLst>
              <a:gd name="T0" fmla="*/ 13488 w 13488"/>
              <a:gd name="T1" fmla="*/ 6744 h 6744"/>
              <a:gd name="T2" fmla="*/ 1807 w 13488"/>
              <a:gd name="T3" fmla="*/ 0 h 6744"/>
              <a:gd name="T4" fmla="*/ 0 w 13488"/>
              <a:gd name="T5" fmla="*/ 6744 h 6744"/>
              <a:gd name="T6" fmla="*/ 13488 w 13488"/>
              <a:gd name="T7" fmla="*/ 6744 h 6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88" h="6744">
                <a:moveTo>
                  <a:pt x="13488" y="6744"/>
                </a:moveTo>
                <a:lnTo>
                  <a:pt x="1807" y="0"/>
                </a:lnTo>
                <a:cubicBezTo>
                  <a:pt x="623" y="2051"/>
                  <a:pt x="0" y="4377"/>
                  <a:pt x="0" y="6744"/>
                </a:cubicBezTo>
                <a:lnTo>
                  <a:pt x="13488" y="67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sp>
        <p:nvSpPr>
          <p:cNvPr id="51" name="Freeform 24"/>
          <p:cNvSpPr>
            <a:spLocks noEditPoints="1"/>
          </p:cNvSpPr>
          <p:nvPr/>
        </p:nvSpPr>
        <p:spPr bwMode="auto">
          <a:xfrm>
            <a:off x="3275207" y="1288453"/>
            <a:ext cx="1301981" cy="655872"/>
          </a:xfrm>
          <a:custGeom>
            <a:avLst/>
            <a:gdLst>
              <a:gd name="T0" fmla="*/ 13512 w 13588"/>
              <a:gd name="T1" fmla="*/ 6835 h 6841"/>
              <a:gd name="T2" fmla="*/ 1897 w 13588"/>
              <a:gd name="T3" fmla="*/ 73 h 6841"/>
              <a:gd name="T4" fmla="*/ 1682 w 13588"/>
              <a:gd name="T5" fmla="*/ 460 h 6841"/>
              <a:gd name="T6" fmla="*/ 1480 w 13588"/>
              <a:gd name="T7" fmla="*/ 853 h 6841"/>
              <a:gd name="T8" fmla="*/ 1292 w 13588"/>
              <a:gd name="T9" fmla="*/ 1251 h 6841"/>
              <a:gd name="T10" fmla="*/ 1117 w 13588"/>
              <a:gd name="T11" fmla="*/ 1654 h 6841"/>
              <a:gd name="T12" fmla="*/ 956 w 13588"/>
              <a:gd name="T13" fmla="*/ 2063 h 6841"/>
              <a:gd name="T14" fmla="*/ 808 w 13588"/>
              <a:gd name="T15" fmla="*/ 2476 h 6841"/>
              <a:gd name="T16" fmla="*/ 674 w 13588"/>
              <a:gd name="T17" fmla="*/ 2894 h 6841"/>
              <a:gd name="T18" fmla="*/ 554 w 13588"/>
              <a:gd name="T19" fmla="*/ 3315 h 6841"/>
              <a:gd name="T20" fmla="*/ 447 w 13588"/>
              <a:gd name="T21" fmla="*/ 3741 h 6841"/>
              <a:gd name="T22" fmla="*/ 354 w 13588"/>
              <a:gd name="T23" fmla="*/ 4170 h 6841"/>
              <a:gd name="T24" fmla="*/ 276 w 13588"/>
              <a:gd name="T25" fmla="*/ 4602 h 6841"/>
              <a:gd name="T26" fmla="*/ 212 w 13588"/>
              <a:gd name="T27" fmla="*/ 5036 h 6841"/>
              <a:gd name="T28" fmla="*/ 161 w 13588"/>
              <a:gd name="T29" fmla="*/ 5473 h 6841"/>
              <a:gd name="T30" fmla="*/ 125 w 13588"/>
              <a:gd name="T31" fmla="*/ 5912 h 6841"/>
              <a:gd name="T32" fmla="*/ 103 w 13588"/>
              <a:gd name="T33" fmla="*/ 6352 h 6841"/>
              <a:gd name="T34" fmla="*/ 96 w 13588"/>
              <a:gd name="T35" fmla="*/ 6794 h 6841"/>
              <a:gd name="T36" fmla="*/ 13536 w 13588"/>
              <a:gd name="T37" fmla="*/ 6745 h 6841"/>
              <a:gd name="T38" fmla="*/ 14 w 13588"/>
              <a:gd name="T39" fmla="*/ 6827 h 6841"/>
              <a:gd name="T40" fmla="*/ 2 w 13588"/>
              <a:gd name="T41" fmla="*/ 6570 h 6841"/>
              <a:gd name="T42" fmla="*/ 17 w 13588"/>
              <a:gd name="T43" fmla="*/ 6126 h 6841"/>
              <a:gd name="T44" fmla="*/ 46 w 13588"/>
              <a:gd name="T45" fmla="*/ 5683 h 6841"/>
              <a:gd name="T46" fmla="*/ 89 w 13588"/>
              <a:gd name="T47" fmla="*/ 5242 h 6841"/>
              <a:gd name="T48" fmla="*/ 147 w 13588"/>
              <a:gd name="T49" fmla="*/ 4804 h 6841"/>
              <a:gd name="T50" fmla="*/ 219 w 13588"/>
              <a:gd name="T51" fmla="*/ 4367 h 6841"/>
              <a:gd name="T52" fmla="*/ 306 w 13588"/>
              <a:gd name="T53" fmla="*/ 3934 h 6841"/>
              <a:gd name="T54" fmla="*/ 406 w 13588"/>
              <a:gd name="T55" fmla="*/ 3503 h 6841"/>
              <a:gd name="T56" fmla="*/ 520 w 13588"/>
              <a:gd name="T57" fmla="*/ 3077 h 6841"/>
              <a:gd name="T58" fmla="*/ 648 w 13588"/>
              <a:gd name="T59" fmla="*/ 2654 h 6841"/>
              <a:gd name="T60" fmla="*/ 790 w 13588"/>
              <a:gd name="T61" fmla="*/ 2235 h 6841"/>
              <a:gd name="T62" fmla="*/ 946 w 13588"/>
              <a:gd name="T63" fmla="*/ 1822 h 6841"/>
              <a:gd name="T64" fmla="*/ 1115 w 13588"/>
              <a:gd name="T65" fmla="*/ 1412 h 6841"/>
              <a:gd name="T66" fmla="*/ 1298 w 13588"/>
              <a:gd name="T67" fmla="*/ 1009 h 6841"/>
              <a:gd name="T68" fmla="*/ 1494 w 13588"/>
              <a:gd name="T69" fmla="*/ 611 h 6841"/>
              <a:gd name="T70" fmla="*/ 1704 w 13588"/>
              <a:gd name="T71" fmla="*/ 219 h 6841"/>
              <a:gd name="T72" fmla="*/ 1842 w 13588"/>
              <a:gd name="T73" fmla="*/ 3 h 6841"/>
              <a:gd name="T74" fmla="*/ 13560 w 13588"/>
              <a:gd name="T75" fmla="*/ 6752 h 6841"/>
              <a:gd name="T76" fmla="*/ 13536 w 13588"/>
              <a:gd name="T77" fmla="*/ 6841 h 6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588" h="6841">
                <a:moveTo>
                  <a:pt x="13536" y="6745"/>
                </a:moveTo>
                <a:lnTo>
                  <a:pt x="13512" y="6835"/>
                </a:lnTo>
                <a:lnTo>
                  <a:pt x="1831" y="91"/>
                </a:lnTo>
                <a:lnTo>
                  <a:pt x="1897" y="73"/>
                </a:lnTo>
                <a:lnTo>
                  <a:pt x="1787" y="266"/>
                </a:lnTo>
                <a:lnTo>
                  <a:pt x="1682" y="460"/>
                </a:lnTo>
                <a:lnTo>
                  <a:pt x="1580" y="656"/>
                </a:lnTo>
                <a:lnTo>
                  <a:pt x="1480" y="853"/>
                </a:lnTo>
                <a:lnTo>
                  <a:pt x="1385" y="1051"/>
                </a:lnTo>
                <a:lnTo>
                  <a:pt x="1292" y="1251"/>
                </a:lnTo>
                <a:lnTo>
                  <a:pt x="1203" y="1451"/>
                </a:lnTo>
                <a:lnTo>
                  <a:pt x="1117" y="1654"/>
                </a:lnTo>
                <a:lnTo>
                  <a:pt x="1035" y="1858"/>
                </a:lnTo>
                <a:lnTo>
                  <a:pt x="956" y="2063"/>
                </a:lnTo>
                <a:lnTo>
                  <a:pt x="881" y="2268"/>
                </a:lnTo>
                <a:lnTo>
                  <a:pt x="808" y="2476"/>
                </a:lnTo>
                <a:lnTo>
                  <a:pt x="740" y="2684"/>
                </a:lnTo>
                <a:lnTo>
                  <a:pt x="674" y="2894"/>
                </a:lnTo>
                <a:lnTo>
                  <a:pt x="612" y="3104"/>
                </a:lnTo>
                <a:lnTo>
                  <a:pt x="554" y="3315"/>
                </a:lnTo>
                <a:lnTo>
                  <a:pt x="499" y="3527"/>
                </a:lnTo>
                <a:lnTo>
                  <a:pt x="447" y="3741"/>
                </a:lnTo>
                <a:lnTo>
                  <a:pt x="399" y="3955"/>
                </a:lnTo>
                <a:lnTo>
                  <a:pt x="354" y="4170"/>
                </a:lnTo>
                <a:lnTo>
                  <a:pt x="314" y="4385"/>
                </a:lnTo>
                <a:lnTo>
                  <a:pt x="276" y="4602"/>
                </a:lnTo>
                <a:lnTo>
                  <a:pt x="242" y="4818"/>
                </a:lnTo>
                <a:lnTo>
                  <a:pt x="212" y="5036"/>
                </a:lnTo>
                <a:lnTo>
                  <a:pt x="185" y="5254"/>
                </a:lnTo>
                <a:lnTo>
                  <a:pt x="161" y="5473"/>
                </a:lnTo>
                <a:lnTo>
                  <a:pt x="141" y="5692"/>
                </a:lnTo>
                <a:lnTo>
                  <a:pt x="125" y="5912"/>
                </a:lnTo>
                <a:lnTo>
                  <a:pt x="112" y="6132"/>
                </a:lnTo>
                <a:lnTo>
                  <a:pt x="103" y="6352"/>
                </a:lnTo>
                <a:lnTo>
                  <a:pt x="98" y="6573"/>
                </a:lnTo>
                <a:lnTo>
                  <a:pt x="96" y="6794"/>
                </a:lnTo>
                <a:lnTo>
                  <a:pt x="48" y="6745"/>
                </a:lnTo>
                <a:lnTo>
                  <a:pt x="13536" y="6745"/>
                </a:lnTo>
                <a:close/>
                <a:moveTo>
                  <a:pt x="48" y="6841"/>
                </a:moveTo>
                <a:cubicBezTo>
                  <a:pt x="35" y="6841"/>
                  <a:pt x="23" y="6836"/>
                  <a:pt x="14" y="6827"/>
                </a:cubicBezTo>
                <a:cubicBezTo>
                  <a:pt x="5" y="6818"/>
                  <a:pt x="0" y="6806"/>
                  <a:pt x="0" y="6793"/>
                </a:cubicBezTo>
                <a:lnTo>
                  <a:pt x="2" y="6570"/>
                </a:lnTo>
                <a:lnTo>
                  <a:pt x="8" y="6348"/>
                </a:lnTo>
                <a:lnTo>
                  <a:pt x="17" y="6126"/>
                </a:lnTo>
                <a:lnTo>
                  <a:pt x="29" y="5904"/>
                </a:lnTo>
                <a:lnTo>
                  <a:pt x="46" y="5683"/>
                </a:lnTo>
                <a:lnTo>
                  <a:pt x="66" y="5462"/>
                </a:lnTo>
                <a:lnTo>
                  <a:pt x="89" y="5242"/>
                </a:lnTo>
                <a:lnTo>
                  <a:pt x="116" y="5023"/>
                </a:lnTo>
                <a:lnTo>
                  <a:pt x="147" y="4804"/>
                </a:lnTo>
                <a:lnTo>
                  <a:pt x="181" y="4585"/>
                </a:lnTo>
                <a:lnTo>
                  <a:pt x="219" y="4367"/>
                </a:lnTo>
                <a:lnTo>
                  <a:pt x="260" y="4150"/>
                </a:lnTo>
                <a:lnTo>
                  <a:pt x="306" y="3934"/>
                </a:lnTo>
                <a:lnTo>
                  <a:pt x="354" y="3718"/>
                </a:lnTo>
                <a:lnTo>
                  <a:pt x="406" y="3503"/>
                </a:lnTo>
                <a:lnTo>
                  <a:pt x="461" y="3290"/>
                </a:lnTo>
                <a:lnTo>
                  <a:pt x="520" y="3077"/>
                </a:lnTo>
                <a:lnTo>
                  <a:pt x="583" y="2865"/>
                </a:lnTo>
                <a:lnTo>
                  <a:pt x="648" y="2654"/>
                </a:lnTo>
                <a:lnTo>
                  <a:pt x="718" y="2444"/>
                </a:lnTo>
                <a:lnTo>
                  <a:pt x="790" y="2235"/>
                </a:lnTo>
                <a:lnTo>
                  <a:pt x="866" y="2028"/>
                </a:lnTo>
                <a:lnTo>
                  <a:pt x="946" y="1822"/>
                </a:lnTo>
                <a:lnTo>
                  <a:pt x="1029" y="1617"/>
                </a:lnTo>
                <a:lnTo>
                  <a:pt x="1115" y="1412"/>
                </a:lnTo>
                <a:lnTo>
                  <a:pt x="1205" y="1210"/>
                </a:lnTo>
                <a:lnTo>
                  <a:pt x="1298" y="1009"/>
                </a:lnTo>
                <a:lnTo>
                  <a:pt x="1395" y="809"/>
                </a:lnTo>
                <a:lnTo>
                  <a:pt x="1494" y="611"/>
                </a:lnTo>
                <a:lnTo>
                  <a:pt x="1597" y="414"/>
                </a:lnTo>
                <a:lnTo>
                  <a:pt x="1704" y="219"/>
                </a:lnTo>
                <a:lnTo>
                  <a:pt x="1813" y="26"/>
                </a:lnTo>
                <a:cubicBezTo>
                  <a:pt x="1820" y="15"/>
                  <a:pt x="1830" y="7"/>
                  <a:pt x="1842" y="3"/>
                </a:cubicBezTo>
                <a:cubicBezTo>
                  <a:pt x="1855" y="0"/>
                  <a:pt x="1868" y="2"/>
                  <a:pt x="1879" y="8"/>
                </a:cubicBezTo>
                <a:lnTo>
                  <a:pt x="13560" y="6752"/>
                </a:lnTo>
                <a:cubicBezTo>
                  <a:pt x="13579" y="6763"/>
                  <a:pt x="13588" y="6785"/>
                  <a:pt x="13583" y="6806"/>
                </a:cubicBezTo>
                <a:cubicBezTo>
                  <a:pt x="13577" y="6827"/>
                  <a:pt x="13558" y="6841"/>
                  <a:pt x="13536" y="6841"/>
                </a:cubicBezTo>
                <a:lnTo>
                  <a:pt x="48" y="6841"/>
                </a:lnTo>
                <a:close/>
              </a:path>
            </a:pathLst>
          </a:custGeom>
          <a:solidFill>
            <a:srgbClr val="FFFFFF"/>
          </a:solidFill>
          <a:ln w="1588" cap="flat">
            <a:noFill/>
            <a:prstDash val="solid"/>
            <a:bevel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sp>
        <p:nvSpPr>
          <p:cNvPr id="52" name="Freeform 25"/>
          <p:cNvSpPr/>
          <p:nvPr/>
        </p:nvSpPr>
        <p:spPr bwMode="auto">
          <a:xfrm>
            <a:off x="3452532" y="819517"/>
            <a:ext cx="1119863" cy="1120015"/>
          </a:xfrm>
          <a:custGeom>
            <a:avLst/>
            <a:gdLst>
              <a:gd name="T0" fmla="*/ 11681 w 11681"/>
              <a:gd name="T1" fmla="*/ 11681 h 11681"/>
              <a:gd name="T2" fmla="*/ 4937 w 11681"/>
              <a:gd name="T3" fmla="*/ 0 h 11681"/>
              <a:gd name="T4" fmla="*/ 0 w 11681"/>
              <a:gd name="T5" fmla="*/ 4937 h 11681"/>
              <a:gd name="T6" fmla="*/ 11681 w 11681"/>
              <a:gd name="T7" fmla="*/ 11681 h 1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681" h="11681">
                <a:moveTo>
                  <a:pt x="11681" y="11681"/>
                </a:moveTo>
                <a:lnTo>
                  <a:pt x="4937" y="0"/>
                </a:lnTo>
                <a:cubicBezTo>
                  <a:pt x="2886" y="1184"/>
                  <a:pt x="1184" y="2886"/>
                  <a:pt x="0" y="4937"/>
                </a:cubicBezTo>
                <a:lnTo>
                  <a:pt x="11681" y="116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sp>
        <p:nvSpPr>
          <p:cNvPr id="53" name="Freeform 26"/>
          <p:cNvSpPr>
            <a:spLocks noEditPoints="1"/>
          </p:cNvSpPr>
          <p:nvPr/>
        </p:nvSpPr>
        <p:spPr bwMode="auto">
          <a:xfrm>
            <a:off x="3447739" y="814724"/>
            <a:ext cx="1129449" cy="1129601"/>
          </a:xfrm>
          <a:custGeom>
            <a:avLst/>
            <a:gdLst>
              <a:gd name="T0" fmla="*/ 11755 w 11784"/>
              <a:gd name="T1" fmla="*/ 11690 h 11784"/>
              <a:gd name="T2" fmla="*/ 11690 w 11784"/>
              <a:gd name="T3" fmla="*/ 11755 h 11784"/>
              <a:gd name="T4" fmla="*/ 4946 w 11784"/>
              <a:gd name="T5" fmla="*/ 74 h 11784"/>
              <a:gd name="T6" fmla="*/ 5012 w 11784"/>
              <a:gd name="T7" fmla="*/ 91 h 11784"/>
              <a:gd name="T8" fmla="*/ 4820 w 11784"/>
              <a:gd name="T9" fmla="*/ 204 h 11784"/>
              <a:gd name="T10" fmla="*/ 4632 w 11784"/>
              <a:gd name="T11" fmla="*/ 319 h 11784"/>
              <a:gd name="T12" fmla="*/ 4261 w 11784"/>
              <a:gd name="T13" fmla="*/ 558 h 11784"/>
              <a:gd name="T14" fmla="*/ 3899 w 11784"/>
              <a:gd name="T15" fmla="*/ 809 h 11784"/>
              <a:gd name="T16" fmla="*/ 3546 w 11784"/>
              <a:gd name="T17" fmla="*/ 1071 h 11784"/>
              <a:gd name="T18" fmla="*/ 3202 w 11784"/>
              <a:gd name="T19" fmla="*/ 1344 h 11784"/>
              <a:gd name="T20" fmla="*/ 2867 w 11784"/>
              <a:gd name="T21" fmla="*/ 1629 h 11784"/>
              <a:gd name="T22" fmla="*/ 2542 w 11784"/>
              <a:gd name="T23" fmla="*/ 1923 h 11784"/>
              <a:gd name="T24" fmla="*/ 2227 w 11784"/>
              <a:gd name="T25" fmla="*/ 2228 h 11784"/>
              <a:gd name="T26" fmla="*/ 1922 w 11784"/>
              <a:gd name="T27" fmla="*/ 2543 h 11784"/>
              <a:gd name="T28" fmla="*/ 1628 w 11784"/>
              <a:gd name="T29" fmla="*/ 2868 h 11784"/>
              <a:gd name="T30" fmla="*/ 1343 w 11784"/>
              <a:gd name="T31" fmla="*/ 3203 h 11784"/>
              <a:gd name="T32" fmla="*/ 1070 w 11784"/>
              <a:gd name="T33" fmla="*/ 3547 h 11784"/>
              <a:gd name="T34" fmla="*/ 808 w 11784"/>
              <a:gd name="T35" fmla="*/ 3900 h 11784"/>
              <a:gd name="T36" fmla="*/ 557 w 11784"/>
              <a:gd name="T37" fmla="*/ 4262 h 11784"/>
              <a:gd name="T38" fmla="*/ 318 w 11784"/>
              <a:gd name="T39" fmla="*/ 4633 h 11784"/>
              <a:gd name="T40" fmla="*/ 203 w 11784"/>
              <a:gd name="T41" fmla="*/ 4821 h 11784"/>
              <a:gd name="T42" fmla="*/ 91 w 11784"/>
              <a:gd name="T43" fmla="*/ 5012 h 11784"/>
              <a:gd name="T44" fmla="*/ 74 w 11784"/>
              <a:gd name="T45" fmla="*/ 4946 h 11784"/>
              <a:gd name="T46" fmla="*/ 11755 w 11784"/>
              <a:gd name="T47" fmla="*/ 11690 h 11784"/>
              <a:gd name="T48" fmla="*/ 26 w 11784"/>
              <a:gd name="T49" fmla="*/ 5029 h 11784"/>
              <a:gd name="T50" fmla="*/ 4 w 11784"/>
              <a:gd name="T51" fmla="*/ 5000 h 11784"/>
              <a:gd name="T52" fmla="*/ 9 w 11784"/>
              <a:gd name="T53" fmla="*/ 4963 h 11784"/>
              <a:gd name="T54" fmla="*/ 122 w 11784"/>
              <a:gd name="T55" fmla="*/ 4771 h 11784"/>
              <a:gd name="T56" fmla="*/ 238 w 11784"/>
              <a:gd name="T57" fmla="*/ 4581 h 11784"/>
              <a:gd name="T58" fmla="*/ 478 w 11784"/>
              <a:gd name="T59" fmla="*/ 4208 h 11784"/>
              <a:gd name="T60" fmla="*/ 731 w 11784"/>
              <a:gd name="T61" fmla="*/ 3843 h 11784"/>
              <a:gd name="T62" fmla="*/ 995 w 11784"/>
              <a:gd name="T63" fmla="*/ 3487 h 11784"/>
              <a:gd name="T64" fmla="*/ 1270 w 11784"/>
              <a:gd name="T65" fmla="*/ 3141 h 11784"/>
              <a:gd name="T66" fmla="*/ 1556 w 11784"/>
              <a:gd name="T67" fmla="*/ 2804 h 11784"/>
              <a:gd name="T68" fmla="*/ 1853 w 11784"/>
              <a:gd name="T69" fmla="*/ 2477 h 11784"/>
              <a:gd name="T70" fmla="*/ 2160 w 11784"/>
              <a:gd name="T71" fmla="*/ 2159 h 11784"/>
              <a:gd name="T72" fmla="*/ 2478 w 11784"/>
              <a:gd name="T73" fmla="*/ 1852 h 11784"/>
              <a:gd name="T74" fmla="*/ 2805 w 11784"/>
              <a:gd name="T75" fmla="*/ 1555 h 11784"/>
              <a:gd name="T76" fmla="*/ 3142 w 11784"/>
              <a:gd name="T77" fmla="*/ 1269 h 11784"/>
              <a:gd name="T78" fmla="*/ 3489 w 11784"/>
              <a:gd name="T79" fmla="*/ 994 h 11784"/>
              <a:gd name="T80" fmla="*/ 3844 w 11784"/>
              <a:gd name="T81" fmla="*/ 730 h 11784"/>
              <a:gd name="T82" fmla="*/ 4209 w 11784"/>
              <a:gd name="T83" fmla="*/ 478 h 11784"/>
              <a:gd name="T84" fmla="*/ 4582 w 11784"/>
              <a:gd name="T85" fmla="*/ 237 h 11784"/>
              <a:gd name="T86" fmla="*/ 4772 w 11784"/>
              <a:gd name="T87" fmla="*/ 121 h 11784"/>
              <a:gd name="T88" fmla="*/ 4963 w 11784"/>
              <a:gd name="T89" fmla="*/ 9 h 11784"/>
              <a:gd name="T90" fmla="*/ 5000 w 11784"/>
              <a:gd name="T91" fmla="*/ 4 h 11784"/>
              <a:gd name="T92" fmla="*/ 5029 w 11784"/>
              <a:gd name="T93" fmla="*/ 26 h 11784"/>
              <a:gd name="T94" fmla="*/ 11773 w 11784"/>
              <a:gd name="T95" fmla="*/ 11707 h 11784"/>
              <a:gd name="T96" fmla="*/ 11765 w 11784"/>
              <a:gd name="T97" fmla="*/ 11765 h 11784"/>
              <a:gd name="T98" fmla="*/ 11707 w 11784"/>
              <a:gd name="T99" fmla="*/ 11773 h 11784"/>
              <a:gd name="T100" fmla="*/ 26 w 11784"/>
              <a:gd name="T101" fmla="*/ 5029 h 1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784" h="11784">
                <a:moveTo>
                  <a:pt x="11755" y="11690"/>
                </a:moveTo>
                <a:lnTo>
                  <a:pt x="11690" y="11755"/>
                </a:lnTo>
                <a:lnTo>
                  <a:pt x="4946" y="74"/>
                </a:lnTo>
                <a:lnTo>
                  <a:pt x="5012" y="91"/>
                </a:lnTo>
                <a:lnTo>
                  <a:pt x="4820" y="204"/>
                </a:lnTo>
                <a:lnTo>
                  <a:pt x="4632" y="319"/>
                </a:lnTo>
                <a:lnTo>
                  <a:pt x="4261" y="558"/>
                </a:lnTo>
                <a:lnTo>
                  <a:pt x="3899" y="809"/>
                </a:lnTo>
                <a:lnTo>
                  <a:pt x="3546" y="1071"/>
                </a:lnTo>
                <a:lnTo>
                  <a:pt x="3202" y="1344"/>
                </a:lnTo>
                <a:lnTo>
                  <a:pt x="2867" y="1629"/>
                </a:lnTo>
                <a:lnTo>
                  <a:pt x="2542" y="1923"/>
                </a:lnTo>
                <a:lnTo>
                  <a:pt x="2227" y="2228"/>
                </a:lnTo>
                <a:lnTo>
                  <a:pt x="1922" y="2543"/>
                </a:lnTo>
                <a:lnTo>
                  <a:pt x="1628" y="2868"/>
                </a:lnTo>
                <a:lnTo>
                  <a:pt x="1343" y="3203"/>
                </a:lnTo>
                <a:lnTo>
                  <a:pt x="1070" y="3547"/>
                </a:lnTo>
                <a:lnTo>
                  <a:pt x="808" y="3900"/>
                </a:lnTo>
                <a:lnTo>
                  <a:pt x="557" y="4262"/>
                </a:lnTo>
                <a:lnTo>
                  <a:pt x="318" y="4633"/>
                </a:lnTo>
                <a:lnTo>
                  <a:pt x="203" y="4821"/>
                </a:lnTo>
                <a:lnTo>
                  <a:pt x="91" y="5012"/>
                </a:lnTo>
                <a:lnTo>
                  <a:pt x="74" y="4946"/>
                </a:lnTo>
                <a:lnTo>
                  <a:pt x="11755" y="11690"/>
                </a:lnTo>
                <a:close/>
                <a:moveTo>
                  <a:pt x="26" y="5029"/>
                </a:moveTo>
                <a:cubicBezTo>
                  <a:pt x="15" y="5023"/>
                  <a:pt x="7" y="5012"/>
                  <a:pt x="4" y="5000"/>
                </a:cubicBezTo>
                <a:cubicBezTo>
                  <a:pt x="0" y="4987"/>
                  <a:pt x="2" y="4974"/>
                  <a:pt x="9" y="4963"/>
                </a:cubicBezTo>
                <a:lnTo>
                  <a:pt x="122" y="4771"/>
                </a:lnTo>
                <a:lnTo>
                  <a:pt x="238" y="4581"/>
                </a:lnTo>
                <a:lnTo>
                  <a:pt x="478" y="4208"/>
                </a:lnTo>
                <a:lnTo>
                  <a:pt x="731" y="3843"/>
                </a:lnTo>
                <a:lnTo>
                  <a:pt x="995" y="3487"/>
                </a:lnTo>
                <a:lnTo>
                  <a:pt x="1270" y="3141"/>
                </a:lnTo>
                <a:lnTo>
                  <a:pt x="1556" y="2804"/>
                </a:lnTo>
                <a:lnTo>
                  <a:pt x="1853" y="2477"/>
                </a:lnTo>
                <a:lnTo>
                  <a:pt x="2160" y="2159"/>
                </a:lnTo>
                <a:lnTo>
                  <a:pt x="2478" y="1852"/>
                </a:lnTo>
                <a:lnTo>
                  <a:pt x="2805" y="1555"/>
                </a:lnTo>
                <a:lnTo>
                  <a:pt x="3142" y="1269"/>
                </a:lnTo>
                <a:lnTo>
                  <a:pt x="3489" y="994"/>
                </a:lnTo>
                <a:lnTo>
                  <a:pt x="3844" y="730"/>
                </a:lnTo>
                <a:lnTo>
                  <a:pt x="4209" y="478"/>
                </a:lnTo>
                <a:lnTo>
                  <a:pt x="4582" y="237"/>
                </a:lnTo>
                <a:lnTo>
                  <a:pt x="4772" y="121"/>
                </a:lnTo>
                <a:lnTo>
                  <a:pt x="4963" y="9"/>
                </a:lnTo>
                <a:cubicBezTo>
                  <a:pt x="4974" y="2"/>
                  <a:pt x="4987" y="0"/>
                  <a:pt x="5000" y="4"/>
                </a:cubicBezTo>
                <a:cubicBezTo>
                  <a:pt x="5012" y="7"/>
                  <a:pt x="5023" y="15"/>
                  <a:pt x="5029" y="26"/>
                </a:cubicBezTo>
                <a:lnTo>
                  <a:pt x="11773" y="11707"/>
                </a:lnTo>
                <a:cubicBezTo>
                  <a:pt x="11784" y="11726"/>
                  <a:pt x="11781" y="11750"/>
                  <a:pt x="11765" y="11765"/>
                </a:cubicBezTo>
                <a:cubicBezTo>
                  <a:pt x="11750" y="11781"/>
                  <a:pt x="11726" y="11784"/>
                  <a:pt x="11707" y="11773"/>
                </a:cubicBezTo>
                <a:lnTo>
                  <a:pt x="26" y="5029"/>
                </a:lnTo>
                <a:close/>
              </a:path>
            </a:pathLst>
          </a:custGeom>
          <a:solidFill>
            <a:srgbClr val="FFFFFF"/>
          </a:solidFill>
          <a:ln w="1588" cap="flat">
            <a:noFill/>
            <a:prstDash val="solid"/>
            <a:bevel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sp>
        <p:nvSpPr>
          <p:cNvPr id="54" name="Freeform 27"/>
          <p:cNvSpPr/>
          <p:nvPr/>
        </p:nvSpPr>
        <p:spPr bwMode="auto">
          <a:xfrm>
            <a:off x="3926198" y="646163"/>
            <a:ext cx="646198" cy="1293369"/>
          </a:xfrm>
          <a:custGeom>
            <a:avLst/>
            <a:gdLst>
              <a:gd name="T0" fmla="*/ 6744 w 6744"/>
              <a:gd name="T1" fmla="*/ 13488 h 13488"/>
              <a:gd name="T2" fmla="*/ 6744 w 6744"/>
              <a:gd name="T3" fmla="*/ 0 h 13488"/>
              <a:gd name="T4" fmla="*/ 0 w 6744"/>
              <a:gd name="T5" fmla="*/ 1807 h 13488"/>
              <a:gd name="T6" fmla="*/ 6744 w 6744"/>
              <a:gd name="T7" fmla="*/ 13488 h 1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44" h="13488">
                <a:moveTo>
                  <a:pt x="6744" y="13488"/>
                </a:moveTo>
                <a:lnTo>
                  <a:pt x="6744" y="0"/>
                </a:lnTo>
                <a:cubicBezTo>
                  <a:pt x="4377" y="0"/>
                  <a:pt x="2051" y="623"/>
                  <a:pt x="0" y="1807"/>
                </a:cubicBezTo>
                <a:lnTo>
                  <a:pt x="6744" y="134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sp>
        <p:nvSpPr>
          <p:cNvPr id="55" name="Freeform 28"/>
          <p:cNvSpPr>
            <a:spLocks noEditPoints="1"/>
          </p:cNvSpPr>
          <p:nvPr/>
        </p:nvSpPr>
        <p:spPr bwMode="auto">
          <a:xfrm>
            <a:off x="3921405" y="641369"/>
            <a:ext cx="655783" cy="1302956"/>
          </a:xfrm>
          <a:custGeom>
            <a:avLst/>
            <a:gdLst>
              <a:gd name="T0" fmla="*/ 6745 w 6841"/>
              <a:gd name="T1" fmla="*/ 13536 h 13588"/>
              <a:gd name="T2" fmla="*/ 6794 w 6841"/>
              <a:gd name="T3" fmla="*/ 96 h 13588"/>
              <a:gd name="T4" fmla="*/ 6351 w 6841"/>
              <a:gd name="T5" fmla="*/ 103 h 13588"/>
              <a:gd name="T6" fmla="*/ 5911 w 6841"/>
              <a:gd name="T7" fmla="*/ 125 h 13588"/>
              <a:gd name="T8" fmla="*/ 5472 w 6841"/>
              <a:gd name="T9" fmla="*/ 161 h 13588"/>
              <a:gd name="T10" fmla="*/ 5035 w 6841"/>
              <a:gd name="T11" fmla="*/ 212 h 13588"/>
              <a:gd name="T12" fmla="*/ 4601 w 6841"/>
              <a:gd name="T13" fmla="*/ 276 h 13588"/>
              <a:gd name="T14" fmla="*/ 4169 w 6841"/>
              <a:gd name="T15" fmla="*/ 355 h 13588"/>
              <a:gd name="T16" fmla="*/ 3740 w 6841"/>
              <a:gd name="T17" fmla="*/ 447 h 13588"/>
              <a:gd name="T18" fmla="*/ 3314 w 6841"/>
              <a:gd name="T19" fmla="*/ 554 h 13588"/>
              <a:gd name="T20" fmla="*/ 2893 w 6841"/>
              <a:gd name="T21" fmla="*/ 674 h 13588"/>
              <a:gd name="T22" fmla="*/ 2475 w 6841"/>
              <a:gd name="T23" fmla="*/ 809 h 13588"/>
              <a:gd name="T24" fmla="*/ 2062 w 6841"/>
              <a:gd name="T25" fmla="*/ 956 h 13588"/>
              <a:gd name="T26" fmla="*/ 1653 w 6841"/>
              <a:gd name="T27" fmla="*/ 1117 h 13588"/>
              <a:gd name="T28" fmla="*/ 1250 w 6841"/>
              <a:gd name="T29" fmla="*/ 1292 h 13588"/>
              <a:gd name="T30" fmla="*/ 852 w 6841"/>
              <a:gd name="T31" fmla="*/ 1481 h 13588"/>
              <a:gd name="T32" fmla="*/ 459 w 6841"/>
              <a:gd name="T33" fmla="*/ 1682 h 13588"/>
              <a:gd name="T34" fmla="*/ 73 w 6841"/>
              <a:gd name="T35" fmla="*/ 1897 h 13588"/>
              <a:gd name="T36" fmla="*/ 6835 w 6841"/>
              <a:gd name="T37" fmla="*/ 13512 h 13588"/>
              <a:gd name="T38" fmla="*/ 3 w 6841"/>
              <a:gd name="T39" fmla="*/ 1842 h 13588"/>
              <a:gd name="T40" fmla="*/ 219 w 6841"/>
              <a:gd name="T41" fmla="*/ 1703 h 13588"/>
              <a:gd name="T42" fmla="*/ 612 w 6841"/>
              <a:gd name="T43" fmla="*/ 1494 h 13588"/>
              <a:gd name="T44" fmla="*/ 1010 w 6841"/>
              <a:gd name="T45" fmla="*/ 1298 h 13588"/>
              <a:gd name="T46" fmla="*/ 1413 w 6841"/>
              <a:gd name="T47" fmla="*/ 1115 h 13588"/>
              <a:gd name="T48" fmla="*/ 1823 w 6841"/>
              <a:gd name="T49" fmla="*/ 946 h 13588"/>
              <a:gd name="T50" fmla="*/ 2236 w 6841"/>
              <a:gd name="T51" fmla="*/ 790 h 13588"/>
              <a:gd name="T52" fmla="*/ 2655 w 6841"/>
              <a:gd name="T53" fmla="*/ 648 h 13588"/>
              <a:gd name="T54" fmla="*/ 3078 w 6841"/>
              <a:gd name="T55" fmla="*/ 520 h 13588"/>
              <a:gd name="T56" fmla="*/ 3504 w 6841"/>
              <a:gd name="T57" fmla="*/ 406 h 13588"/>
              <a:gd name="T58" fmla="*/ 3935 w 6841"/>
              <a:gd name="T59" fmla="*/ 305 h 13588"/>
              <a:gd name="T60" fmla="*/ 4368 w 6841"/>
              <a:gd name="T61" fmla="*/ 219 h 13588"/>
              <a:gd name="T62" fmla="*/ 4804 w 6841"/>
              <a:gd name="T63" fmla="*/ 147 h 13588"/>
              <a:gd name="T64" fmla="*/ 5243 w 6841"/>
              <a:gd name="T65" fmla="*/ 89 h 13588"/>
              <a:gd name="T66" fmla="*/ 5684 w 6841"/>
              <a:gd name="T67" fmla="*/ 46 h 13588"/>
              <a:gd name="T68" fmla="*/ 6127 w 6841"/>
              <a:gd name="T69" fmla="*/ 17 h 13588"/>
              <a:gd name="T70" fmla="*/ 6571 w 6841"/>
              <a:gd name="T71" fmla="*/ 2 h 13588"/>
              <a:gd name="T72" fmla="*/ 6827 w 6841"/>
              <a:gd name="T73" fmla="*/ 14 h 13588"/>
              <a:gd name="T74" fmla="*/ 6841 w 6841"/>
              <a:gd name="T75" fmla="*/ 13536 h 13588"/>
              <a:gd name="T76" fmla="*/ 6752 w 6841"/>
              <a:gd name="T77" fmla="*/ 13560 h 13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841" h="13588">
                <a:moveTo>
                  <a:pt x="6835" y="13512"/>
                </a:moveTo>
                <a:lnTo>
                  <a:pt x="6745" y="13536"/>
                </a:lnTo>
                <a:lnTo>
                  <a:pt x="6745" y="48"/>
                </a:lnTo>
                <a:lnTo>
                  <a:pt x="6794" y="96"/>
                </a:lnTo>
                <a:lnTo>
                  <a:pt x="6572" y="98"/>
                </a:lnTo>
                <a:lnTo>
                  <a:pt x="6351" y="103"/>
                </a:lnTo>
                <a:lnTo>
                  <a:pt x="6131" y="112"/>
                </a:lnTo>
                <a:lnTo>
                  <a:pt x="5911" y="125"/>
                </a:lnTo>
                <a:lnTo>
                  <a:pt x="5691" y="141"/>
                </a:lnTo>
                <a:lnTo>
                  <a:pt x="5472" y="161"/>
                </a:lnTo>
                <a:lnTo>
                  <a:pt x="5253" y="185"/>
                </a:lnTo>
                <a:lnTo>
                  <a:pt x="5035" y="212"/>
                </a:lnTo>
                <a:lnTo>
                  <a:pt x="4818" y="242"/>
                </a:lnTo>
                <a:lnTo>
                  <a:pt x="4601" y="276"/>
                </a:lnTo>
                <a:lnTo>
                  <a:pt x="4384" y="314"/>
                </a:lnTo>
                <a:lnTo>
                  <a:pt x="4169" y="355"/>
                </a:lnTo>
                <a:lnTo>
                  <a:pt x="3954" y="399"/>
                </a:lnTo>
                <a:lnTo>
                  <a:pt x="3740" y="447"/>
                </a:lnTo>
                <a:lnTo>
                  <a:pt x="3527" y="499"/>
                </a:lnTo>
                <a:lnTo>
                  <a:pt x="3314" y="554"/>
                </a:lnTo>
                <a:lnTo>
                  <a:pt x="3103" y="612"/>
                </a:lnTo>
                <a:lnTo>
                  <a:pt x="2893" y="674"/>
                </a:lnTo>
                <a:lnTo>
                  <a:pt x="2684" y="740"/>
                </a:lnTo>
                <a:lnTo>
                  <a:pt x="2475" y="809"/>
                </a:lnTo>
                <a:lnTo>
                  <a:pt x="2268" y="881"/>
                </a:lnTo>
                <a:lnTo>
                  <a:pt x="2062" y="956"/>
                </a:lnTo>
                <a:lnTo>
                  <a:pt x="1857" y="1035"/>
                </a:lnTo>
                <a:lnTo>
                  <a:pt x="1653" y="1117"/>
                </a:lnTo>
                <a:lnTo>
                  <a:pt x="1451" y="1203"/>
                </a:lnTo>
                <a:lnTo>
                  <a:pt x="1250" y="1292"/>
                </a:lnTo>
                <a:lnTo>
                  <a:pt x="1050" y="1385"/>
                </a:lnTo>
                <a:lnTo>
                  <a:pt x="852" y="1481"/>
                </a:lnTo>
                <a:lnTo>
                  <a:pt x="655" y="1580"/>
                </a:lnTo>
                <a:lnTo>
                  <a:pt x="459" y="1682"/>
                </a:lnTo>
                <a:lnTo>
                  <a:pt x="265" y="1788"/>
                </a:lnTo>
                <a:lnTo>
                  <a:pt x="73" y="1897"/>
                </a:lnTo>
                <a:lnTo>
                  <a:pt x="91" y="1831"/>
                </a:lnTo>
                <a:lnTo>
                  <a:pt x="6835" y="13512"/>
                </a:lnTo>
                <a:close/>
                <a:moveTo>
                  <a:pt x="8" y="1879"/>
                </a:moveTo>
                <a:cubicBezTo>
                  <a:pt x="2" y="1868"/>
                  <a:pt x="0" y="1855"/>
                  <a:pt x="3" y="1842"/>
                </a:cubicBezTo>
                <a:cubicBezTo>
                  <a:pt x="7" y="1830"/>
                  <a:pt x="15" y="1820"/>
                  <a:pt x="26" y="1813"/>
                </a:cubicBezTo>
                <a:lnTo>
                  <a:pt x="219" y="1703"/>
                </a:lnTo>
                <a:lnTo>
                  <a:pt x="415" y="1597"/>
                </a:lnTo>
                <a:lnTo>
                  <a:pt x="612" y="1494"/>
                </a:lnTo>
                <a:lnTo>
                  <a:pt x="810" y="1394"/>
                </a:lnTo>
                <a:lnTo>
                  <a:pt x="1010" y="1298"/>
                </a:lnTo>
                <a:lnTo>
                  <a:pt x="1211" y="1205"/>
                </a:lnTo>
                <a:lnTo>
                  <a:pt x="1413" y="1115"/>
                </a:lnTo>
                <a:lnTo>
                  <a:pt x="1618" y="1028"/>
                </a:lnTo>
                <a:lnTo>
                  <a:pt x="1823" y="946"/>
                </a:lnTo>
                <a:lnTo>
                  <a:pt x="2029" y="866"/>
                </a:lnTo>
                <a:lnTo>
                  <a:pt x="2236" y="790"/>
                </a:lnTo>
                <a:lnTo>
                  <a:pt x="2445" y="717"/>
                </a:lnTo>
                <a:lnTo>
                  <a:pt x="2655" y="648"/>
                </a:lnTo>
                <a:lnTo>
                  <a:pt x="2866" y="582"/>
                </a:lnTo>
                <a:lnTo>
                  <a:pt x="3078" y="520"/>
                </a:lnTo>
                <a:lnTo>
                  <a:pt x="3290" y="461"/>
                </a:lnTo>
                <a:lnTo>
                  <a:pt x="3504" y="406"/>
                </a:lnTo>
                <a:lnTo>
                  <a:pt x="3719" y="354"/>
                </a:lnTo>
                <a:lnTo>
                  <a:pt x="3935" y="305"/>
                </a:lnTo>
                <a:lnTo>
                  <a:pt x="4151" y="260"/>
                </a:lnTo>
                <a:lnTo>
                  <a:pt x="4368" y="219"/>
                </a:lnTo>
                <a:lnTo>
                  <a:pt x="4586" y="181"/>
                </a:lnTo>
                <a:lnTo>
                  <a:pt x="4804" y="147"/>
                </a:lnTo>
                <a:lnTo>
                  <a:pt x="5024" y="116"/>
                </a:lnTo>
                <a:lnTo>
                  <a:pt x="5243" y="89"/>
                </a:lnTo>
                <a:lnTo>
                  <a:pt x="5463" y="66"/>
                </a:lnTo>
                <a:lnTo>
                  <a:pt x="5684" y="46"/>
                </a:lnTo>
                <a:lnTo>
                  <a:pt x="5905" y="29"/>
                </a:lnTo>
                <a:lnTo>
                  <a:pt x="6127" y="17"/>
                </a:lnTo>
                <a:lnTo>
                  <a:pt x="6349" y="7"/>
                </a:lnTo>
                <a:lnTo>
                  <a:pt x="6571" y="2"/>
                </a:lnTo>
                <a:lnTo>
                  <a:pt x="6793" y="0"/>
                </a:lnTo>
                <a:cubicBezTo>
                  <a:pt x="6806" y="0"/>
                  <a:pt x="6818" y="5"/>
                  <a:pt x="6827" y="14"/>
                </a:cubicBezTo>
                <a:cubicBezTo>
                  <a:pt x="6836" y="23"/>
                  <a:pt x="6841" y="35"/>
                  <a:pt x="6841" y="48"/>
                </a:cubicBezTo>
                <a:lnTo>
                  <a:pt x="6841" y="13536"/>
                </a:lnTo>
                <a:cubicBezTo>
                  <a:pt x="6841" y="13558"/>
                  <a:pt x="6827" y="13577"/>
                  <a:pt x="6806" y="13583"/>
                </a:cubicBezTo>
                <a:cubicBezTo>
                  <a:pt x="6785" y="13588"/>
                  <a:pt x="6763" y="13579"/>
                  <a:pt x="6752" y="13560"/>
                </a:cubicBezTo>
                <a:lnTo>
                  <a:pt x="8" y="1879"/>
                </a:lnTo>
                <a:close/>
              </a:path>
            </a:pathLst>
          </a:custGeom>
          <a:solidFill>
            <a:srgbClr val="FFFFFF"/>
          </a:solidFill>
          <a:ln w="1588" cap="flat">
            <a:noFill/>
            <a:prstDash val="solid"/>
            <a:bevel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26564" y="3334544"/>
            <a:ext cx="4692459" cy="62344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谢聆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1885023" y="3946733"/>
            <a:ext cx="51834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组合 27"/>
          <p:cNvGrpSpPr/>
          <p:nvPr/>
        </p:nvGrpSpPr>
        <p:grpSpPr>
          <a:xfrm>
            <a:off x="4267909" y="2077244"/>
            <a:ext cx="611421" cy="1030110"/>
            <a:chOff x="6982613" y="4660429"/>
            <a:chExt cx="292099" cy="492124"/>
          </a:xfrm>
          <a:solidFill>
            <a:schemeClr val="bg1"/>
          </a:solidFill>
        </p:grpSpPr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6982613" y="4660429"/>
              <a:ext cx="292099" cy="492124"/>
            </a:xfrm>
            <a:custGeom>
              <a:avLst/>
              <a:gdLst>
                <a:gd name="T0" fmla="*/ 0 w 166"/>
                <a:gd name="T1" fmla="*/ 444500 h 280"/>
                <a:gd name="T2" fmla="*/ 263525 w 166"/>
                <a:gd name="T3" fmla="*/ 444500 h 280"/>
                <a:gd name="T4" fmla="*/ 263525 w 166"/>
                <a:gd name="T5" fmla="*/ 425450 h 280"/>
                <a:gd name="T6" fmla="*/ 263525 w 166"/>
                <a:gd name="T7" fmla="*/ 425450 h 280"/>
                <a:gd name="T8" fmla="*/ 260350 w 166"/>
                <a:gd name="T9" fmla="*/ 419100 h 280"/>
                <a:gd name="T10" fmla="*/ 254000 w 166"/>
                <a:gd name="T11" fmla="*/ 415925 h 280"/>
                <a:gd name="T12" fmla="*/ 9525 w 166"/>
                <a:gd name="T13" fmla="*/ 415925 h 280"/>
                <a:gd name="T14" fmla="*/ 9525 w 166"/>
                <a:gd name="T15" fmla="*/ 415925 h 280"/>
                <a:gd name="T16" fmla="*/ 3175 w 166"/>
                <a:gd name="T17" fmla="*/ 419100 h 280"/>
                <a:gd name="T18" fmla="*/ 0 w 166"/>
                <a:gd name="T19" fmla="*/ 425450 h 280"/>
                <a:gd name="T20" fmla="*/ 0 w 166"/>
                <a:gd name="T21" fmla="*/ 444500 h 280"/>
                <a:gd name="T22" fmla="*/ 0 w 166"/>
                <a:gd name="T23" fmla="*/ 444500 h 280"/>
                <a:gd name="T24" fmla="*/ 0 w 166"/>
                <a:gd name="T25" fmla="*/ 0 h 280"/>
                <a:gd name="T26" fmla="*/ 263525 w 166"/>
                <a:gd name="T27" fmla="*/ 0 h 280"/>
                <a:gd name="T28" fmla="*/ 263525 w 166"/>
                <a:gd name="T29" fmla="*/ 19050 h 280"/>
                <a:gd name="T30" fmla="*/ 263525 w 166"/>
                <a:gd name="T31" fmla="*/ 19050 h 280"/>
                <a:gd name="T32" fmla="*/ 260350 w 166"/>
                <a:gd name="T33" fmla="*/ 25400 h 280"/>
                <a:gd name="T34" fmla="*/ 254000 w 166"/>
                <a:gd name="T35" fmla="*/ 28575 h 280"/>
                <a:gd name="T36" fmla="*/ 9525 w 166"/>
                <a:gd name="T37" fmla="*/ 28575 h 280"/>
                <a:gd name="T38" fmla="*/ 9525 w 166"/>
                <a:gd name="T39" fmla="*/ 28575 h 280"/>
                <a:gd name="T40" fmla="*/ 3175 w 166"/>
                <a:gd name="T41" fmla="*/ 25400 h 280"/>
                <a:gd name="T42" fmla="*/ 0 w 166"/>
                <a:gd name="T43" fmla="*/ 19050 h 280"/>
                <a:gd name="T44" fmla="*/ 0 w 166"/>
                <a:gd name="T45" fmla="*/ 0 h 2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6"/>
                <a:gd name="T70" fmla="*/ 0 h 280"/>
                <a:gd name="T71" fmla="*/ 166 w 166"/>
                <a:gd name="T72" fmla="*/ 280 h 28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6" h="280">
                  <a:moveTo>
                    <a:pt x="0" y="280"/>
                  </a:moveTo>
                  <a:lnTo>
                    <a:pt x="166" y="280"/>
                  </a:lnTo>
                  <a:lnTo>
                    <a:pt x="166" y="268"/>
                  </a:lnTo>
                  <a:lnTo>
                    <a:pt x="164" y="264"/>
                  </a:lnTo>
                  <a:lnTo>
                    <a:pt x="160" y="262"/>
                  </a:lnTo>
                  <a:lnTo>
                    <a:pt x="6" y="262"/>
                  </a:lnTo>
                  <a:lnTo>
                    <a:pt x="2" y="264"/>
                  </a:lnTo>
                  <a:lnTo>
                    <a:pt x="0" y="268"/>
                  </a:lnTo>
                  <a:lnTo>
                    <a:pt x="0" y="280"/>
                  </a:lnTo>
                  <a:close/>
                  <a:moveTo>
                    <a:pt x="0" y="0"/>
                  </a:moveTo>
                  <a:lnTo>
                    <a:pt x="166" y="0"/>
                  </a:lnTo>
                  <a:lnTo>
                    <a:pt x="166" y="12"/>
                  </a:lnTo>
                  <a:lnTo>
                    <a:pt x="164" y="16"/>
                  </a:lnTo>
                  <a:lnTo>
                    <a:pt x="160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6"/>
            <p:cNvSpPr>
              <a:spLocks noEditPoints="1"/>
            </p:cNvSpPr>
            <p:nvPr/>
          </p:nvSpPr>
          <p:spPr bwMode="auto">
            <a:xfrm>
              <a:off x="7006425" y="4706468"/>
              <a:ext cx="244476" cy="400050"/>
            </a:xfrm>
            <a:custGeom>
              <a:avLst/>
              <a:gdLst>
                <a:gd name="T0" fmla="*/ 22225 w 138"/>
                <a:gd name="T1" fmla="*/ 79375 h 228"/>
                <a:gd name="T2" fmla="*/ 22225 w 138"/>
                <a:gd name="T3" fmla="*/ 92075 h 228"/>
                <a:gd name="T4" fmla="*/ 31750 w 138"/>
                <a:gd name="T5" fmla="*/ 111125 h 228"/>
                <a:gd name="T6" fmla="*/ 76200 w 138"/>
                <a:gd name="T7" fmla="*/ 152400 h 228"/>
                <a:gd name="T8" fmla="*/ 88900 w 138"/>
                <a:gd name="T9" fmla="*/ 165100 h 228"/>
                <a:gd name="T10" fmla="*/ 92075 w 138"/>
                <a:gd name="T11" fmla="*/ 180975 h 228"/>
                <a:gd name="T12" fmla="*/ 76200 w 138"/>
                <a:gd name="T13" fmla="*/ 209550 h 228"/>
                <a:gd name="T14" fmla="*/ 38100 w 138"/>
                <a:gd name="T15" fmla="*/ 241300 h 228"/>
                <a:gd name="T16" fmla="*/ 25400 w 138"/>
                <a:gd name="T17" fmla="*/ 257175 h 228"/>
                <a:gd name="T18" fmla="*/ 22225 w 138"/>
                <a:gd name="T19" fmla="*/ 279400 h 228"/>
                <a:gd name="T20" fmla="*/ 0 w 138"/>
                <a:gd name="T21" fmla="*/ 361950 h 228"/>
                <a:gd name="T22" fmla="*/ 0 w 138"/>
                <a:gd name="T23" fmla="*/ 273050 h 228"/>
                <a:gd name="T24" fmla="*/ 3175 w 138"/>
                <a:gd name="T25" fmla="*/ 244475 h 228"/>
                <a:gd name="T26" fmla="*/ 22225 w 138"/>
                <a:gd name="T27" fmla="*/ 225425 h 228"/>
                <a:gd name="T28" fmla="*/ 57150 w 138"/>
                <a:gd name="T29" fmla="*/ 193675 h 228"/>
                <a:gd name="T30" fmla="*/ 66675 w 138"/>
                <a:gd name="T31" fmla="*/ 180975 h 228"/>
                <a:gd name="T32" fmla="*/ 57150 w 138"/>
                <a:gd name="T33" fmla="*/ 168275 h 228"/>
                <a:gd name="T34" fmla="*/ 22225 w 138"/>
                <a:gd name="T35" fmla="*/ 136525 h 228"/>
                <a:gd name="T36" fmla="*/ 3175 w 138"/>
                <a:gd name="T37" fmla="*/ 114300 h 228"/>
                <a:gd name="T38" fmla="*/ 0 w 138"/>
                <a:gd name="T39" fmla="*/ 88900 h 228"/>
                <a:gd name="T40" fmla="*/ 22225 w 138"/>
                <a:gd name="T41" fmla="*/ 0 h 228"/>
                <a:gd name="T42" fmla="*/ 196850 w 138"/>
                <a:gd name="T43" fmla="*/ 361950 h 228"/>
                <a:gd name="T44" fmla="*/ 196850 w 138"/>
                <a:gd name="T45" fmla="*/ 279400 h 228"/>
                <a:gd name="T46" fmla="*/ 193675 w 138"/>
                <a:gd name="T47" fmla="*/ 257175 h 228"/>
                <a:gd name="T48" fmla="*/ 180975 w 138"/>
                <a:gd name="T49" fmla="*/ 241300 h 228"/>
                <a:gd name="T50" fmla="*/ 142875 w 138"/>
                <a:gd name="T51" fmla="*/ 209550 h 228"/>
                <a:gd name="T52" fmla="*/ 127000 w 138"/>
                <a:gd name="T53" fmla="*/ 180975 h 228"/>
                <a:gd name="T54" fmla="*/ 130175 w 138"/>
                <a:gd name="T55" fmla="*/ 165100 h 228"/>
                <a:gd name="T56" fmla="*/ 180975 w 138"/>
                <a:gd name="T57" fmla="*/ 120650 h 228"/>
                <a:gd name="T58" fmla="*/ 187325 w 138"/>
                <a:gd name="T59" fmla="*/ 111125 h 228"/>
                <a:gd name="T60" fmla="*/ 196850 w 138"/>
                <a:gd name="T61" fmla="*/ 92075 h 228"/>
                <a:gd name="T62" fmla="*/ 196850 w 138"/>
                <a:gd name="T63" fmla="*/ 0 h 228"/>
                <a:gd name="T64" fmla="*/ 219075 w 138"/>
                <a:gd name="T65" fmla="*/ 88900 h 228"/>
                <a:gd name="T66" fmla="*/ 219075 w 138"/>
                <a:gd name="T67" fmla="*/ 104775 h 228"/>
                <a:gd name="T68" fmla="*/ 209550 w 138"/>
                <a:gd name="T69" fmla="*/ 127000 h 228"/>
                <a:gd name="T70" fmla="*/ 161925 w 138"/>
                <a:gd name="T71" fmla="*/ 168275 h 228"/>
                <a:gd name="T72" fmla="*/ 155575 w 138"/>
                <a:gd name="T73" fmla="*/ 174625 h 228"/>
                <a:gd name="T74" fmla="*/ 155575 w 138"/>
                <a:gd name="T75" fmla="*/ 187325 h 228"/>
                <a:gd name="T76" fmla="*/ 196850 w 138"/>
                <a:gd name="T77" fmla="*/ 225425 h 228"/>
                <a:gd name="T78" fmla="*/ 209550 w 138"/>
                <a:gd name="T79" fmla="*/ 234950 h 228"/>
                <a:gd name="T80" fmla="*/ 219075 w 138"/>
                <a:gd name="T81" fmla="*/ 257175 h 228"/>
                <a:gd name="T82" fmla="*/ 219075 w 138"/>
                <a:gd name="T83" fmla="*/ 361950 h 22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8"/>
                <a:gd name="T127" fmla="*/ 0 h 228"/>
                <a:gd name="T128" fmla="*/ 138 w 138"/>
                <a:gd name="T129" fmla="*/ 228 h 22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8" h="228">
                  <a:moveTo>
                    <a:pt x="14" y="0"/>
                  </a:moveTo>
                  <a:lnTo>
                    <a:pt x="14" y="50"/>
                  </a:lnTo>
                  <a:lnTo>
                    <a:pt x="14" y="58"/>
                  </a:lnTo>
                  <a:lnTo>
                    <a:pt x="16" y="66"/>
                  </a:lnTo>
                  <a:lnTo>
                    <a:pt x="20" y="70"/>
                  </a:lnTo>
                  <a:lnTo>
                    <a:pt x="24" y="76"/>
                  </a:lnTo>
                  <a:lnTo>
                    <a:pt x="48" y="96"/>
                  </a:lnTo>
                  <a:lnTo>
                    <a:pt x="56" y="104"/>
                  </a:lnTo>
                  <a:lnTo>
                    <a:pt x="58" y="110"/>
                  </a:lnTo>
                  <a:lnTo>
                    <a:pt x="58" y="114"/>
                  </a:lnTo>
                  <a:lnTo>
                    <a:pt x="56" y="122"/>
                  </a:lnTo>
                  <a:lnTo>
                    <a:pt x="48" y="132"/>
                  </a:lnTo>
                  <a:lnTo>
                    <a:pt x="24" y="152"/>
                  </a:lnTo>
                  <a:lnTo>
                    <a:pt x="20" y="156"/>
                  </a:lnTo>
                  <a:lnTo>
                    <a:pt x="16" y="162"/>
                  </a:lnTo>
                  <a:lnTo>
                    <a:pt x="14" y="168"/>
                  </a:lnTo>
                  <a:lnTo>
                    <a:pt x="14" y="176"/>
                  </a:lnTo>
                  <a:lnTo>
                    <a:pt x="14" y="228"/>
                  </a:lnTo>
                  <a:lnTo>
                    <a:pt x="0" y="228"/>
                  </a:lnTo>
                  <a:lnTo>
                    <a:pt x="0" y="172"/>
                  </a:lnTo>
                  <a:lnTo>
                    <a:pt x="0" y="162"/>
                  </a:lnTo>
                  <a:lnTo>
                    <a:pt x="2" y="154"/>
                  </a:lnTo>
                  <a:lnTo>
                    <a:pt x="8" y="148"/>
                  </a:lnTo>
                  <a:lnTo>
                    <a:pt x="14" y="142"/>
                  </a:lnTo>
                  <a:lnTo>
                    <a:pt x="36" y="122"/>
                  </a:lnTo>
                  <a:lnTo>
                    <a:pt x="40" y="118"/>
                  </a:lnTo>
                  <a:lnTo>
                    <a:pt x="42" y="114"/>
                  </a:lnTo>
                  <a:lnTo>
                    <a:pt x="40" y="110"/>
                  </a:lnTo>
                  <a:lnTo>
                    <a:pt x="36" y="106"/>
                  </a:lnTo>
                  <a:lnTo>
                    <a:pt x="14" y="86"/>
                  </a:lnTo>
                  <a:lnTo>
                    <a:pt x="8" y="80"/>
                  </a:lnTo>
                  <a:lnTo>
                    <a:pt x="2" y="72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close/>
                  <a:moveTo>
                    <a:pt x="124" y="228"/>
                  </a:moveTo>
                  <a:lnTo>
                    <a:pt x="124" y="176"/>
                  </a:lnTo>
                  <a:lnTo>
                    <a:pt x="124" y="168"/>
                  </a:lnTo>
                  <a:lnTo>
                    <a:pt x="122" y="162"/>
                  </a:lnTo>
                  <a:lnTo>
                    <a:pt x="118" y="156"/>
                  </a:lnTo>
                  <a:lnTo>
                    <a:pt x="114" y="152"/>
                  </a:lnTo>
                  <a:lnTo>
                    <a:pt x="90" y="132"/>
                  </a:lnTo>
                  <a:lnTo>
                    <a:pt x="82" y="122"/>
                  </a:lnTo>
                  <a:lnTo>
                    <a:pt x="80" y="114"/>
                  </a:lnTo>
                  <a:lnTo>
                    <a:pt x="80" y="110"/>
                  </a:lnTo>
                  <a:lnTo>
                    <a:pt x="82" y="104"/>
                  </a:lnTo>
                  <a:lnTo>
                    <a:pt x="90" y="96"/>
                  </a:lnTo>
                  <a:lnTo>
                    <a:pt x="114" y="76"/>
                  </a:lnTo>
                  <a:lnTo>
                    <a:pt x="118" y="70"/>
                  </a:lnTo>
                  <a:lnTo>
                    <a:pt x="122" y="66"/>
                  </a:lnTo>
                  <a:lnTo>
                    <a:pt x="124" y="58"/>
                  </a:lnTo>
                  <a:lnTo>
                    <a:pt x="124" y="50"/>
                  </a:lnTo>
                  <a:lnTo>
                    <a:pt x="124" y="0"/>
                  </a:lnTo>
                  <a:lnTo>
                    <a:pt x="138" y="0"/>
                  </a:lnTo>
                  <a:lnTo>
                    <a:pt x="138" y="56"/>
                  </a:lnTo>
                  <a:lnTo>
                    <a:pt x="138" y="66"/>
                  </a:lnTo>
                  <a:lnTo>
                    <a:pt x="136" y="72"/>
                  </a:lnTo>
                  <a:lnTo>
                    <a:pt x="132" y="80"/>
                  </a:lnTo>
                  <a:lnTo>
                    <a:pt x="124" y="86"/>
                  </a:lnTo>
                  <a:lnTo>
                    <a:pt x="102" y="106"/>
                  </a:lnTo>
                  <a:lnTo>
                    <a:pt x="98" y="110"/>
                  </a:lnTo>
                  <a:lnTo>
                    <a:pt x="96" y="114"/>
                  </a:lnTo>
                  <a:lnTo>
                    <a:pt x="98" y="118"/>
                  </a:lnTo>
                  <a:lnTo>
                    <a:pt x="102" y="122"/>
                  </a:lnTo>
                  <a:lnTo>
                    <a:pt x="124" y="142"/>
                  </a:lnTo>
                  <a:lnTo>
                    <a:pt x="132" y="148"/>
                  </a:lnTo>
                  <a:lnTo>
                    <a:pt x="136" y="154"/>
                  </a:lnTo>
                  <a:lnTo>
                    <a:pt x="138" y="162"/>
                  </a:lnTo>
                  <a:lnTo>
                    <a:pt x="138" y="172"/>
                  </a:lnTo>
                  <a:lnTo>
                    <a:pt x="138" y="228"/>
                  </a:lnTo>
                  <a:lnTo>
                    <a:pt x="124" y="2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7046112" y="4827118"/>
              <a:ext cx="165100" cy="279400"/>
            </a:xfrm>
            <a:custGeom>
              <a:avLst/>
              <a:gdLst>
                <a:gd name="T0" fmla="*/ 0 w 94"/>
                <a:gd name="T1" fmla="*/ 254000 h 160"/>
                <a:gd name="T2" fmla="*/ 76200 w 94"/>
                <a:gd name="T3" fmla="*/ 254000 h 160"/>
                <a:gd name="T4" fmla="*/ 149225 w 94"/>
                <a:gd name="T5" fmla="*/ 254000 h 160"/>
                <a:gd name="T6" fmla="*/ 149225 w 94"/>
                <a:gd name="T7" fmla="*/ 212725 h 160"/>
                <a:gd name="T8" fmla="*/ 92075 w 94"/>
                <a:gd name="T9" fmla="*/ 155575 h 160"/>
                <a:gd name="T10" fmla="*/ 92075 w 94"/>
                <a:gd name="T11" fmla="*/ 155575 h 160"/>
                <a:gd name="T12" fmla="*/ 85725 w 94"/>
                <a:gd name="T13" fmla="*/ 149225 h 160"/>
                <a:gd name="T14" fmla="*/ 82550 w 94"/>
                <a:gd name="T15" fmla="*/ 142875 h 160"/>
                <a:gd name="T16" fmla="*/ 82550 w 94"/>
                <a:gd name="T17" fmla="*/ 123825 h 160"/>
                <a:gd name="T18" fmla="*/ 82550 w 94"/>
                <a:gd name="T19" fmla="*/ 69850 h 160"/>
                <a:gd name="T20" fmla="*/ 82550 w 94"/>
                <a:gd name="T21" fmla="*/ 69850 h 160"/>
                <a:gd name="T22" fmla="*/ 82550 w 94"/>
                <a:gd name="T23" fmla="*/ 60325 h 160"/>
                <a:gd name="T24" fmla="*/ 85725 w 94"/>
                <a:gd name="T25" fmla="*/ 50800 h 160"/>
                <a:gd name="T26" fmla="*/ 98425 w 94"/>
                <a:gd name="T27" fmla="*/ 34925 h 160"/>
                <a:gd name="T28" fmla="*/ 120650 w 94"/>
                <a:gd name="T29" fmla="*/ 15875 h 160"/>
                <a:gd name="T30" fmla="*/ 120650 w 94"/>
                <a:gd name="T31" fmla="*/ 15875 h 160"/>
                <a:gd name="T32" fmla="*/ 130175 w 94"/>
                <a:gd name="T33" fmla="*/ 9525 h 160"/>
                <a:gd name="T34" fmla="*/ 139700 w 94"/>
                <a:gd name="T35" fmla="*/ 0 h 160"/>
                <a:gd name="T36" fmla="*/ 76200 w 94"/>
                <a:gd name="T37" fmla="*/ 0 h 160"/>
                <a:gd name="T38" fmla="*/ 9525 w 94"/>
                <a:gd name="T39" fmla="*/ 0 h 160"/>
                <a:gd name="T40" fmla="*/ 9525 w 94"/>
                <a:gd name="T41" fmla="*/ 0 h 160"/>
                <a:gd name="T42" fmla="*/ 19050 w 94"/>
                <a:gd name="T43" fmla="*/ 9525 h 160"/>
                <a:gd name="T44" fmla="*/ 28575 w 94"/>
                <a:gd name="T45" fmla="*/ 15875 h 160"/>
                <a:gd name="T46" fmla="*/ 50800 w 94"/>
                <a:gd name="T47" fmla="*/ 34925 h 160"/>
                <a:gd name="T48" fmla="*/ 50800 w 94"/>
                <a:gd name="T49" fmla="*/ 34925 h 160"/>
                <a:gd name="T50" fmla="*/ 60325 w 94"/>
                <a:gd name="T51" fmla="*/ 50800 h 160"/>
                <a:gd name="T52" fmla="*/ 66675 w 94"/>
                <a:gd name="T53" fmla="*/ 60325 h 160"/>
                <a:gd name="T54" fmla="*/ 66675 w 94"/>
                <a:gd name="T55" fmla="*/ 69850 h 160"/>
                <a:gd name="T56" fmla="*/ 66675 w 94"/>
                <a:gd name="T57" fmla="*/ 123825 h 160"/>
                <a:gd name="T58" fmla="*/ 66675 w 94"/>
                <a:gd name="T59" fmla="*/ 123825 h 160"/>
                <a:gd name="T60" fmla="*/ 66675 w 94"/>
                <a:gd name="T61" fmla="*/ 142875 h 160"/>
                <a:gd name="T62" fmla="*/ 63500 w 94"/>
                <a:gd name="T63" fmla="*/ 149225 h 160"/>
                <a:gd name="T64" fmla="*/ 60325 w 94"/>
                <a:gd name="T65" fmla="*/ 155575 h 160"/>
                <a:gd name="T66" fmla="*/ 0 w 94"/>
                <a:gd name="T67" fmla="*/ 212725 h 160"/>
                <a:gd name="T68" fmla="*/ 0 w 94"/>
                <a:gd name="T69" fmla="*/ 254000 h 1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"/>
                <a:gd name="T106" fmla="*/ 0 h 160"/>
                <a:gd name="T107" fmla="*/ 94 w 94"/>
                <a:gd name="T108" fmla="*/ 160 h 1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" h="160">
                  <a:moveTo>
                    <a:pt x="0" y="160"/>
                  </a:moveTo>
                  <a:lnTo>
                    <a:pt x="48" y="160"/>
                  </a:lnTo>
                  <a:lnTo>
                    <a:pt x="94" y="160"/>
                  </a:lnTo>
                  <a:lnTo>
                    <a:pt x="94" y="134"/>
                  </a:lnTo>
                  <a:lnTo>
                    <a:pt x="58" y="98"/>
                  </a:lnTo>
                  <a:lnTo>
                    <a:pt x="54" y="94"/>
                  </a:lnTo>
                  <a:lnTo>
                    <a:pt x="52" y="90"/>
                  </a:lnTo>
                  <a:lnTo>
                    <a:pt x="52" y="78"/>
                  </a:lnTo>
                  <a:lnTo>
                    <a:pt x="52" y="44"/>
                  </a:lnTo>
                  <a:lnTo>
                    <a:pt x="52" y="38"/>
                  </a:lnTo>
                  <a:lnTo>
                    <a:pt x="54" y="32"/>
                  </a:lnTo>
                  <a:lnTo>
                    <a:pt x="62" y="22"/>
                  </a:lnTo>
                  <a:lnTo>
                    <a:pt x="76" y="10"/>
                  </a:lnTo>
                  <a:lnTo>
                    <a:pt x="82" y="6"/>
                  </a:lnTo>
                  <a:lnTo>
                    <a:pt x="88" y="0"/>
                  </a:lnTo>
                  <a:lnTo>
                    <a:pt x="48" y="0"/>
                  </a:lnTo>
                  <a:lnTo>
                    <a:pt x="6" y="0"/>
                  </a:lnTo>
                  <a:lnTo>
                    <a:pt x="12" y="6"/>
                  </a:lnTo>
                  <a:lnTo>
                    <a:pt x="18" y="10"/>
                  </a:lnTo>
                  <a:lnTo>
                    <a:pt x="32" y="22"/>
                  </a:lnTo>
                  <a:lnTo>
                    <a:pt x="38" y="32"/>
                  </a:lnTo>
                  <a:lnTo>
                    <a:pt x="42" y="38"/>
                  </a:lnTo>
                  <a:lnTo>
                    <a:pt x="42" y="44"/>
                  </a:lnTo>
                  <a:lnTo>
                    <a:pt x="42" y="78"/>
                  </a:lnTo>
                  <a:lnTo>
                    <a:pt x="42" y="90"/>
                  </a:lnTo>
                  <a:lnTo>
                    <a:pt x="40" y="94"/>
                  </a:lnTo>
                  <a:lnTo>
                    <a:pt x="38" y="98"/>
                  </a:lnTo>
                  <a:lnTo>
                    <a:pt x="0" y="134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10">
            <a:hlinkClick r:id="rId5"/>
          </p:cNvPr>
          <p:cNvSpPr>
            <a:spLocks noChangeArrowheads="1"/>
          </p:cNvSpPr>
          <p:nvPr/>
        </p:nvSpPr>
        <p:spPr bwMode="auto">
          <a:xfrm>
            <a:off x="5199042" y="4189054"/>
            <a:ext cx="3392256" cy="34635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 anchor="ctr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Arial" panose="020B0604020202020204" pitchFamily="34" charset="0"/>
              </a:rPr>
              <a:t>http</a:t>
            </a:r>
            <a:r>
              <a:rPr 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Arial" panose="020B0604020202020204" pitchFamily="34" charset="0"/>
              </a:rPr>
              <a:t>://</a:t>
            </a: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Box 54">
            <a:hlinkClick r:id="rId6"/>
          </p:cNvPr>
          <p:cNvSpPr txBox="1">
            <a:spLocks noChangeArrowheads="1"/>
          </p:cNvSpPr>
          <p:nvPr/>
        </p:nvSpPr>
        <p:spPr bwMode="auto">
          <a:xfrm>
            <a:off x="1806786" y="4127384"/>
            <a:ext cx="3392256" cy="426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2" tIns="34286" rIns="68572" bIns="34286" anchor="ctr"/>
          <a:lstStyle/>
          <a:p>
            <a:pPr algn="l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http://</a:t>
            </a:r>
            <a:endParaRPr lang="en-US" altLang="zh-CN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4894242" y="4172744"/>
            <a:ext cx="443432" cy="360128"/>
            <a:chOff x="3175" y="295276"/>
            <a:chExt cx="4856163" cy="3943350"/>
          </a:xfrm>
          <a:solidFill>
            <a:schemeClr val="bg1"/>
          </a:solidFill>
        </p:grpSpPr>
        <p:sp>
          <p:nvSpPr>
            <p:cNvPr id="38" name="Freeform 10"/>
            <p:cNvSpPr>
              <a:spLocks noEditPoints="1"/>
            </p:cNvSpPr>
            <p:nvPr/>
          </p:nvSpPr>
          <p:spPr bwMode="auto">
            <a:xfrm>
              <a:off x="3175" y="741363"/>
              <a:ext cx="4173538" cy="3497263"/>
            </a:xfrm>
            <a:custGeom>
              <a:avLst/>
              <a:gdLst>
                <a:gd name="T0" fmla="*/ 957 w 1111"/>
                <a:gd name="T1" fmla="*/ 394 h 930"/>
                <a:gd name="T2" fmla="*/ 936 w 1111"/>
                <a:gd name="T3" fmla="*/ 362 h 930"/>
                <a:gd name="T4" fmla="*/ 936 w 1111"/>
                <a:gd name="T5" fmla="*/ 235 h 930"/>
                <a:gd name="T6" fmla="*/ 652 w 1111"/>
                <a:gd name="T7" fmla="*/ 233 h 930"/>
                <a:gd name="T8" fmla="*/ 622 w 1111"/>
                <a:gd name="T9" fmla="*/ 219 h 930"/>
                <a:gd name="T10" fmla="*/ 608 w 1111"/>
                <a:gd name="T11" fmla="*/ 70 h 930"/>
                <a:gd name="T12" fmla="*/ 190 w 1111"/>
                <a:gd name="T13" fmla="*/ 233 h 930"/>
                <a:gd name="T14" fmla="*/ 0 w 1111"/>
                <a:gd name="T15" fmla="*/ 591 h 930"/>
                <a:gd name="T16" fmla="*/ 534 w 1111"/>
                <a:gd name="T17" fmla="*/ 930 h 930"/>
                <a:gd name="T18" fmla="*/ 1111 w 1111"/>
                <a:gd name="T19" fmla="*/ 568 h 930"/>
                <a:gd name="T20" fmla="*/ 957 w 1111"/>
                <a:gd name="T21" fmla="*/ 394 h 930"/>
                <a:gd name="T22" fmla="*/ 535 w 1111"/>
                <a:gd name="T23" fmla="*/ 854 h 930"/>
                <a:gd name="T24" fmla="*/ 128 w 1111"/>
                <a:gd name="T25" fmla="*/ 641 h 930"/>
                <a:gd name="T26" fmla="*/ 485 w 1111"/>
                <a:gd name="T27" fmla="*/ 353 h 930"/>
                <a:gd name="T28" fmla="*/ 892 w 1111"/>
                <a:gd name="T29" fmla="*/ 565 h 930"/>
                <a:gd name="T30" fmla="*/ 535 w 1111"/>
                <a:gd name="T31" fmla="*/ 854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930">
                  <a:moveTo>
                    <a:pt x="957" y="394"/>
                  </a:moveTo>
                  <a:cubicBezTo>
                    <a:pt x="939" y="389"/>
                    <a:pt x="926" y="385"/>
                    <a:pt x="936" y="362"/>
                  </a:cubicBezTo>
                  <a:cubicBezTo>
                    <a:pt x="956" y="311"/>
                    <a:pt x="958" y="266"/>
                    <a:pt x="936" y="235"/>
                  </a:cubicBezTo>
                  <a:cubicBezTo>
                    <a:pt x="895" y="176"/>
                    <a:pt x="782" y="179"/>
                    <a:pt x="652" y="233"/>
                  </a:cubicBezTo>
                  <a:cubicBezTo>
                    <a:pt x="652" y="233"/>
                    <a:pt x="611" y="251"/>
                    <a:pt x="622" y="219"/>
                  </a:cubicBezTo>
                  <a:cubicBezTo>
                    <a:pt x="642" y="155"/>
                    <a:pt x="639" y="101"/>
                    <a:pt x="608" y="70"/>
                  </a:cubicBezTo>
                  <a:cubicBezTo>
                    <a:pt x="537" y="0"/>
                    <a:pt x="350" y="73"/>
                    <a:pt x="190" y="233"/>
                  </a:cubicBezTo>
                  <a:cubicBezTo>
                    <a:pt x="69" y="353"/>
                    <a:pt x="0" y="481"/>
                    <a:pt x="0" y="591"/>
                  </a:cubicBezTo>
                  <a:cubicBezTo>
                    <a:pt x="0" y="801"/>
                    <a:pt x="270" y="930"/>
                    <a:pt x="534" y="930"/>
                  </a:cubicBezTo>
                  <a:cubicBezTo>
                    <a:pt x="881" y="930"/>
                    <a:pt x="1111" y="728"/>
                    <a:pt x="1111" y="568"/>
                  </a:cubicBezTo>
                  <a:cubicBezTo>
                    <a:pt x="1111" y="472"/>
                    <a:pt x="1030" y="417"/>
                    <a:pt x="957" y="394"/>
                  </a:cubicBezTo>
                  <a:close/>
                  <a:moveTo>
                    <a:pt x="535" y="854"/>
                  </a:moveTo>
                  <a:cubicBezTo>
                    <a:pt x="324" y="875"/>
                    <a:pt x="142" y="779"/>
                    <a:pt x="128" y="641"/>
                  </a:cubicBezTo>
                  <a:cubicBezTo>
                    <a:pt x="114" y="503"/>
                    <a:pt x="274" y="373"/>
                    <a:pt x="485" y="353"/>
                  </a:cubicBezTo>
                  <a:cubicBezTo>
                    <a:pt x="696" y="332"/>
                    <a:pt x="878" y="427"/>
                    <a:pt x="892" y="565"/>
                  </a:cubicBezTo>
                  <a:cubicBezTo>
                    <a:pt x="906" y="704"/>
                    <a:pt x="746" y="833"/>
                    <a:pt x="535" y="8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3094038" y="295276"/>
              <a:ext cx="1765300" cy="1868488"/>
            </a:xfrm>
            <a:custGeom>
              <a:avLst/>
              <a:gdLst>
                <a:gd name="T0" fmla="*/ 364 w 470"/>
                <a:gd name="T1" fmla="*/ 128 h 497"/>
                <a:gd name="T2" fmla="*/ 43 w 470"/>
                <a:gd name="T3" fmla="*/ 24 h 497"/>
                <a:gd name="T4" fmla="*/ 43 w 470"/>
                <a:gd name="T5" fmla="*/ 24 h 497"/>
                <a:gd name="T6" fmla="*/ 5 w 470"/>
                <a:gd name="T7" fmla="*/ 82 h 497"/>
                <a:gd name="T8" fmla="*/ 63 w 470"/>
                <a:gd name="T9" fmla="*/ 119 h 497"/>
                <a:gd name="T10" fmla="*/ 291 w 470"/>
                <a:gd name="T11" fmla="*/ 193 h 497"/>
                <a:gd name="T12" fmla="*/ 341 w 470"/>
                <a:gd name="T13" fmla="*/ 428 h 497"/>
                <a:gd name="T14" fmla="*/ 341 w 470"/>
                <a:gd name="T15" fmla="*/ 428 h 497"/>
                <a:gd name="T16" fmla="*/ 373 w 470"/>
                <a:gd name="T17" fmla="*/ 489 h 497"/>
                <a:gd name="T18" fmla="*/ 434 w 470"/>
                <a:gd name="T19" fmla="*/ 458 h 497"/>
                <a:gd name="T20" fmla="*/ 434 w 470"/>
                <a:gd name="T21" fmla="*/ 458 h 497"/>
                <a:gd name="T22" fmla="*/ 364 w 470"/>
                <a:gd name="T23" fmla="*/ 12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497">
                  <a:moveTo>
                    <a:pt x="364" y="128"/>
                  </a:moveTo>
                  <a:cubicBezTo>
                    <a:pt x="280" y="35"/>
                    <a:pt x="157" y="0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16" y="30"/>
                    <a:pt x="0" y="55"/>
                    <a:pt x="5" y="82"/>
                  </a:cubicBezTo>
                  <a:cubicBezTo>
                    <a:pt x="11" y="108"/>
                    <a:pt x="37" y="125"/>
                    <a:pt x="63" y="119"/>
                  </a:cubicBezTo>
                  <a:cubicBezTo>
                    <a:pt x="144" y="102"/>
                    <a:pt x="232" y="127"/>
                    <a:pt x="291" y="193"/>
                  </a:cubicBezTo>
                  <a:cubicBezTo>
                    <a:pt x="351" y="259"/>
                    <a:pt x="367" y="349"/>
                    <a:pt x="341" y="428"/>
                  </a:cubicBezTo>
                  <a:cubicBezTo>
                    <a:pt x="341" y="428"/>
                    <a:pt x="341" y="428"/>
                    <a:pt x="341" y="428"/>
                  </a:cubicBezTo>
                  <a:cubicBezTo>
                    <a:pt x="333" y="453"/>
                    <a:pt x="347" y="481"/>
                    <a:pt x="373" y="489"/>
                  </a:cubicBezTo>
                  <a:cubicBezTo>
                    <a:pt x="398" y="497"/>
                    <a:pt x="426" y="483"/>
                    <a:pt x="434" y="458"/>
                  </a:cubicBezTo>
                  <a:cubicBezTo>
                    <a:pt x="434" y="458"/>
                    <a:pt x="434" y="458"/>
                    <a:pt x="434" y="458"/>
                  </a:cubicBezTo>
                  <a:cubicBezTo>
                    <a:pt x="470" y="347"/>
                    <a:pt x="447" y="220"/>
                    <a:pt x="364" y="1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3252788" y="974726"/>
              <a:ext cx="919163" cy="969963"/>
            </a:xfrm>
            <a:custGeom>
              <a:avLst/>
              <a:gdLst>
                <a:gd name="T0" fmla="*/ 193 w 245"/>
                <a:gd name="T1" fmla="*/ 63 h 258"/>
                <a:gd name="T2" fmla="*/ 37 w 245"/>
                <a:gd name="T3" fmla="*/ 12 h 258"/>
                <a:gd name="T4" fmla="*/ 5 w 245"/>
                <a:gd name="T5" fmla="*/ 62 h 258"/>
                <a:gd name="T6" fmla="*/ 54 w 245"/>
                <a:gd name="T7" fmla="*/ 94 h 258"/>
                <a:gd name="T8" fmla="*/ 54 w 245"/>
                <a:gd name="T9" fmla="*/ 94 h 258"/>
                <a:gd name="T10" fmla="*/ 131 w 245"/>
                <a:gd name="T11" fmla="*/ 119 h 258"/>
                <a:gd name="T12" fmla="*/ 148 w 245"/>
                <a:gd name="T13" fmla="*/ 198 h 258"/>
                <a:gd name="T14" fmla="*/ 148 w 245"/>
                <a:gd name="T15" fmla="*/ 198 h 258"/>
                <a:gd name="T16" fmla="*/ 175 w 245"/>
                <a:gd name="T17" fmla="*/ 251 h 258"/>
                <a:gd name="T18" fmla="*/ 228 w 245"/>
                <a:gd name="T19" fmla="*/ 223 h 258"/>
                <a:gd name="T20" fmla="*/ 193 w 245"/>
                <a:gd name="T21" fmla="*/ 6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5" h="258">
                  <a:moveTo>
                    <a:pt x="193" y="63"/>
                  </a:moveTo>
                  <a:cubicBezTo>
                    <a:pt x="153" y="18"/>
                    <a:pt x="92" y="0"/>
                    <a:pt x="37" y="12"/>
                  </a:cubicBezTo>
                  <a:cubicBezTo>
                    <a:pt x="14" y="17"/>
                    <a:pt x="0" y="39"/>
                    <a:pt x="5" y="62"/>
                  </a:cubicBezTo>
                  <a:cubicBezTo>
                    <a:pt x="9" y="85"/>
                    <a:pt x="32" y="99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82" y="89"/>
                    <a:pt x="111" y="97"/>
                    <a:pt x="131" y="119"/>
                  </a:cubicBezTo>
                  <a:cubicBezTo>
                    <a:pt x="151" y="141"/>
                    <a:pt x="156" y="171"/>
                    <a:pt x="148" y="198"/>
                  </a:cubicBezTo>
                  <a:cubicBezTo>
                    <a:pt x="148" y="198"/>
                    <a:pt x="148" y="198"/>
                    <a:pt x="148" y="198"/>
                  </a:cubicBezTo>
                  <a:cubicBezTo>
                    <a:pt x="141" y="220"/>
                    <a:pt x="153" y="243"/>
                    <a:pt x="175" y="251"/>
                  </a:cubicBezTo>
                  <a:cubicBezTo>
                    <a:pt x="197" y="258"/>
                    <a:pt x="220" y="246"/>
                    <a:pt x="228" y="223"/>
                  </a:cubicBezTo>
                  <a:cubicBezTo>
                    <a:pt x="245" y="169"/>
                    <a:pt x="234" y="108"/>
                    <a:pt x="193" y="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13"/>
            <p:cNvSpPr>
              <a:spLocks noEditPoints="1"/>
            </p:cNvSpPr>
            <p:nvPr/>
          </p:nvSpPr>
          <p:spPr bwMode="auto">
            <a:xfrm>
              <a:off x="957263" y="2370138"/>
              <a:ext cx="1724025" cy="1485900"/>
            </a:xfrm>
            <a:custGeom>
              <a:avLst/>
              <a:gdLst>
                <a:gd name="T0" fmla="*/ 302 w 459"/>
                <a:gd name="T1" fmla="*/ 26 h 395"/>
                <a:gd name="T2" fmla="*/ 45 w 459"/>
                <a:gd name="T3" fmla="*/ 138 h 395"/>
                <a:gd name="T4" fmla="*/ 144 w 459"/>
                <a:gd name="T5" fmla="*/ 362 h 395"/>
                <a:gd name="T6" fmla="*/ 416 w 459"/>
                <a:gd name="T7" fmla="*/ 246 h 395"/>
                <a:gd name="T8" fmla="*/ 302 w 459"/>
                <a:gd name="T9" fmla="*/ 26 h 395"/>
                <a:gd name="T10" fmla="*/ 225 w 459"/>
                <a:gd name="T11" fmla="*/ 256 h 395"/>
                <a:gd name="T12" fmla="*/ 128 w 459"/>
                <a:gd name="T13" fmla="*/ 288 h 395"/>
                <a:gd name="T14" fmla="*/ 107 w 459"/>
                <a:gd name="T15" fmla="*/ 204 h 395"/>
                <a:gd name="T16" fmla="*/ 202 w 459"/>
                <a:gd name="T17" fmla="*/ 172 h 395"/>
                <a:gd name="T18" fmla="*/ 225 w 459"/>
                <a:gd name="T19" fmla="*/ 256 h 395"/>
                <a:gd name="T20" fmla="*/ 292 w 459"/>
                <a:gd name="T21" fmla="*/ 170 h 395"/>
                <a:gd name="T22" fmla="*/ 256 w 459"/>
                <a:gd name="T23" fmla="*/ 184 h 395"/>
                <a:gd name="T24" fmla="*/ 247 w 459"/>
                <a:gd name="T25" fmla="*/ 152 h 395"/>
                <a:gd name="T26" fmla="*/ 282 w 459"/>
                <a:gd name="T27" fmla="*/ 139 h 395"/>
                <a:gd name="T28" fmla="*/ 292 w 459"/>
                <a:gd name="T29" fmla="*/ 17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395">
                  <a:moveTo>
                    <a:pt x="302" y="26"/>
                  </a:moveTo>
                  <a:cubicBezTo>
                    <a:pt x="202" y="0"/>
                    <a:pt x="88" y="50"/>
                    <a:pt x="45" y="138"/>
                  </a:cubicBezTo>
                  <a:cubicBezTo>
                    <a:pt x="0" y="229"/>
                    <a:pt x="43" y="329"/>
                    <a:pt x="144" y="362"/>
                  </a:cubicBezTo>
                  <a:cubicBezTo>
                    <a:pt x="249" y="395"/>
                    <a:pt x="373" y="343"/>
                    <a:pt x="416" y="246"/>
                  </a:cubicBezTo>
                  <a:cubicBezTo>
                    <a:pt x="459" y="151"/>
                    <a:pt x="406" y="53"/>
                    <a:pt x="302" y="26"/>
                  </a:cubicBezTo>
                  <a:close/>
                  <a:moveTo>
                    <a:pt x="225" y="256"/>
                  </a:moveTo>
                  <a:cubicBezTo>
                    <a:pt x="205" y="289"/>
                    <a:pt x="161" y="303"/>
                    <a:pt x="128" y="288"/>
                  </a:cubicBezTo>
                  <a:cubicBezTo>
                    <a:pt x="96" y="273"/>
                    <a:pt x="86" y="236"/>
                    <a:pt x="107" y="204"/>
                  </a:cubicBezTo>
                  <a:cubicBezTo>
                    <a:pt x="127" y="172"/>
                    <a:pt x="169" y="158"/>
                    <a:pt x="202" y="172"/>
                  </a:cubicBezTo>
                  <a:cubicBezTo>
                    <a:pt x="235" y="186"/>
                    <a:pt x="245" y="224"/>
                    <a:pt x="225" y="256"/>
                  </a:cubicBezTo>
                  <a:close/>
                  <a:moveTo>
                    <a:pt x="292" y="170"/>
                  </a:moveTo>
                  <a:cubicBezTo>
                    <a:pt x="285" y="183"/>
                    <a:pt x="269" y="189"/>
                    <a:pt x="256" y="184"/>
                  </a:cubicBezTo>
                  <a:cubicBezTo>
                    <a:pt x="243" y="178"/>
                    <a:pt x="240" y="164"/>
                    <a:pt x="247" y="152"/>
                  </a:cubicBezTo>
                  <a:cubicBezTo>
                    <a:pt x="254" y="140"/>
                    <a:pt x="270" y="134"/>
                    <a:pt x="282" y="139"/>
                  </a:cubicBezTo>
                  <a:cubicBezTo>
                    <a:pt x="295" y="143"/>
                    <a:pt x="300" y="158"/>
                    <a:pt x="292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1501986" y="4138286"/>
            <a:ext cx="443432" cy="357654"/>
            <a:chOff x="2482850" y="17463"/>
            <a:chExt cx="442913" cy="357188"/>
          </a:xfrm>
          <a:solidFill>
            <a:schemeClr val="bg1"/>
          </a:solidFill>
        </p:grpSpPr>
        <p:sp>
          <p:nvSpPr>
            <p:cNvPr id="64" name="Freeform 14"/>
            <p:cNvSpPr/>
            <p:nvPr/>
          </p:nvSpPr>
          <p:spPr bwMode="auto">
            <a:xfrm>
              <a:off x="2482850" y="17463"/>
              <a:ext cx="442913" cy="204788"/>
            </a:xfrm>
            <a:custGeom>
              <a:avLst/>
              <a:gdLst>
                <a:gd name="T0" fmla="*/ 553 w 558"/>
                <a:gd name="T1" fmla="*/ 229 h 257"/>
                <a:gd name="T2" fmla="*/ 354 w 558"/>
                <a:gd name="T3" fmla="*/ 30 h 257"/>
                <a:gd name="T4" fmla="*/ 354 w 558"/>
                <a:gd name="T5" fmla="*/ 30 h 257"/>
                <a:gd name="T6" fmla="*/ 346 w 558"/>
                <a:gd name="T7" fmla="*/ 24 h 257"/>
                <a:gd name="T8" fmla="*/ 339 w 558"/>
                <a:gd name="T9" fmla="*/ 17 h 257"/>
                <a:gd name="T10" fmla="*/ 329 w 558"/>
                <a:gd name="T11" fmla="*/ 12 h 257"/>
                <a:gd name="T12" fmla="*/ 320 w 558"/>
                <a:gd name="T13" fmla="*/ 7 h 257"/>
                <a:gd name="T14" fmla="*/ 310 w 558"/>
                <a:gd name="T15" fmla="*/ 3 h 257"/>
                <a:gd name="T16" fmla="*/ 300 w 558"/>
                <a:gd name="T17" fmla="*/ 1 h 257"/>
                <a:gd name="T18" fmla="*/ 290 w 558"/>
                <a:gd name="T19" fmla="*/ 0 h 257"/>
                <a:gd name="T20" fmla="*/ 280 w 558"/>
                <a:gd name="T21" fmla="*/ 0 h 257"/>
                <a:gd name="T22" fmla="*/ 280 w 558"/>
                <a:gd name="T23" fmla="*/ 0 h 257"/>
                <a:gd name="T24" fmla="*/ 268 w 558"/>
                <a:gd name="T25" fmla="*/ 0 h 257"/>
                <a:gd name="T26" fmla="*/ 258 w 558"/>
                <a:gd name="T27" fmla="*/ 1 h 257"/>
                <a:gd name="T28" fmla="*/ 248 w 558"/>
                <a:gd name="T29" fmla="*/ 3 h 257"/>
                <a:gd name="T30" fmla="*/ 238 w 558"/>
                <a:gd name="T31" fmla="*/ 7 h 257"/>
                <a:gd name="T32" fmla="*/ 229 w 558"/>
                <a:gd name="T33" fmla="*/ 12 h 257"/>
                <a:gd name="T34" fmla="*/ 220 w 558"/>
                <a:gd name="T35" fmla="*/ 17 h 257"/>
                <a:gd name="T36" fmla="*/ 212 w 558"/>
                <a:gd name="T37" fmla="*/ 24 h 257"/>
                <a:gd name="T38" fmla="*/ 204 w 558"/>
                <a:gd name="T39" fmla="*/ 30 h 257"/>
                <a:gd name="T40" fmla="*/ 169 w 558"/>
                <a:gd name="T41" fmla="*/ 65 h 257"/>
                <a:gd name="T42" fmla="*/ 169 w 558"/>
                <a:gd name="T43" fmla="*/ 17 h 257"/>
                <a:gd name="T44" fmla="*/ 84 w 558"/>
                <a:gd name="T45" fmla="*/ 17 h 257"/>
                <a:gd name="T46" fmla="*/ 84 w 558"/>
                <a:gd name="T47" fmla="*/ 151 h 257"/>
                <a:gd name="T48" fmla="*/ 5 w 558"/>
                <a:gd name="T49" fmla="*/ 229 h 257"/>
                <a:gd name="T50" fmla="*/ 5 w 558"/>
                <a:gd name="T51" fmla="*/ 229 h 257"/>
                <a:gd name="T52" fmla="*/ 1 w 558"/>
                <a:gd name="T53" fmla="*/ 234 h 257"/>
                <a:gd name="T54" fmla="*/ 0 w 558"/>
                <a:gd name="T55" fmla="*/ 240 h 257"/>
                <a:gd name="T56" fmla="*/ 1 w 558"/>
                <a:gd name="T57" fmla="*/ 247 h 257"/>
                <a:gd name="T58" fmla="*/ 5 w 558"/>
                <a:gd name="T59" fmla="*/ 252 h 257"/>
                <a:gd name="T60" fmla="*/ 5 w 558"/>
                <a:gd name="T61" fmla="*/ 252 h 257"/>
                <a:gd name="T62" fmla="*/ 10 w 558"/>
                <a:gd name="T63" fmla="*/ 255 h 257"/>
                <a:gd name="T64" fmla="*/ 16 w 558"/>
                <a:gd name="T65" fmla="*/ 257 h 257"/>
                <a:gd name="T66" fmla="*/ 23 w 558"/>
                <a:gd name="T67" fmla="*/ 255 h 257"/>
                <a:gd name="T68" fmla="*/ 29 w 558"/>
                <a:gd name="T69" fmla="*/ 252 h 257"/>
                <a:gd name="T70" fmla="*/ 227 w 558"/>
                <a:gd name="T71" fmla="*/ 54 h 257"/>
                <a:gd name="T72" fmla="*/ 227 w 558"/>
                <a:gd name="T73" fmla="*/ 54 h 257"/>
                <a:gd name="T74" fmla="*/ 238 w 558"/>
                <a:gd name="T75" fmla="*/ 45 h 257"/>
                <a:gd name="T76" fmla="*/ 251 w 558"/>
                <a:gd name="T77" fmla="*/ 37 h 257"/>
                <a:gd name="T78" fmla="*/ 265 w 558"/>
                <a:gd name="T79" fmla="*/ 34 h 257"/>
                <a:gd name="T80" fmla="*/ 280 w 558"/>
                <a:gd name="T81" fmla="*/ 32 h 257"/>
                <a:gd name="T82" fmla="*/ 280 w 558"/>
                <a:gd name="T83" fmla="*/ 32 h 257"/>
                <a:gd name="T84" fmla="*/ 293 w 558"/>
                <a:gd name="T85" fmla="*/ 34 h 257"/>
                <a:gd name="T86" fmla="*/ 307 w 558"/>
                <a:gd name="T87" fmla="*/ 37 h 257"/>
                <a:gd name="T88" fmla="*/ 320 w 558"/>
                <a:gd name="T89" fmla="*/ 45 h 257"/>
                <a:gd name="T90" fmla="*/ 331 w 558"/>
                <a:gd name="T91" fmla="*/ 54 h 257"/>
                <a:gd name="T92" fmla="*/ 530 w 558"/>
                <a:gd name="T93" fmla="*/ 252 h 257"/>
                <a:gd name="T94" fmla="*/ 530 w 558"/>
                <a:gd name="T95" fmla="*/ 252 h 257"/>
                <a:gd name="T96" fmla="*/ 535 w 558"/>
                <a:gd name="T97" fmla="*/ 255 h 257"/>
                <a:gd name="T98" fmla="*/ 542 w 558"/>
                <a:gd name="T99" fmla="*/ 257 h 257"/>
                <a:gd name="T100" fmla="*/ 548 w 558"/>
                <a:gd name="T101" fmla="*/ 255 h 257"/>
                <a:gd name="T102" fmla="*/ 553 w 558"/>
                <a:gd name="T103" fmla="*/ 252 h 257"/>
                <a:gd name="T104" fmla="*/ 553 w 558"/>
                <a:gd name="T105" fmla="*/ 252 h 257"/>
                <a:gd name="T106" fmla="*/ 557 w 558"/>
                <a:gd name="T107" fmla="*/ 247 h 257"/>
                <a:gd name="T108" fmla="*/ 558 w 558"/>
                <a:gd name="T109" fmla="*/ 240 h 257"/>
                <a:gd name="T110" fmla="*/ 557 w 558"/>
                <a:gd name="T111" fmla="*/ 234 h 257"/>
                <a:gd name="T112" fmla="*/ 553 w 558"/>
                <a:gd name="T113" fmla="*/ 229 h 257"/>
                <a:gd name="T114" fmla="*/ 553 w 558"/>
                <a:gd name="T115" fmla="*/ 2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8" h="257">
                  <a:moveTo>
                    <a:pt x="553" y="229"/>
                  </a:moveTo>
                  <a:lnTo>
                    <a:pt x="354" y="30"/>
                  </a:lnTo>
                  <a:lnTo>
                    <a:pt x="354" y="30"/>
                  </a:lnTo>
                  <a:lnTo>
                    <a:pt x="346" y="24"/>
                  </a:lnTo>
                  <a:lnTo>
                    <a:pt x="339" y="17"/>
                  </a:lnTo>
                  <a:lnTo>
                    <a:pt x="329" y="12"/>
                  </a:lnTo>
                  <a:lnTo>
                    <a:pt x="320" y="7"/>
                  </a:lnTo>
                  <a:lnTo>
                    <a:pt x="310" y="3"/>
                  </a:lnTo>
                  <a:lnTo>
                    <a:pt x="300" y="1"/>
                  </a:lnTo>
                  <a:lnTo>
                    <a:pt x="290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68" y="0"/>
                  </a:lnTo>
                  <a:lnTo>
                    <a:pt x="258" y="1"/>
                  </a:lnTo>
                  <a:lnTo>
                    <a:pt x="248" y="3"/>
                  </a:lnTo>
                  <a:lnTo>
                    <a:pt x="238" y="7"/>
                  </a:lnTo>
                  <a:lnTo>
                    <a:pt x="229" y="12"/>
                  </a:lnTo>
                  <a:lnTo>
                    <a:pt x="220" y="17"/>
                  </a:lnTo>
                  <a:lnTo>
                    <a:pt x="212" y="24"/>
                  </a:lnTo>
                  <a:lnTo>
                    <a:pt x="204" y="30"/>
                  </a:lnTo>
                  <a:lnTo>
                    <a:pt x="169" y="65"/>
                  </a:lnTo>
                  <a:lnTo>
                    <a:pt x="169" y="17"/>
                  </a:lnTo>
                  <a:lnTo>
                    <a:pt x="84" y="17"/>
                  </a:lnTo>
                  <a:lnTo>
                    <a:pt x="84" y="151"/>
                  </a:lnTo>
                  <a:lnTo>
                    <a:pt x="5" y="229"/>
                  </a:lnTo>
                  <a:lnTo>
                    <a:pt x="5" y="229"/>
                  </a:lnTo>
                  <a:lnTo>
                    <a:pt x="1" y="234"/>
                  </a:lnTo>
                  <a:lnTo>
                    <a:pt x="0" y="240"/>
                  </a:lnTo>
                  <a:lnTo>
                    <a:pt x="1" y="247"/>
                  </a:lnTo>
                  <a:lnTo>
                    <a:pt x="5" y="252"/>
                  </a:lnTo>
                  <a:lnTo>
                    <a:pt x="5" y="252"/>
                  </a:lnTo>
                  <a:lnTo>
                    <a:pt x="10" y="255"/>
                  </a:lnTo>
                  <a:lnTo>
                    <a:pt x="16" y="257"/>
                  </a:lnTo>
                  <a:lnTo>
                    <a:pt x="23" y="255"/>
                  </a:lnTo>
                  <a:lnTo>
                    <a:pt x="29" y="252"/>
                  </a:lnTo>
                  <a:lnTo>
                    <a:pt x="227" y="54"/>
                  </a:lnTo>
                  <a:lnTo>
                    <a:pt x="227" y="54"/>
                  </a:lnTo>
                  <a:lnTo>
                    <a:pt x="238" y="45"/>
                  </a:lnTo>
                  <a:lnTo>
                    <a:pt x="251" y="37"/>
                  </a:lnTo>
                  <a:lnTo>
                    <a:pt x="265" y="34"/>
                  </a:lnTo>
                  <a:lnTo>
                    <a:pt x="280" y="32"/>
                  </a:lnTo>
                  <a:lnTo>
                    <a:pt x="280" y="32"/>
                  </a:lnTo>
                  <a:lnTo>
                    <a:pt x="293" y="34"/>
                  </a:lnTo>
                  <a:lnTo>
                    <a:pt x="307" y="37"/>
                  </a:lnTo>
                  <a:lnTo>
                    <a:pt x="320" y="45"/>
                  </a:lnTo>
                  <a:lnTo>
                    <a:pt x="331" y="54"/>
                  </a:lnTo>
                  <a:lnTo>
                    <a:pt x="530" y="252"/>
                  </a:lnTo>
                  <a:lnTo>
                    <a:pt x="530" y="252"/>
                  </a:lnTo>
                  <a:lnTo>
                    <a:pt x="535" y="255"/>
                  </a:lnTo>
                  <a:lnTo>
                    <a:pt x="542" y="257"/>
                  </a:lnTo>
                  <a:lnTo>
                    <a:pt x="548" y="255"/>
                  </a:lnTo>
                  <a:lnTo>
                    <a:pt x="553" y="252"/>
                  </a:lnTo>
                  <a:lnTo>
                    <a:pt x="553" y="252"/>
                  </a:lnTo>
                  <a:lnTo>
                    <a:pt x="557" y="247"/>
                  </a:lnTo>
                  <a:lnTo>
                    <a:pt x="558" y="240"/>
                  </a:lnTo>
                  <a:lnTo>
                    <a:pt x="557" y="234"/>
                  </a:lnTo>
                  <a:lnTo>
                    <a:pt x="553" y="229"/>
                  </a:lnTo>
                  <a:lnTo>
                    <a:pt x="553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 15"/>
            <p:cNvSpPr/>
            <p:nvPr/>
          </p:nvSpPr>
          <p:spPr bwMode="auto">
            <a:xfrm>
              <a:off x="2543175" y="65088"/>
              <a:ext cx="322263" cy="309563"/>
            </a:xfrm>
            <a:custGeom>
              <a:avLst/>
              <a:gdLst>
                <a:gd name="T0" fmla="*/ 249 w 404"/>
                <a:gd name="T1" fmla="*/ 20 h 389"/>
                <a:gd name="T2" fmla="*/ 249 w 404"/>
                <a:gd name="T3" fmla="*/ 20 h 389"/>
                <a:gd name="T4" fmla="*/ 239 w 404"/>
                <a:gd name="T5" fmla="*/ 11 h 389"/>
                <a:gd name="T6" fmla="*/ 228 w 404"/>
                <a:gd name="T7" fmla="*/ 5 h 389"/>
                <a:gd name="T8" fmla="*/ 215 w 404"/>
                <a:gd name="T9" fmla="*/ 1 h 389"/>
                <a:gd name="T10" fmla="*/ 203 w 404"/>
                <a:gd name="T11" fmla="*/ 0 h 389"/>
                <a:gd name="T12" fmla="*/ 203 w 404"/>
                <a:gd name="T13" fmla="*/ 0 h 389"/>
                <a:gd name="T14" fmla="*/ 189 w 404"/>
                <a:gd name="T15" fmla="*/ 1 h 389"/>
                <a:gd name="T16" fmla="*/ 177 w 404"/>
                <a:gd name="T17" fmla="*/ 5 h 389"/>
                <a:gd name="T18" fmla="*/ 166 w 404"/>
                <a:gd name="T19" fmla="*/ 11 h 389"/>
                <a:gd name="T20" fmla="*/ 156 w 404"/>
                <a:gd name="T21" fmla="*/ 20 h 389"/>
                <a:gd name="T22" fmla="*/ 0 w 404"/>
                <a:gd name="T23" fmla="*/ 175 h 389"/>
                <a:gd name="T24" fmla="*/ 0 w 404"/>
                <a:gd name="T25" fmla="*/ 354 h 389"/>
                <a:gd name="T26" fmla="*/ 0 w 404"/>
                <a:gd name="T27" fmla="*/ 354 h 389"/>
                <a:gd name="T28" fmla="*/ 1 w 404"/>
                <a:gd name="T29" fmla="*/ 360 h 389"/>
                <a:gd name="T30" fmla="*/ 2 w 404"/>
                <a:gd name="T31" fmla="*/ 367 h 389"/>
                <a:gd name="T32" fmla="*/ 6 w 404"/>
                <a:gd name="T33" fmla="*/ 373 h 389"/>
                <a:gd name="T34" fmla="*/ 10 w 404"/>
                <a:gd name="T35" fmla="*/ 378 h 389"/>
                <a:gd name="T36" fmla="*/ 16 w 404"/>
                <a:gd name="T37" fmla="*/ 383 h 389"/>
                <a:gd name="T38" fmla="*/ 21 w 404"/>
                <a:gd name="T39" fmla="*/ 385 h 389"/>
                <a:gd name="T40" fmla="*/ 29 w 404"/>
                <a:gd name="T41" fmla="*/ 388 h 389"/>
                <a:gd name="T42" fmla="*/ 35 w 404"/>
                <a:gd name="T43" fmla="*/ 389 h 389"/>
                <a:gd name="T44" fmla="*/ 122 w 404"/>
                <a:gd name="T45" fmla="*/ 389 h 389"/>
                <a:gd name="T46" fmla="*/ 122 w 404"/>
                <a:gd name="T47" fmla="*/ 283 h 389"/>
                <a:gd name="T48" fmla="*/ 122 w 404"/>
                <a:gd name="T49" fmla="*/ 283 h 389"/>
                <a:gd name="T50" fmla="*/ 122 w 404"/>
                <a:gd name="T51" fmla="*/ 278 h 389"/>
                <a:gd name="T52" fmla="*/ 123 w 404"/>
                <a:gd name="T53" fmla="*/ 275 h 389"/>
                <a:gd name="T54" fmla="*/ 126 w 404"/>
                <a:gd name="T55" fmla="*/ 271 h 389"/>
                <a:gd name="T56" fmla="*/ 128 w 404"/>
                <a:gd name="T57" fmla="*/ 267 h 389"/>
                <a:gd name="T58" fmla="*/ 132 w 404"/>
                <a:gd name="T59" fmla="*/ 264 h 389"/>
                <a:gd name="T60" fmla="*/ 136 w 404"/>
                <a:gd name="T61" fmla="*/ 262 h 389"/>
                <a:gd name="T62" fmla="*/ 140 w 404"/>
                <a:gd name="T63" fmla="*/ 261 h 389"/>
                <a:gd name="T64" fmla="*/ 145 w 404"/>
                <a:gd name="T65" fmla="*/ 259 h 389"/>
                <a:gd name="T66" fmla="*/ 259 w 404"/>
                <a:gd name="T67" fmla="*/ 259 h 389"/>
                <a:gd name="T68" fmla="*/ 259 w 404"/>
                <a:gd name="T69" fmla="*/ 259 h 389"/>
                <a:gd name="T70" fmla="*/ 264 w 404"/>
                <a:gd name="T71" fmla="*/ 261 h 389"/>
                <a:gd name="T72" fmla="*/ 268 w 404"/>
                <a:gd name="T73" fmla="*/ 262 h 389"/>
                <a:gd name="T74" fmla="*/ 272 w 404"/>
                <a:gd name="T75" fmla="*/ 264 h 389"/>
                <a:gd name="T76" fmla="*/ 276 w 404"/>
                <a:gd name="T77" fmla="*/ 267 h 389"/>
                <a:gd name="T78" fmla="*/ 278 w 404"/>
                <a:gd name="T79" fmla="*/ 271 h 389"/>
                <a:gd name="T80" fmla="*/ 281 w 404"/>
                <a:gd name="T81" fmla="*/ 275 h 389"/>
                <a:gd name="T82" fmla="*/ 282 w 404"/>
                <a:gd name="T83" fmla="*/ 278 h 389"/>
                <a:gd name="T84" fmla="*/ 283 w 404"/>
                <a:gd name="T85" fmla="*/ 283 h 389"/>
                <a:gd name="T86" fmla="*/ 283 w 404"/>
                <a:gd name="T87" fmla="*/ 389 h 389"/>
                <a:gd name="T88" fmla="*/ 369 w 404"/>
                <a:gd name="T89" fmla="*/ 389 h 389"/>
                <a:gd name="T90" fmla="*/ 369 w 404"/>
                <a:gd name="T91" fmla="*/ 389 h 389"/>
                <a:gd name="T92" fmla="*/ 376 w 404"/>
                <a:gd name="T93" fmla="*/ 388 h 389"/>
                <a:gd name="T94" fmla="*/ 383 w 404"/>
                <a:gd name="T95" fmla="*/ 385 h 389"/>
                <a:gd name="T96" fmla="*/ 389 w 404"/>
                <a:gd name="T97" fmla="*/ 383 h 389"/>
                <a:gd name="T98" fmla="*/ 394 w 404"/>
                <a:gd name="T99" fmla="*/ 378 h 389"/>
                <a:gd name="T100" fmla="*/ 398 w 404"/>
                <a:gd name="T101" fmla="*/ 373 h 389"/>
                <a:gd name="T102" fmla="*/ 402 w 404"/>
                <a:gd name="T103" fmla="*/ 367 h 389"/>
                <a:gd name="T104" fmla="*/ 403 w 404"/>
                <a:gd name="T105" fmla="*/ 360 h 389"/>
                <a:gd name="T106" fmla="*/ 404 w 404"/>
                <a:gd name="T107" fmla="*/ 354 h 389"/>
                <a:gd name="T108" fmla="*/ 404 w 404"/>
                <a:gd name="T109" fmla="*/ 175 h 389"/>
                <a:gd name="T110" fmla="*/ 249 w 404"/>
                <a:gd name="T111" fmla="*/ 2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4" h="389">
                  <a:moveTo>
                    <a:pt x="249" y="20"/>
                  </a:moveTo>
                  <a:lnTo>
                    <a:pt x="249" y="20"/>
                  </a:lnTo>
                  <a:lnTo>
                    <a:pt x="239" y="11"/>
                  </a:lnTo>
                  <a:lnTo>
                    <a:pt x="228" y="5"/>
                  </a:lnTo>
                  <a:lnTo>
                    <a:pt x="215" y="1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89" y="1"/>
                  </a:lnTo>
                  <a:lnTo>
                    <a:pt x="177" y="5"/>
                  </a:lnTo>
                  <a:lnTo>
                    <a:pt x="166" y="11"/>
                  </a:lnTo>
                  <a:lnTo>
                    <a:pt x="156" y="20"/>
                  </a:lnTo>
                  <a:lnTo>
                    <a:pt x="0" y="175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1" y="360"/>
                  </a:lnTo>
                  <a:lnTo>
                    <a:pt x="2" y="367"/>
                  </a:lnTo>
                  <a:lnTo>
                    <a:pt x="6" y="373"/>
                  </a:lnTo>
                  <a:lnTo>
                    <a:pt x="10" y="378"/>
                  </a:lnTo>
                  <a:lnTo>
                    <a:pt x="16" y="383"/>
                  </a:lnTo>
                  <a:lnTo>
                    <a:pt x="21" y="385"/>
                  </a:lnTo>
                  <a:lnTo>
                    <a:pt x="29" y="388"/>
                  </a:lnTo>
                  <a:lnTo>
                    <a:pt x="35" y="389"/>
                  </a:lnTo>
                  <a:lnTo>
                    <a:pt x="122" y="389"/>
                  </a:lnTo>
                  <a:lnTo>
                    <a:pt x="122" y="283"/>
                  </a:lnTo>
                  <a:lnTo>
                    <a:pt x="122" y="283"/>
                  </a:lnTo>
                  <a:lnTo>
                    <a:pt x="122" y="278"/>
                  </a:lnTo>
                  <a:lnTo>
                    <a:pt x="123" y="275"/>
                  </a:lnTo>
                  <a:lnTo>
                    <a:pt x="126" y="271"/>
                  </a:lnTo>
                  <a:lnTo>
                    <a:pt x="128" y="267"/>
                  </a:lnTo>
                  <a:lnTo>
                    <a:pt x="132" y="264"/>
                  </a:lnTo>
                  <a:lnTo>
                    <a:pt x="136" y="262"/>
                  </a:lnTo>
                  <a:lnTo>
                    <a:pt x="140" y="261"/>
                  </a:lnTo>
                  <a:lnTo>
                    <a:pt x="145" y="259"/>
                  </a:lnTo>
                  <a:lnTo>
                    <a:pt x="259" y="259"/>
                  </a:lnTo>
                  <a:lnTo>
                    <a:pt x="259" y="259"/>
                  </a:lnTo>
                  <a:lnTo>
                    <a:pt x="264" y="261"/>
                  </a:lnTo>
                  <a:lnTo>
                    <a:pt x="268" y="262"/>
                  </a:lnTo>
                  <a:lnTo>
                    <a:pt x="272" y="264"/>
                  </a:lnTo>
                  <a:lnTo>
                    <a:pt x="276" y="267"/>
                  </a:lnTo>
                  <a:lnTo>
                    <a:pt x="278" y="271"/>
                  </a:lnTo>
                  <a:lnTo>
                    <a:pt x="281" y="275"/>
                  </a:lnTo>
                  <a:lnTo>
                    <a:pt x="282" y="278"/>
                  </a:lnTo>
                  <a:lnTo>
                    <a:pt x="283" y="283"/>
                  </a:lnTo>
                  <a:lnTo>
                    <a:pt x="283" y="389"/>
                  </a:lnTo>
                  <a:lnTo>
                    <a:pt x="369" y="389"/>
                  </a:lnTo>
                  <a:lnTo>
                    <a:pt x="369" y="389"/>
                  </a:lnTo>
                  <a:lnTo>
                    <a:pt x="376" y="388"/>
                  </a:lnTo>
                  <a:lnTo>
                    <a:pt x="383" y="385"/>
                  </a:lnTo>
                  <a:lnTo>
                    <a:pt x="389" y="383"/>
                  </a:lnTo>
                  <a:lnTo>
                    <a:pt x="394" y="378"/>
                  </a:lnTo>
                  <a:lnTo>
                    <a:pt x="398" y="373"/>
                  </a:lnTo>
                  <a:lnTo>
                    <a:pt x="402" y="367"/>
                  </a:lnTo>
                  <a:lnTo>
                    <a:pt x="403" y="360"/>
                  </a:lnTo>
                  <a:lnTo>
                    <a:pt x="404" y="354"/>
                  </a:lnTo>
                  <a:lnTo>
                    <a:pt x="404" y="175"/>
                  </a:lnTo>
                  <a:lnTo>
                    <a:pt x="24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5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5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1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650"/>
                            </p:stCondLst>
                            <p:childTnLst>
                              <p:par>
                                <p:cTn id="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1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31" grpId="0"/>
      <p:bldP spid="35" grpId="0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亮亮图文旗舰店https://liangliangtuwen.tmall.com">
  <a:themeElements>
    <a:clrScheme name="Default Design 1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FFFFF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a:spPr>
      <a:bodyPr lIns="91446" tIns="45723" rIns="91446" bIns="45723" anchor="ctr"/>
      <a:lstStyle>
        <a:defPPr algn="ctr">
          <a:defRPr>
            <a:latin typeface="方正兰亭黑_GBK" panose="02000000000000000000" pitchFamily="2" charset="-122"/>
            <a:ea typeface="方正兰亭黑_GBK" panose="02000000000000000000" pitchFamily="2" charset="-122"/>
            <a:sym typeface="方正兰亭黑_GBK" panose="02000000000000000000" pitchFamily="2" charset="-122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F8A230"/>
        </a:accent1>
        <a:accent2>
          <a:srgbClr val="5CACE2"/>
        </a:accent2>
        <a:accent3>
          <a:srgbClr val="FFFFFF"/>
        </a:accent3>
        <a:accent4>
          <a:srgbClr val="000000"/>
        </a:accent4>
        <a:accent5>
          <a:srgbClr val="FBCEAD"/>
        </a:accent5>
        <a:accent6>
          <a:srgbClr val="539BCD"/>
        </a:accent6>
        <a:hlink>
          <a:srgbClr val="E569A7"/>
        </a:hlink>
        <a:folHlink>
          <a:srgbClr val="95D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8EEA3A"/>
        </a:accent1>
        <a:accent2>
          <a:srgbClr val="F97B90"/>
        </a:accent2>
        <a:accent3>
          <a:srgbClr val="FFFFFF"/>
        </a:accent3>
        <a:accent4>
          <a:srgbClr val="000000"/>
        </a:accent4>
        <a:accent5>
          <a:srgbClr val="C6F3AE"/>
        </a:accent5>
        <a:accent6>
          <a:srgbClr val="E26F82"/>
        </a:accent6>
        <a:hlink>
          <a:srgbClr val="5DC2F5"/>
        </a:hlink>
        <a:folHlink>
          <a:srgbClr val="FFA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57</Words>
  <Application>Microsoft Office PowerPoint</Application>
  <PresentationFormat>自定义</PresentationFormat>
  <Paragraphs>22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 Unicode MS</vt:lpstr>
      <vt:lpstr>Times New Roman</vt:lpstr>
      <vt:lpstr>Tahoma</vt:lpstr>
      <vt:lpstr>Calibri</vt:lpstr>
      <vt:lpstr>微软雅黑</vt:lpstr>
      <vt:lpstr>Arial</vt:lpstr>
      <vt:lpstr>微软雅黑 Light</vt:lpstr>
      <vt:lpstr>方正大黑简体</vt:lpstr>
      <vt:lpstr>宋体</vt:lpstr>
      <vt:lpstr>华文宋体</vt:lpstr>
      <vt:lpstr>黑体</vt:lpstr>
      <vt:lpstr>Amelia BT</vt:lpstr>
      <vt:lpstr>亮亮图文旗舰店https://liangliangtuwen.tmall.com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 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商业创业计划书PPT-1</dc:title>
  <dc:creator>Administrator</dc:creator>
  <cp:lastModifiedBy>xiong</cp:lastModifiedBy>
  <cp:revision>573</cp:revision>
  <dcterms:created xsi:type="dcterms:W3CDTF">2008-03-10T09:13:00Z</dcterms:created>
  <dcterms:modified xsi:type="dcterms:W3CDTF">2019-11-27T04:03:25Z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