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3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20195170 </a:t>
            </a:r>
            <a:r>
              <a:rPr lang="ko-KR" altLang="en-US" sz="2000" dirty="0">
                <a:solidFill>
                  <a:srgbClr val="00B0F0"/>
                </a:solidFill>
              </a:rPr>
              <a:t>박주영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B0F0"/>
                </a:solidFill>
                <a:latin typeface="+mj-ea"/>
              </a:rPr>
              <a:t>박주영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okmlnsunok@gmail.com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</a:t>
            </a:r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mythpoy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이름미정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KaKao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로그인을 이용한 한림대학교 </a:t>
            </a:r>
            <a:r>
              <a:rPr lang="ko-KR" altLang="en-US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과팅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친구만남 주선 웹사이트 개발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Node.js MongoDB,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KaKao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</a:t>
            </a:r>
            <a:endParaRPr lang="en-US" altLang="ko-KR" kern="0" dirty="0">
              <a:solidFill>
                <a:srgbClr val="00B0F0"/>
              </a:solidFill>
              <a:latin typeface="맑은 고딕" panose="020B0503020000020004" pitchFamily="50" charset="-127"/>
              <a:cs typeface="바탕" panose="02030600000101010101" pitchFamily="18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Trading Bot </a:t>
            </a:r>
            <a:r>
              <a:rPr lang="ko-KR" altLang="en-US" sz="4500" dirty="0">
                <a:solidFill>
                  <a:srgbClr val="00B0F0"/>
                </a:solidFill>
              </a:rPr>
              <a:t>진행 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51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2022 SW 전시회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박주영</cp:lastModifiedBy>
  <cp:revision>106</cp:revision>
  <cp:lastPrinted>2022-06-23T08:04:52Z</cp:lastPrinted>
  <dcterms:created xsi:type="dcterms:W3CDTF">2022-06-21T06:21:24Z</dcterms:created>
  <dcterms:modified xsi:type="dcterms:W3CDTF">2022-07-19T07:44:00Z</dcterms:modified>
</cp:coreProperties>
</file>