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A5360F-268B-46CE-B9B8-28E21CF18FB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latin typeface="Arial"/>
              </a:rPr>
              <a:t>当补丁发出去之后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发现收件人或者抄送人中忘了加某人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可以用</a:t>
            </a:r>
            <a:r>
              <a:rPr lang="en-US" sz="1200">
                <a:latin typeface="Arial"/>
              </a:rPr>
              <a:t>RESEND</a:t>
            </a:r>
            <a:r>
              <a:rPr lang="en-US" sz="1200">
                <a:latin typeface="Arial"/>
              </a:rPr>
              <a:t>和</a:t>
            </a:r>
            <a:r>
              <a:rPr lang="en-US" sz="1200">
                <a:latin typeface="Arial"/>
              </a:rPr>
              <a:t>RFC</a:t>
            </a:r>
            <a:r>
              <a:rPr lang="en-US" sz="1200">
                <a:latin typeface="Arial"/>
              </a:rPr>
              <a:t>关键字用来重发一个补丁</a:t>
            </a:r>
            <a:r>
              <a:rPr lang="en-US" sz="1200">
                <a:latin typeface="Arial"/>
              </a:rPr>
              <a:t>(</a:t>
            </a:r>
            <a:r>
              <a:rPr lang="en-US" sz="1200">
                <a:latin typeface="Arial"/>
              </a:rPr>
              <a:t>慎用</a:t>
            </a:r>
            <a:r>
              <a:rPr lang="en-US" sz="1200">
                <a:latin typeface="Arial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latin typeface="Arial"/>
              </a:rPr>
              <a:t>在发布第</a:t>
            </a:r>
            <a:r>
              <a:rPr lang="en-US" sz="1200">
                <a:latin typeface="Arial"/>
              </a:rPr>
              <a:t>n</a:t>
            </a:r>
            <a:r>
              <a:rPr lang="en-US" sz="1200">
                <a:latin typeface="Arial"/>
              </a:rPr>
              <a:t>版时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需要写清楚从第</a:t>
            </a:r>
            <a:r>
              <a:rPr lang="en-US" sz="1200">
                <a:latin typeface="Arial"/>
              </a:rPr>
              <a:t>2</a:t>
            </a:r>
            <a:r>
              <a:rPr lang="en-US" sz="1200">
                <a:latin typeface="Arial"/>
              </a:rPr>
              <a:t>版到第</a:t>
            </a:r>
            <a:r>
              <a:rPr lang="en-US" sz="1200">
                <a:latin typeface="Arial"/>
              </a:rPr>
              <a:t>n</a:t>
            </a:r>
            <a:r>
              <a:rPr lang="en-US" sz="1200">
                <a:latin typeface="Arial"/>
              </a:rPr>
              <a:t>版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每一版的修改记录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最好能加入</a:t>
            </a:r>
            <a:r>
              <a:rPr lang="en-US" sz="1200">
                <a:latin typeface="Arial"/>
              </a:rPr>
              <a:t>Advices by 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latin typeface="Arial"/>
              </a:rPr>
              <a:t>Series-changes: 5</a:t>
            </a:r>
            <a:r>
              <a:rPr lang="en-US" sz="1200">
                <a:latin typeface="Arial"/>
              </a:rPr>
              <a:t>
</a:t>
            </a:r>
            <a:r>
              <a:rPr lang="en-US" sz="1200">
                <a:latin typeface="Arial"/>
              </a:rPr>
              <a:t>Advices by Mark Brown</a:t>
            </a:r>
            <a:r>
              <a:rPr lang="en-US" sz="1200">
                <a:latin typeface="Arial"/>
              </a:rPr>
              <a:t>
</a:t>
            </a:r>
            <a:r>
              <a:rPr lang="en-US" sz="1200">
                <a:latin typeface="Arial"/>
              </a:rPr>
              <a:t>- add description about regulator valid name.</a:t>
            </a:r>
            <a:r>
              <a:rPr lang="en-US" sz="1200">
                <a:latin typeface="Arial"/>
              </a:rPr>
              <a:t>
</a:t>
            </a:r>
            <a:r>
              <a:rPr lang="en-US" sz="1200">
                <a:latin typeface="Arial"/>
              </a:rPr>
              <a:t>- add a header file "rockchip,rk808".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在一串补丁包中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总有几个补丁会先被接受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如果这个补丁已经被接受了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下一版</a:t>
            </a:r>
            <a:r>
              <a:rPr lang="en-US" sz="1100">
                <a:latin typeface="Arial"/>
              </a:rPr>
              <a:t>patch</a:t>
            </a:r>
            <a:r>
              <a:rPr lang="en-US" sz="1100">
                <a:latin typeface="Arial"/>
              </a:rPr>
              <a:t>系列中就应该把这个补丁拿掉</a:t>
            </a:r>
            <a:r>
              <a:rPr lang="en-US" sz="1100"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另外如果有人在你的补丁后面回复了</a:t>
            </a:r>
            <a:r>
              <a:rPr lang="en-US" sz="1100">
                <a:latin typeface="Arial"/>
              </a:rPr>
              <a:t>: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Reviewed-by: *** &lt;***@rock-chips.com&gt;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或者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Tested-by: *** &lt;***@rock-chips.com&gt;. 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那么在下一版补丁中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,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你需要把这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2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行也加到补丁中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,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紧接着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Signed-off-by: 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这一行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.</a:t>
            </a:r>
            <a:endParaRPr/>
          </a:p>
          <a:p>
            <a:pPr>
              <a:lnSpc>
                <a:spcPct val="115000"/>
              </a:lnSpc>
            </a:pP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如果补丁被接受了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,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通常会收到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maintainer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的一封邮件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, 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上面会写 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Applied 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或者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Acked-by: ***@***.com</a:t>
            </a:r>
            <a:endParaRPr/>
          </a:p>
          <a:p>
            <a:pPr>
              <a:lnSpc>
                <a:spcPct val="115000"/>
              </a:lnSpc>
            </a:pPr>
            <a:r>
              <a:rPr lang="en-US" sz="1100">
                <a:solidFill>
                  <a:srgbClr val="333333"/>
                </a:solidFill>
                <a:latin typeface="Verdana"/>
                <a:ea typeface="Verdana"/>
              </a:rPr>
              <a:t> 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如果没有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vpn,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其实网易邮箱也可以支持代发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arenR"/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帐号与邮箱中心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-&gt;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发件人管理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-&gt;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添加发件人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-&gt;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填入公司邮箱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,smtp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等信息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arenR"/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修改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~/.gitconfig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[sendemail]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from = Chris Zhong &lt;zyw@rock-chips.com&gt;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smtpserver = smtp.126.com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smtpuser = zywang33@126.com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envelopesender = zywang33@126.com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smtpencryption = ssl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smtppass =******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222222"/>
                </a:solidFill>
                <a:latin typeface="Arial"/>
              </a:rPr>
              <a:t>           </a:t>
            </a:r>
            <a:r>
              <a:rPr b="1" lang="en-US" sz="1200">
                <a:solidFill>
                  <a:srgbClr val="222222"/>
                </a:solidFill>
                <a:latin typeface="Arial"/>
              </a:rPr>
              <a:t>smtpserverport = 465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233000"/>
              </a:lnSpc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每个模块都有一个或者几个维护者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他们负责</a:t>
            </a:r>
            <a:r>
              <a:rPr lang="en-US" sz="1100">
                <a:latin typeface="Arial"/>
              </a:rPr>
              <a:t>review</a:t>
            </a:r>
            <a:r>
              <a:rPr lang="en-US" sz="1100">
                <a:latin typeface="Arial"/>
              </a:rPr>
              <a:t>提交者的代码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如果补丁没有问题会先</a:t>
            </a:r>
            <a:r>
              <a:rPr lang="en-US" sz="1100">
                <a:latin typeface="Arial"/>
              </a:rPr>
              <a:t>apply</a:t>
            </a:r>
            <a:r>
              <a:rPr lang="en-US" sz="1100">
                <a:latin typeface="Arial"/>
              </a:rPr>
              <a:t>到</a:t>
            </a:r>
            <a:r>
              <a:rPr lang="en-US" sz="1100">
                <a:latin typeface="Arial"/>
              </a:rPr>
              <a:t>maintainer</a:t>
            </a:r>
            <a:r>
              <a:rPr lang="en-US" sz="1100">
                <a:latin typeface="Arial"/>
              </a:rPr>
              <a:t>自己的分支上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再由</a:t>
            </a:r>
            <a:r>
              <a:rPr lang="en-US" sz="1100">
                <a:latin typeface="Arial"/>
              </a:rPr>
              <a:t>maintainer</a:t>
            </a:r>
            <a:r>
              <a:rPr lang="en-US" sz="1100">
                <a:latin typeface="Arial"/>
              </a:rPr>
              <a:t>合并到</a:t>
            </a:r>
            <a:r>
              <a:rPr lang="en-US" sz="1100">
                <a:latin typeface="Arial"/>
              </a:rPr>
              <a:t>master</a:t>
            </a:r>
            <a:r>
              <a:rPr lang="en-US" sz="1100">
                <a:latin typeface="Arial"/>
              </a:rPr>
              <a:t>分支上</a:t>
            </a:r>
            <a:r>
              <a:rPr lang="en-US" sz="1100">
                <a:latin typeface="Arial"/>
              </a:rPr>
              <a:t>.</a:t>
            </a:r>
            <a:r>
              <a:rPr lang="en-US" sz="1100">
                <a:latin typeface="Arial"/>
              </a:rPr>
              <a:t>通常我们说的</a:t>
            </a:r>
            <a:r>
              <a:rPr lang="en-US" sz="1100">
                <a:latin typeface="Arial"/>
              </a:rPr>
              <a:t>upstream</a:t>
            </a:r>
            <a:r>
              <a:rPr lang="en-US" sz="1100">
                <a:latin typeface="Arial"/>
              </a:rPr>
              <a:t>成功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指的就是提交出现在</a:t>
            </a:r>
            <a:r>
              <a:rPr lang="en-US" sz="1100">
                <a:latin typeface="Arial"/>
              </a:rPr>
              <a:t>master</a:t>
            </a:r>
            <a:r>
              <a:rPr lang="en-US" sz="1100">
                <a:latin typeface="Arial"/>
              </a:rPr>
              <a:t>分支</a:t>
            </a:r>
            <a:r>
              <a:rPr lang="en-US" sz="1100">
                <a:latin typeface="Arial"/>
              </a:rPr>
              <a:t>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带来的问题</a:t>
            </a:r>
            <a:r>
              <a:rPr lang="en-US" sz="1100">
                <a:latin typeface="Arial"/>
              </a:rPr>
              <a:t>:</a:t>
            </a:r>
            <a:r>
              <a:rPr lang="en-US" sz="1100">
                <a:latin typeface="Arial"/>
              </a:rPr>
              <a:t>耗时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通常一个复杂补丁的提交需要多个来回</a:t>
            </a:r>
            <a:r>
              <a:rPr lang="en-US" sz="1100">
                <a:latin typeface="Arial"/>
              </a:rPr>
              <a:t>,</a:t>
            </a:r>
            <a:r>
              <a:rPr lang="en-US" sz="1100">
                <a:latin typeface="Arial"/>
              </a:rPr>
              <a:t>由于时差问题</a:t>
            </a:r>
            <a:r>
              <a:rPr lang="en-US" sz="1100">
                <a:latin typeface="Arial"/>
              </a:rPr>
              <a:t>,maintainer</a:t>
            </a:r>
            <a:r>
              <a:rPr lang="en-US" sz="1100">
                <a:latin typeface="Arial"/>
              </a:rPr>
              <a:t>需要花费更久时间做反馈</a:t>
            </a:r>
            <a:r>
              <a:rPr lang="en-US" sz="1100">
                <a:latin typeface="Arial"/>
              </a:rPr>
              <a:t>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latin typeface="Arial"/>
              </a:rPr>
              <a:t>linux-next</a:t>
            </a:r>
            <a:r>
              <a:rPr lang="en-US" sz="1200">
                <a:latin typeface="Arial"/>
              </a:rPr>
              <a:t>下载下来后</a:t>
            </a:r>
            <a:r>
              <a:rPr lang="en-US" sz="1200">
                <a:latin typeface="Arial"/>
              </a:rPr>
              <a:t>,</a:t>
            </a:r>
            <a:r>
              <a:rPr lang="en-US" sz="1200">
                <a:latin typeface="Arial"/>
              </a:rPr>
              <a:t>需要一个</a:t>
            </a:r>
            <a:r>
              <a:rPr lang="en-US" sz="1200">
                <a:latin typeface="Arial"/>
              </a:rPr>
              <a:t>defconfig</a:t>
            </a:r>
            <a:r>
              <a:rPr lang="en-US" sz="1200">
                <a:latin typeface="Arial"/>
              </a:rPr>
              <a:t>和</a:t>
            </a:r>
            <a:r>
              <a:rPr lang="en-US" sz="1200">
                <a:latin typeface="Arial"/>
              </a:rPr>
              <a:t>rootfs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u="sng">
                <a:solidFill>
                  <a:srgbClr val="000000"/>
                </a:solidFill>
                <a:latin typeface="Arial"/>
              </a:rPr>
              <a:t>https://github.com/mmind/linux-rockchip/blob/devel/workbench/arch/arm/configs/rk3288_defconfig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下载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initramfs.cpio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修改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rk3288_defconfig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中的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toolchain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make ARCH=arm rk3288_defconfig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make ARCH=arm vmlinux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make ARCH=arm dtbs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cat arch/arm/boot/dts/rk3288-evb-rk808.dtb &gt;&gt; arch/arm/boot/Image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格式要求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./Documentation/zh_CN/CodingStyle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./Documentation/CodingStyle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1f497d"/>
                </a:solidFill>
                <a:latin typeface="Arial"/>
              </a:rPr>
              <a:t>如果新增一个模块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通常需要一个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txt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文档来说明这个模块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dts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的怎么用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如果有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dts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文件可以修改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那么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dts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也需要做成一个补丁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.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加上驱动本身的代码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总共会有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3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个补丁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再加上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cover-letter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是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4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封邮件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. 3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个补丁的顺序是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先有驱动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再有文档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最后在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dts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中打开它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.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原则是回退版本的时候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会到任意一条系统都是可以使用的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不会编不过</a:t>
            </a:r>
            <a:r>
              <a:rPr lang="en-US" sz="1100">
                <a:solidFill>
                  <a:srgbClr val="1f497d"/>
                </a:solidFill>
                <a:latin typeface="Arial"/>
              </a:rPr>
              <a:t>.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 u="sng">
                <a:solidFill>
                  <a:srgbClr val="000000"/>
                </a:solidFill>
                <a:latin typeface="Arial"/>
              </a:rPr>
              <a:t>linux-rockchip@lists.infradead.org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是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rockchip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的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mail list,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所有订阅这个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list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的人都可以收到邮件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cc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和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to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可以在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.gitconfig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里面指定缺省值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如果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git send-email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命令中不指定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to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和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cc,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那么就会以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.gitconfig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中设置的为准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可以在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.gitconfig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中设置好必须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cc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的人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, 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在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git send-email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中填该补丁需要发送给谁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(to).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请注意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: Signed-off-by 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的邮箱会自动加入到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cc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列表中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f497d"/>
                </a:solidFill>
                <a:latin typeface="Arial"/>
              </a:rPr>
              <a:t>建议多个补丁时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,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按目录发送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. 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会自动加上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--in-reply-to=,</a:t>
            </a:r>
            <a:r>
              <a:rPr lang="en-US" sz="1200">
                <a:solidFill>
                  <a:srgbClr val="1f497d"/>
                </a:solidFill>
                <a:latin typeface="Arial"/>
              </a:rPr>
              <a:t>这个参数使多封邮件串成一个系列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Arial"/>
              </a:rPr>
              <a:t>./tools/patman/patman -n -c5 -s1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Arial"/>
              </a:rPr>
              <a:t>n</a:t>
            </a:r>
            <a:r>
              <a:rPr lang="en-US">
                <a:solidFill>
                  <a:srgbClr val="1f497d"/>
                </a:solidFill>
                <a:latin typeface="Arial"/>
              </a:rPr>
              <a:t>是指不发送</a:t>
            </a:r>
            <a:r>
              <a:rPr lang="en-US">
                <a:solidFill>
                  <a:srgbClr val="1f497d"/>
                </a:solidFill>
                <a:latin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Arial"/>
              </a:rPr>
              <a:t>c5</a:t>
            </a:r>
            <a:r>
              <a:rPr lang="en-US">
                <a:solidFill>
                  <a:srgbClr val="1f497d"/>
                </a:solidFill>
                <a:latin typeface="Arial"/>
              </a:rPr>
              <a:t>是总共</a:t>
            </a:r>
            <a:r>
              <a:rPr lang="en-US">
                <a:solidFill>
                  <a:srgbClr val="1f497d"/>
                </a:solidFill>
                <a:latin typeface="Arial"/>
              </a:rPr>
              <a:t>5</a:t>
            </a:r>
            <a:r>
              <a:rPr lang="en-US">
                <a:solidFill>
                  <a:srgbClr val="1f497d"/>
                </a:solidFill>
                <a:latin typeface="Arial"/>
              </a:rPr>
              <a:t>条</a:t>
            </a:r>
            <a:r>
              <a:rPr lang="en-US">
                <a:solidFill>
                  <a:srgbClr val="1f497d"/>
                </a:solidFill>
                <a:latin typeface="Arial"/>
              </a:rPr>
              <a:t>commit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Arial"/>
              </a:rPr>
              <a:t>s1</a:t>
            </a:r>
            <a:r>
              <a:rPr lang="en-US">
                <a:solidFill>
                  <a:srgbClr val="1f497d"/>
                </a:solidFill>
                <a:latin typeface="Arial"/>
              </a:rPr>
              <a:t>是跳掉最上面的一条</a:t>
            </a:r>
            <a:r>
              <a:rPr lang="en-US">
                <a:solidFill>
                  <a:srgbClr val="1f497d"/>
                </a:solidFill>
                <a:latin typeface="Arial"/>
              </a:rPr>
              <a:t>commit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6800" y="1278000"/>
            <a:ext cx="4549320" cy="36298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6800" y="1278000"/>
            <a:ext cx="4549320" cy="362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78360"/>
            <a:ext cx="8229240" cy="363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101160"/>
            <a:ext cx="7315200" cy="470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78360"/>
            <a:ext cx="8229240" cy="363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6800" y="1278000"/>
            <a:ext cx="4549320" cy="36298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6800" y="1278000"/>
            <a:ext cx="4549320" cy="362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01160"/>
            <a:ext cx="7315200" cy="470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3629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7448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78360"/>
            <a:ext cx="401580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92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7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8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9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0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1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2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3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4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5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6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7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8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9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 flipH="1">
            <a:off x="-720" y="1000800"/>
            <a:ext cx="187560" cy="308700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 flipH="1">
            <a:off x="187200" y="1000800"/>
            <a:ext cx="7126200" cy="308700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685800" y="1699920"/>
            <a:ext cx="6400440" cy="1000080"/>
          </a:xfrm>
          <a:prstGeom prst="rect">
            <a:avLst/>
          </a:prstGeom>
        </p:spPr>
        <p:txBody>
          <a:bodyPr tIns="91440" bIns="91440" anchor="b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F0CE143-1EF4-4DCF-A9E2-3CEA9962B7DA}" type="slidenum">
              <a:rPr lang="en-US" sz="1300">
                <a:solidFill>
                  <a:srgbClr val="1f497d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4" name="PlaceHolder 5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0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1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3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5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7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9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1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2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3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4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5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6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7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8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9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0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1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2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3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4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5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6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7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8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9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0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1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2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3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4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5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6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7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8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9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0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1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2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3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4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5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6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7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8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9" name="CustomShape 51"/>
          <p:cNvSpPr/>
          <p:nvPr/>
        </p:nvSpPr>
        <p:spPr>
          <a:xfrm flipH="1">
            <a:off x="-720" y="-9000"/>
            <a:ext cx="187560" cy="120924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140" name="CustomShape 52"/>
          <p:cNvSpPr/>
          <p:nvPr/>
        </p:nvSpPr>
        <p:spPr>
          <a:xfrm flipH="1">
            <a:off x="187560" y="-9000"/>
            <a:ext cx="7817760" cy="120924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141" name="PlaceHolder 53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2" name="PlaceHolder 54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3" name="PlaceHolder 55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2A371F0-5CC6-4820-B60D-A08FEE509BF6}" type="slidenum">
              <a:rPr lang="en-US" sz="1300">
                <a:solidFill>
                  <a:srgbClr val="1f497d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1699920"/>
            <a:ext cx="6400440" cy="100008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efede2"/>
                </a:solidFill>
                <a:latin typeface="Arial"/>
                <a:ea typeface="Arial"/>
              </a:rPr>
              <a:t>Linux Kernel Upstream</a:t>
            </a:r>
            <a:r>
              <a:rPr lang="en-US" sz="36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en-US" sz="3600">
                <a:solidFill>
                  <a:srgbClr val="efede2"/>
                </a:solidFill>
                <a:latin typeface="Arial"/>
                <a:ea typeface="Arial"/>
              </a:rPr>
              <a:t>经验交流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efede2"/>
                </a:solidFill>
                <a:latin typeface="Arial"/>
                <a:ea typeface="Arial"/>
              </a:rPr>
              <a:t>系统产品三部 钟勇汪 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发补补丁的工具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(2)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patman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是依赖于关键在来实现的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常用的关键字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Series-to: email / alias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发给谁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多个收件人以逗号隔开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Series-cc: email / alias, …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抄送给谁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多个抄送人以逗号隔开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Series-version: n    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版本号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Series-prefix: prefix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版本前缀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比如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RFC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或者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RESEND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Cover-letter:           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信封头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This is the patch set title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信封标题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blah blah                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内容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more blah blah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END                       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结束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 (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以上关键字只需要在最上一条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中体现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Series-changes: n              #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第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版的修改记录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每一条补丁中都需要这个关键字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Guinea pig moved into its cage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空一行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然后加上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Series-changes: n-1,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第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n-1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版本的修改记录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同上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回应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review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回复邮件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不能使用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格式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email,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建议用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thunderbird.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修改补丁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再次发送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制作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:git format-patch -3 --cover-letter -v 2 -o outgoing/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 git send-email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或者在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上加入以下关键字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Series-version: 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Series-changes: 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-blah blah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 patman -c3 -s1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用其他邮箱代发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因为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263xmail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邮箱的限制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一次只能发送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封邮件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其他邮件会发送失败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推荐使用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gmail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邮箱来发送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需要使用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VPN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网页打开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gmail-&gt;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设置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账户导入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添加您拥有的其他电子邮件地址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填入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***@rock-chips.com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的邮箱信息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修改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~/.gitconfig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文件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[sendemail]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from = Chris Zhong &lt;zyw@rock-chips.com&gt;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smtpserver = smtp.gmail.com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smtpuser = zywang33@gmail.com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envelopesender = zywang33@gmail.com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smtpencryption = tls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smtppass = ******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smtpserverport = 587</a:t>
            </a:r>
            <a:r>
              <a:rPr lang="en-US">
                <a:solidFill>
                  <a:srgbClr val="1f497d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1f497d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订阅补丁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http://vger.kernel.org/vger-lists.html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点订阅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实际是发送邮件给</a:t>
            </a: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majordomo@vger.kernel.org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http://lists.infradead.org/mailman/listinfo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找到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linux-rockchip,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用邮箱注册一个帐号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会收到一封确认邮件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确认后登录可以修改配置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Set Digest Mode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摘要模式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如果打开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一天能收到一封摘要邮件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只要把这个关掉才能收到完整的补丁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Receive your own posts to the list?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是否接收自己发的补丁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建议关掉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否则会出现重复邮件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Conceal yourself from subscriber list?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偷偷订阅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Avoid duplicate copies of messages?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如果你的邮箱已经在收件人或抄送人列表中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就不再发给你了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u="sng">
                <a:solidFill>
                  <a:srgbClr val="336699"/>
                </a:solidFill>
                <a:latin typeface="Times New Roman"/>
                <a:ea typeface="Times New Roman"/>
              </a:rPr>
              <a:t>http://lists.infradead.org/mailman/listinfo/linux-rockchip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 Linux-rockchip Subscribers-&gt;Visit Subscribers List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登录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-&gt;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找到自己的邮箱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可以再次进入到设置界面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回复补丁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如果有人发布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rockchip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只要抄送给了</a:t>
            </a: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linux-rockchip@lists.infradead.org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就会收到邮件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如果有问题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可以直接回复邮件指出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如果觉得这个补丁很好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可以在邮件中回复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Reviewed-by: *** &lt;***@rock-chips.com&gt;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或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Tested-by: *** &lt;***@rock-chips.com&gt;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注意不能使用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格式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要用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text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格式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发布高质量的补丁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有助于提高在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upstream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的威望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获取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的信任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回复高质量的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邮件也可以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即便只是一句简单的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Reviewed-by: *** &lt;***@rock-chips.com&gt;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搜索补丁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https://patchwork.kernel.org/project/LKML/list/中检索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https://lkml.org/</a:t>
            </a:r>
            <a:r>
              <a:rPr lang="en-US" u="sng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u="sng">
                <a:solidFill>
                  <a:srgbClr val="000000"/>
                </a:solidFill>
                <a:latin typeface="Arial"/>
                <a:ea typeface="Arial"/>
              </a:rPr>
              <a:t>中检索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https://patchwork.kernel.org/help/pwclient/中下载pwclient工具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https://patchwork.kernel.org/project/LKML/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-&gt; </a:t>
            </a:r>
            <a:r>
              <a:rPr lang="en-US" sz="800" u="sng">
                <a:solidFill>
                  <a:srgbClr val="336699"/>
                </a:solidFill>
                <a:latin typeface="Verdana"/>
                <a:ea typeface="Verdana"/>
              </a:rPr>
              <a:t>project info</a:t>
            </a:r>
            <a:r>
              <a:rPr lang="en-US" sz="8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下载</a:t>
            </a:r>
            <a:r>
              <a:rPr lang="en-US" sz="900" u="sng">
                <a:solidFill>
                  <a:srgbClr val="336699"/>
                </a:solidFill>
                <a:latin typeface="Verdana"/>
                <a:ea typeface="Verdana"/>
              </a:rPr>
              <a:t>.pwclientrc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文件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放到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~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目录下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pwclient list "wdt"       #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列出标题中包含”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wdt”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的所有补丁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pwclient list -w Heiko "wdt" #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列出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Heiko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发不的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包含”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wdt”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的补丁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常用参数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apply &lt;ID&gt;   : Apply a patch (in the current dir, using -p1)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git-am &lt;ID&gt;  : Apply a patch to current git branch using "git am"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get &lt;ID&gt;       : Download a patch and save it locally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view &lt;ID&gt;     : View a patch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rockchip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的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maintainer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heiko Stübner &lt;heiko@sntech.de&gt;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Google+: </a:t>
            </a:r>
            <a:r>
              <a:rPr lang="en-US" u="sng">
                <a:solidFill>
                  <a:srgbClr val="336699"/>
                </a:solidFill>
                <a:latin typeface="Arial"/>
                <a:ea typeface="Arial"/>
              </a:rPr>
              <a:t>https://plus.google.com/+HeikoSt%C3%BCbner_x/posts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rockchip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的分支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git://git.kernel.org/pub/scm/linux/kernel/git/mmind/linux-rockchip.git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6" name="Shape 18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23560" y="1333440"/>
            <a:ext cx="797040" cy="79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maintainers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Every upstream person is different.  Doug’s experience: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Rockchip (Heiko): very helpful / responsive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Audio, Regulator, SPI (Mark Brown): very responsive, very smart, not very diplomatic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I2C (Wolfram): not responsive, but good at not losing track of things (does this in his spare time)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Clock (Mike T): periods of responsiveness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ARM (Russell King): 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什么是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upstream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Upstream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是指软件开发者向原作者或管理者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(maintainers)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发布补丁的行为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包括修复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bug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和增加新功能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通常是以邮件的形式发出补丁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https://kernel.org/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为什么要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upstream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规范代码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获得更好的可读性；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发现潜在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bug;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获得更多关注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有开发者会帮我们修复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bug;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更容易升级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版本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什么是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LKML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Linux Kernel Mailing List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它是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linux kernel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发展的主邮件列表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几乎所有关于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的通知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讨论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都可以在这里看到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发送补丁时只需要收件人中加入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1" lang="en-US" u="sng">
                <a:solidFill>
                  <a:srgbClr val="336699"/>
                </a:solidFill>
                <a:latin typeface="Arial"/>
                <a:ea typeface="Arial"/>
              </a:rPr>
              <a:t>linux-kernel@vger.kernel.org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就可以在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LKML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上看到自己的补丁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rockchip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的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mail list: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https://patchwork.kernel.org/project/linux-rockchip/list/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336699"/>
                </a:solidFill>
                <a:latin typeface="Arial"/>
                <a:ea typeface="Arial"/>
              </a:rPr>
              <a:t>http://lists.infradead.org/pipermail/linux-rockchip/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upstream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的步骤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制作补丁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发送补丁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反馈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根据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的要求修改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或者对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的要求提出疑问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并回复邮件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再次发出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V2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接受补丁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回复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applied;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把补丁合并到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master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分支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Rockchip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首个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upstream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补丁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95" name="Shape 12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4680" y="1191600"/>
            <a:ext cx="3637800" cy="38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制作补丁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下载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linux-next kernel: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git://git.kernel.org/pub/scm/linux/kernel/git/next/linux-next.git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修改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提交时加签名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git commit -s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生成补丁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git format-patch --cover-letter -2 -o outgoing/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检查补丁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./scripts/checkpatch.pl --strict outgoing/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修改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重新生成没有警告和错误的补丁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有一些格式可能会检查不出来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需要靠自己发现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编辑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outgoing/0000-cover-letter.patch,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填写标题和内容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发布补丁的工具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(1)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278360"/>
            <a:ext cx="8229240" cy="38646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git-send-email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安装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 sudo apt-get install git-email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修改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~/.gitconfig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[sendemail]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smtpencryption = tls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smtpserver = smtp.rock-chips.com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smtpuser = ***@rock-chips.com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smtpserverport = 25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smtppass=********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to=***@gmail.com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cc=linux-rockchip@lists.infradead.org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获取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的邮箱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 ./scripts/get_maintainer.pl -f drivers/mfd/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发出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:git send-email outgoing/* --to ***@gmail.com --cc ***@rock-chips.com 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发补补丁的工具</a:t>
            </a:r>
            <a:r>
              <a:rPr lang="en-US" sz="4400">
                <a:solidFill>
                  <a:srgbClr val="efede2"/>
                </a:solidFill>
                <a:latin typeface="Arial"/>
                <a:ea typeface="Arial"/>
              </a:rPr>
              <a:t>(2)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patman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这个工具在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u-boot/tools/patman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中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这是一个开源工具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(maintainer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是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Simon Glass),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集成了补丁制作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检查和发送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This tool is a Python script which: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Creates patch directly from your branch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Cleans them up by removing unwanted tags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Inserts a cover letter with change lists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Runs the patches through checkpatch.pl and its own checks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- Optionally emails them out to selected people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参数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patman -n -c5 -s1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