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214" autoAdjust="0"/>
  </p:normalViewPr>
  <p:slideViewPr>
    <p:cSldViewPr>
      <p:cViewPr>
        <p:scale>
          <a:sx n="121" d="100"/>
          <a:sy n="121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71D9B1A-3776-4B7F-937C-71217EBC24D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10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形状个数：4 or 5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224BE6-0DD0-4E43-99AF-B999C74410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lang="zh-C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10/18/16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DD5CDC-8AE4-45C2-80D9-BEEE32A4271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21320" y="1052736"/>
            <a:ext cx="2740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Training：搜索任务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66400" y="221868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1695960" y="2737440"/>
            <a:ext cx="30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2587680" y="2218680"/>
            <a:ext cx="1335600" cy="137988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3144960" y="2438640"/>
            <a:ext cx="221040" cy="22104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6"/>
          <p:cNvSpPr/>
          <p:nvPr/>
        </p:nvSpPr>
        <p:spPr>
          <a:xfrm>
            <a:off x="2819520" y="2626920"/>
            <a:ext cx="221040" cy="221040"/>
          </a:xfrm>
          <a:prstGeom prst="ellipse">
            <a:avLst/>
          </a:prstGeom>
          <a:noFill/>
          <a:ln w="2556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7"/>
          <p:cNvSpPr/>
          <p:nvPr/>
        </p:nvSpPr>
        <p:spPr>
          <a:xfrm>
            <a:off x="2819520" y="3041640"/>
            <a:ext cx="221040" cy="221040"/>
          </a:xfrm>
          <a:prstGeom prst="ellipse">
            <a:avLst/>
          </a:prstGeom>
          <a:noFill/>
          <a:ln w="25560">
            <a:solidFill>
              <a:srgbClr val="0D0D0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8"/>
          <p:cNvSpPr/>
          <p:nvPr/>
        </p:nvSpPr>
        <p:spPr>
          <a:xfrm>
            <a:off x="3144960" y="3236040"/>
            <a:ext cx="221040" cy="221040"/>
          </a:xfrm>
          <a:prstGeom prst="ellipse">
            <a:avLst/>
          </a:prstGeom>
          <a:noFill/>
          <a:ln w="25560">
            <a:solidFill>
              <a:srgbClr val="E46C0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9"/>
          <p:cNvSpPr/>
          <p:nvPr/>
        </p:nvSpPr>
        <p:spPr>
          <a:xfrm>
            <a:off x="3438360" y="3041640"/>
            <a:ext cx="221040" cy="221040"/>
          </a:xfrm>
          <a:prstGeom prst="ellipse">
            <a:avLst/>
          </a:prstGeom>
          <a:noFill/>
          <a:ln w="255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0"/>
          <p:cNvSpPr/>
          <p:nvPr/>
        </p:nvSpPr>
        <p:spPr>
          <a:xfrm>
            <a:off x="3438360" y="2626920"/>
            <a:ext cx="221040" cy="221040"/>
          </a:xfrm>
          <a:prstGeom prst="ellipse">
            <a:avLst/>
          </a:prstGeom>
          <a:noFill/>
          <a:ln w="255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11"/>
          <p:cNvSpPr/>
          <p:nvPr/>
        </p:nvSpPr>
        <p:spPr>
          <a:xfrm flipH="1">
            <a:off x="2876040" y="2669400"/>
            <a:ext cx="108000" cy="13572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12"/>
          <p:cNvSpPr/>
          <p:nvPr/>
        </p:nvSpPr>
        <p:spPr>
          <a:xfrm>
            <a:off x="3255480" y="2481120"/>
            <a:ext cx="360" cy="13572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13"/>
          <p:cNvSpPr/>
          <p:nvPr/>
        </p:nvSpPr>
        <p:spPr>
          <a:xfrm flipH="1">
            <a:off x="3201480" y="3278880"/>
            <a:ext cx="108000" cy="13572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4"/>
          <p:cNvSpPr/>
          <p:nvPr/>
        </p:nvSpPr>
        <p:spPr>
          <a:xfrm>
            <a:off x="3476880" y="2720520"/>
            <a:ext cx="144000" cy="6768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15"/>
          <p:cNvSpPr/>
          <p:nvPr/>
        </p:nvSpPr>
        <p:spPr>
          <a:xfrm>
            <a:off x="3471840" y="3117960"/>
            <a:ext cx="144000" cy="6804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16"/>
          <p:cNvSpPr/>
          <p:nvPr/>
        </p:nvSpPr>
        <p:spPr>
          <a:xfrm>
            <a:off x="2862000" y="3117960"/>
            <a:ext cx="144000" cy="68040"/>
          </a:xfrm>
          <a:prstGeom prst="line">
            <a:avLst/>
          </a:prstGeom>
          <a:ln w="28440">
            <a:solidFill>
              <a:srgbClr val="10243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7"/>
          <p:cNvSpPr/>
          <p:nvPr/>
        </p:nvSpPr>
        <p:spPr>
          <a:xfrm>
            <a:off x="4014360" y="221652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8"/>
          <p:cNvSpPr/>
          <p:nvPr/>
        </p:nvSpPr>
        <p:spPr>
          <a:xfrm>
            <a:off x="2958480" y="3636000"/>
            <a:ext cx="839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600ms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9"/>
          <p:cNvSpPr/>
          <p:nvPr/>
        </p:nvSpPr>
        <p:spPr>
          <a:xfrm>
            <a:off x="5454720" y="223344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0"/>
          <p:cNvSpPr/>
          <p:nvPr/>
        </p:nvSpPr>
        <p:spPr>
          <a:xfrm>
            <a:off x="5454720" y="2720520"/>
            <a:ext cx="1335600" cy="41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反应正确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+0.5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1"/>
          <p:cNvSpPr/>
          <p:nvPr/>
        </p:nvSpPr>
        <p:spPr>
          <a:xfrm>
            <a:off x="4308120" y="3651120"/>
            <a:ext cx="8395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100ms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2"/>
          <p:cNvSpPr/>
          <p:nvPr/>
        </p:nvSpPr>
        <p:spPr>
          <a:xfrm>
            <a:off x="1115640" y="4221000"/>
            <a:ext cx="6624360" cy="6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视觉搜索任务：判断红色或绿色圆圈中bar的方向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奖励：红色或绿色分别与高奖励或低奖励建立联系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1"/>
          <p:cNvSpPr/>
          <p:nvPr/>
        </p:nvSpPr>
        <p:spPr>
          <a:xfrm>
            <a:off x="78840" y="332656"/>
            <a:ext cx="274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实验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9840" y="671028"/>
            <a:ext cx="2740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Test</a:t>
            </a:r>
            <a:r>
              <a:rPr lang="zh-CN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阶段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：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记忆任务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49800" y="4005000"/>
            <a:ext cx="8064360" cy="6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朝向： 指导语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任务： 检测形状是否呈现过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49800" y="206316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1179360" y="2581920"/>
            <a:ext cx="30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2071080" y="2063160"/>
            <a:ext cx="1335600" cy="137988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6"/>
          <p:cNvSpPr/>
          <p:nvPr/>
        </p:nvSpPr>
        <p:spPr>
          <a:xfrm>
            <a:off x="3497760" y="206100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7"/>
          <p:cNvSpPr/>
          <p:nvPr/>
        </p:nvSpPr>
        <p:spPr>
          <a:xfrm>
            <a:off x="4937760" y="207792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8"/>
          <p:cNvSpPr/>
          <p:nvPr/>
        </p:nvSpPr>
        <p:spPr>
          <a:xfrm>
            <a:off x="6359400" y="2098800"/>
            <a:ext cx="1335600" cy="1382400"/>
          </a:xfrm>
          <a:prstGeom prst="rect">
            <a:avLst/>
          </a:prstGeom>
          <a:noFill/>
          <a:ln w="9360">
            <a:solidFill>
              <a:srgbClr val="000000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2342160" y="2571480"/>
            <a:ext cx="167040" cy="12564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2666880" y="2265480"/>
            <a:ext cx="143640" cy="143640"/>
          </a:xfrm>
          <a:prstGeom prst="rect">
            <a:avLst/>
          </a:prstGeom>
          <a:solidFill>
            <a:srgbClr val="66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11"/>
          <p:cNvSpPr/>
          <p:nvPr/>
        </p:nvSpPr>
        <p:spPr>
          <a:xfrm>
            <a:off x="2899800" y="2980800"/>
            <a:ext cx="147240" cy="148320"/>
          </a:xfrm>
          <a:prstGeom prst="ellipse">
            <a:avLst/>
          </a:prstGeom>
          <a:solidFill>
            <a:srgbClr val="E46C0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2975040" y="2535480"/>
            <a:ext cx="161640" cy="161640"/>
          </a:xfrm>
          <a:prstGeom prst="diamond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13"/>
          <p:cNvSpPr/>
          <p:nvPr/>
        </p:nvSpPr>
        <p:spPr>
          <a:xfrm>
            <a:off x="2414520" y="2986560"/>
            <a:ext cx="161640" cy="3672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14"/>
          <p:cNvSpPr/>
          <p:nvPr/>
        </p:nvSpPr>
        <p:spPr>
          <a:xfrm rot="5400000">
            <a:off x="2414160" y="2986200"/>
            <a:ext cx="161640" cy="3672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15"/>
          <p:cNvSpPr/>
          <p:nvPr/>
        </p:nvSpPr>
        <p:spPr>
          <a:xfrm rot="16200000">
            <a:off x="4120560" y="2777760"/>
            <a:ext cx="89640" cy="8964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16"/>
          <p:cNvSpPr/>
          <p:nvPr/>
        </p:nvSpPr>
        <p:spPr>
          <a:xfrm flipV="1">
            <a:off x="4165200" y="2507040"/>
            <a:ext cx="13320" cy="27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7"/>
          <p:cNvSpPr/>
          <p:nvPr/>
        </p:nvSpPr>
        <p:spPr>
          <a:xfrm>
            <a:off x="6955200" y="2687400"/>
            <a:ext cx="143640" cy="143640"/>
          </a:xfrm>
          <a:prstGeom prst="rect">
            <a:avLst/>
          </a:prstGeom>
          <a:solidFill>
            <a:srgbClr val="66FF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36</Words>
  <Application>Microsoft Office PowerPoint</Application>
  <PresentationFormat>全屏显示(4:3)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91</cp:revision>
  <dcterms:created xsi:type="dcterms:W3CDTF">2016-04-14T12:10:13Z</dcterms:created>
  <dcterms:modified xsi:type="dcterms:W3CDTF">2017-03-27T07:32:36Z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