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D7A9-644C-493B-85EC-217EB2039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D471C-CB0B-4E51-B0E6-9FE39D47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2F8E1-64BE-46B1-AEA7-1D5116C1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37894-F0C2-4087-A4C4-C01C152F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7202-6812-41CC-A80B-66EE4CC6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12D7D-D8A6-419F-AF22-FC193D2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8C830-30CA-4F61-9015-3FB2EE51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CDEEC-3146-47F7-8D9F-E8AA5517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9F656-1C1C-4061-BC41-58CA3F06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47C26-0B51-4B2B-93F7-09EBF20C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1DC700-B38A-4292-A679-E154F367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D72DC-54FB-41DC-95C6-6F3FAA1A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26D14-EC66-4A0D-9AEC-145CD06D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095C9-EA2D-439C-A638-677C5E87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839A1-42EB-492A-B1A9-AB34C84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9725-6ED5-4B68-9AD7-4434AB05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EABF1-4708-4A94-83D3-3E9B8E50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32E23-842B-4EB1-8F5E-C39AB8F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3084F-33A2-4CBE-8812-959801B4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55BC-FC5D-44FA-AC4D-EA1D71E3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5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706E-5768-4DB1-8C8F-E39FD0F5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A5D23-E63F-4394-AAD0-B82D2714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78122-EDEC-454B-A85D-05E0C089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9C6AB-CC34-4969-AE9D-6C32D498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AB7A-B101-4564-A13F-91FF4DFE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DD7BC-C43F-4223-A11B-1EED736B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A5ADE-5D46-4C0E-90ED-4537B0C69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220EE-A4B6-470D-8712-662B1674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276F9-342B-4C3D-A3F5-D9E132EB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98423-8CC3-4F10-A27D-187B6EBA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6CB60-FD75-4833-8664-F58062A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9454-B50D-421C-8B85-A28A31A5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71B35-850B-4E80-95E8-750A7F11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DB8EB-E7E9-4356-9041-0C0C4F4CF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66086-D350-4E04-8715-A5AB5B529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F0DFE-D9D2-43FF-A19B-C7AAC3C65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FD0B59-D330-46F1-8174-FB26D160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1CFBDE-BE7E-4579-B33C-7CBA2830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537B9-F8F3-4F95-B698-EA3354C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4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B031-258C-4433-ADA9-90E81F3E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A42D4-1FF3-486E-A96F-E36313B5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366F7-C7D9-46F6-80DC-3D840839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CCADE-4FDC-4736-B789-D6EF4F45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99BCB-49CD-4A65-9F12-B686F8A9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C3226F-857B-4B66-AF6A-C6D87FB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20BA9-0E25-41A4-8D72-CF9DDE6D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3B3E-A0FA-4DB1-8342-BC6B666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F0635-21E4-424B-88AF-21130BB2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83B1A-7B2F-4629-B29D-435BED63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78D23-0699-4041-867C-66DBE839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05C56-675B-4F7C-853A-81200609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BB7C5-AC84-4ED3-98C7-0B108AA8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8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0380-6C2E-440B-9572-E20489D6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81DF2-19FD-49AF-BEBF-B71A7D828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726ED-8274-4AEE-A748-DC97D423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9D8E9-7AF4-45F0-9B14-F2B4B20C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FD923-BC74-4477-B3C0-B0FBF537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146D3-581E-49D4-BE97-0548D6F9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0B09BA-B42C-4673-8B13-5743903D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C10ED-E295-43CA-9D80-6F6CF4EF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3F705-72A0-47C1-812D-61064DC15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5DB5-C512-4862-867D-800053192EA6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40981-93B2-45DD-B8A4-F2AFB44B5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AA78A-DA5E-4301-AECF-FFDF630AE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0847-6A9F-44BE-9964-F1962630E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100330-4989-4635-8928-7CCE68E0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8865" cy="3062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0D5A74-D08C-42A7-8664-9CE0B2A0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2650"/>
            <a:ext cx="5588371" cy="32092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DE008-1637-4D25-9AAB-CD34D95A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65" y="254"/>
            <a:ext cx="6096001" cy="34287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B133E5-8D5B-414B-B2D4-2EDC49D19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65" y="3429000"/>
            <a:ext cx="6096001" cy="31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6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1FD27B-57D2-4E26-AF75-CCF53941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321768" cy="24946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082261-ADB3-4786-AB96-934E4180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69" y="0"/>
            <a:ext cx="4979548" cy="26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6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521</dc:creator>
  <cp:lastModifiedBy>521</cp:lastModifiedBy>
  <cp:revision>6</cp:revision>
  <dcterms:created xsi:type="dcterms:W3CDTF">2021-04-03T10:01:34Z</dcterms:created>
  <dcterms:modified xsi:type="dcterms:W3CDTF">2021-04-04T02:00:53Z</dcterms:modified>
</cp:coreProperties>
</file>