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4192-2C90-E8C2-54DF-F6583E0C4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9F535-F261-817D-6E02-53D8FD27B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1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5" indent="0" algn="ctr">
              <a:buNone/>
              <a:defRPr sz="1600"/>
            </a:lvl5pPr>
            <a:lvl6pPr marL="2286054" indent="0" algn="ctr">
              <a:buNone/>
              <a:defRPr sz="1600"/>
            </a:lvl6pPr>
            <a:lvl7pPr marL="2743265" indent="0" algn="ctr">
              <a:buNone/>
              <a:defRPr sz="1600"/>
            </a:lvl7pPr>
            <a:lvl8pPr marL="3200478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BAB43-AAF7-1C0D-B1D9-C6270538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F562-0B25-F76D-BD69-3E13F6A6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FC0A-451C-1243-218F-641A38AB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7793-52C1-5E05-7356-AA3E611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86665-EE9B-B05B-968E-F62430723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1F6C-C4E7-533C-81D1-BF58786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9427-94C9-C9B2-5B7D-23E976F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5C936-6487-CC64-F3D9-6F970C74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8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85DA4-DE92-850C-2121-62C60AEF8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D3E79-8161-2C30-26F8-2EEE2AC7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6D5B-25E7-52F8-9C1E-51F8F953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0F85-A85B-ADBD-B9C7-CF69CA95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B992-7D2F-3A63-B138-74E28323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0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CE93-C3B3-315F-C17F-84026ADC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7946-5BE9-A69C-8238-E10B451E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B02D-A081-F2F5-49D5-0CE4584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6D57-4EDA-8BA0-56E5-DE0E9BEB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F369-124D-DE2B-8439-EBA33CF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8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1B6E-CC59-FD7A-EE17-352E894C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4" y="1709744"/>
            <a:ext cx="1051559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E9128-0E3F-ED4B-191C-50DCD4F2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4" y="4589470"/>
            <a:ext cx="1051559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D97C-80D3-8277-AC91-05464E29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AB80-69DC-AF52-FD87-E941BAC3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8504B-2B6A-507A-ACF2-C02B6549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1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F714-DAAB-434A-D9AD-F2D4CA93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F71C-4391-BD57-2993-5E69021F0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77C28-8A0F-DE0A-51C5-B53361007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7B35-9F3A-F989-E97C-EBA13B74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E584-4549-6430-AB2F-AFDEDC8D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E9CB-2094-F6E5-CA2F-3596D141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64BB-516C-4E76-FFAB-3D686B2B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599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A0D6-AC4E-E878-3056-E4DDE21C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63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5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8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785FD-4F2D-7649-004E-E9D67791E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76"/>
            <a:ext cx="515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BDF5-EF3C-097E-73BB-80E575F33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1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5" indent="0">
              <a:buNone/>
              <a:defRPr sz="1600" b="1"/>
            </a:lvl5pPr>
            <a:lvl6pPr marL="2286054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8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0177B-67AD-0845-BC0C-B99A7A296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B71CD-967D-BA9D-05D2-D763949D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39A61-EDD7-C23D-70D5-DBB3B39D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E5F6-0B7A-0E06-5A2E-2B57C689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57E5-56A9-6420-328D-1B1D5F60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556F9-D114-E13B-16E0-18668EC3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68E7D-8666-35EA-4AF7-E3B6676E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52C9-E6AA-90AA-D42A-0F48794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10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7287-5D24-4D79-F47E-DAEC886B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D59D-6D30-A58B-49F6-3FDC32E1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5197A-2ACD-EA86-642C-7EB25A65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2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8CBA-C51F-3B36-E077-9339748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D86-57EB-F3C5-5B78-96EFDC1B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87431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0B247-982C-9ADD-FAE2-8FB87CA2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1"/>
            </a:lvl2pPr>
            <a:lvl3pPr marL="914421" indent="0">
              <a:buNone/>
              <a:defRPr sz="1201"/>
            </a:lvl3pPr>
            <a:lvl4pPr marL="1371633" indent="0">
              <a:buNone/>
              <a:defRPr sz="1001"/>
            </a:lvl4pPr>
            <a:lvl5pPr marL="1828845" indent="0">
              <a:buNone/>
              <a:defRPr sz="1001"/>
            </a:lvl5pPr>
            <a:lvl6pPr marL="2286054" indent="0">
              <a:buNone/>
              <a:defRPr sz="1001"/>
            </a:lvl6pPr>
            <a:lvl7pPr marL="2743265" indent="0">
              <a:buNone/>
              <a:defRPr sz="1001"/>
            </a:lvl7pPr>
            <a:lvl8pPr marL="3200478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472D9-ADA0-E578-1669-D3811909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2E0F6-11DC-3697-224E-E7B1CE93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9E73-E4D1-9003-90BE-F0F4062E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5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FDE4-0063-D3A1-AF17-AB04A6C1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1CDF5-FE4A-E36D-73F1-64D1F695A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87431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799"/>
            </a:lvl2pPr>
            <a:lvl3pPr marL="914421" indent="0">
              <a:buNone/>
              <a:defRPr sz="2400"/>
            </a:lvl3pPr>
            <a:lvl4pPr marL="1371633" indent="0">
              <a:buNone/>
              <a:defRPr sz="2000"/>
            </a:lvl4pPr>
            <a:lvl5pPr marL="1828845" indent="0">
              <a:buNone/>
              <a:defRPr sz="2000"/>
            </a:lvl5pPr>
            <a:lvl6pPr marL="2286054" indent="0">
              <a:buNone/>
              <a:defRPr sz="2000"/>
            </a:lvl6pPr>
            <a:lvl7pPr marL="2743265" indent="0">
              <a:buNone/>
              <a:defRPr sz="2000"/>
            </a:lvl7pPr>
            <a:lvl8pPr marL="3200478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04E1A-CB6E-539C-4F33-CF748E06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1"/>
            </a:lvl2pPr>
            <a:lvl3pPr marL="914421" indent="0">
              <a:buNone/>
              <a:defRPr sz="1201"/>
            </a:lvl3pPr>
            <a:lvl4pPr marL="1371633" indent="0">
              <a:buNone/>
              <a:defRPr sz="1001"/>
            </a:lvl4pPr>
            <a:lvl5pPr marL="1828845" indent="0">
              <a:buNone/>
              <a:defRPr sz="1001"/>
            </a:lvl5pPr>
            <a:lvl6pPr marL="2286054" indent="0">
              <a:buNone/>
              <a:defRPr sz="1001"/>
            </a:lvl6pPr>
            <a:lvl7pPr marL="2743265" indent="0">
              <a:buNone/>
              <a:defRPr sz="1001"/>
            </a:lvl7pPr>
            <a:lvl8pPr marL="3200478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FACD-523E-B6B4-7192-4CA80AB3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9FD0-3125-3C17-029F-5ED331E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E714-EF11-7979-3CBE-40CBE58D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88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7167E-8157-ABA7-D1CE-8AB92E1F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9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A73E-C06A-CCE6-F6D1-651E326E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DC13-F8DF-2C1F-A475-D51135CC0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7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D706-645F-456A-9DC3-AC99AC4EEB8C}" type="datetimeFigureOut">
              <a:rPr lang="en-GB" smtClean="0"/>
              <a:t>06/01/2023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704E-AA39-6BCC-91D5-F12F371FC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99AE5-4FE8-DD77-B670-8D7ED5304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3" y="6356357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178F-D385-44B3-A317-3FC7CE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4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6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1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2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3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5" indent="-228607" algn="l" defTabSz="91442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4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5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8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3318-B3C1-5D31-B2FD-21541B8E6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66433-4D42-E781-06C7-92A110D3E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00382-FD67-1588-F6BF-5B8FA4DE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0DEC2F0-C08F-F0E3-E2F7-DC6AC71E8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250A4D3-F308-10AC-8F1F-DFF214493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7B2D87-DE68-B045-2538-CA59ADD6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8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06529B7-8271-9E07-E1CA-8CF3A1108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FA5CB0-629E-C157-6753-828335F0E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23" y="457200"/>
            <a:ext cx="73833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6LawalA</dc:creator>
  <cp:lastModifiedBy>6LawalA</cp:lastModifiedBy>
  <cp:revision>3</cp:revision>
  <dcterms:created xsi:type="dcterms:W3CDTF">2023-01-06T22:32:51Z</dcterms:created>
  <dcterms:modified xsi:type="dcterms:W3CDTF">2023-01-07T03:35:36Z</dcterms:modified>
</cp:coreProperties>
</file>