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152062" cy="7596187"/>
  <p:notesSz cx="7596187" cy="101520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57C7D9-2DBC-4F6D-956D-2AF8021E8F4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302000" y="9642600"/>
            <a:ext cx="3292200" cy="5076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CD30D0-554E-41B7-AD4F-0B9855AD3C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60320" y="4822920"/>
            <a:ext cx="6076440" cy="456696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 about importance of accurate emotion expression and recognition for functioning in daily life.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302000" y="9642600"/>
            <a:ext cx="3292200" cy="5076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87843F-506C-4467-8AA2-CAAB162C0A7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60320" y="4822920"/>
            <a:ext cx="6076440" cy="456696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 about importance of accurate emotion expression and recognition for functioning in daily life.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302000" y="9642600"/>
            <a:ext cx="3292200" cy="5076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52C8A7-AB76-4695-9040-7AF8161F6DC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60320" y="4822920"/>
            <a:ext cx="6076440" cy="45669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60320" y="4822920"/>
            <a:ext cx="6076440" cy="45669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302000" y="9642600"/>
            <a:ext cx="3292200" cy="5076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5320D9-D25C-4001-96E2-583FB72A35C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314800" y="1776960"/>
            <a:ext cx="5521320" cy="44053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314800" y="1776960"/>
            <a:ext cx="5521320" cy="440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314800" y="1776960"/>
            <a:ext cx="5521320" cy="44053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314800" y="1776960"/>
            <a:ext cx="5521320" cy="440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/>
          <a:p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319880"/>
            <a:ext cx="10151640" cy="2887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151640" cy="2808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10" descr=""/>
          <p:cNvPicPr/>
          <p:nvPr/>
        </p:nvPicPr>
        <p:blipFill>
          <a:blip r:embed="rId2"/>
          <a:stretch/>
        </p:blipFill>
        <p:spPr>
          <a:xfrm>
            <a:off x="8229600" y="431640"/>
            <a:ext cx="1612440" cy="78876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11280" y="7016760"/>
            <a:ext cx="2114280" cy="506160"/>
          </a:xfrm>
          <a:prstGeom prst="rect">
            <a:avLst/>
          </a:prstGeom>
        </p:spPr>
        <p:txBody>
          <a:bodyPr lIns="101520" rIns="101520" tIns="50760" bIns="5076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696080" y="7016760"/>
            <a:ext cx="2114280" cy="506160"/>
          </a:xfrm>
          <a:prstGeom prst="rect">
            <a:avLst/>
          </a:prstGeom>
        </p:spPr>
        <p:txBody>
          <a:bodyPr lIns="101520" rIns="101520" tIns="50760" bIns="50760"/>
          <a:p>
            <a:pPr algn="r">
              <a:lnSpc>
                <a:spcPct val="100000"/>
              </a:lnSpc>
            </a:pPr>
            <a:fld id="{4EF80741-DE3E-4039-A211-BC11C60778AD}" type="slidenum">
              <a:rPr b="0" lang="en-US" sz="10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单击鼠标编辑标题文字格式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GB" sz="2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1" lang="en-GB" sz="2200" spc="-1" strike="noStrike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2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i="1" lang="en-GB" sz="22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GB" sz="20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GB" sz="20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GB" sz="20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GB" sz="20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7319880"/>
            <a:ext cx="10151640" cy="2887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151640" cy="2808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10" descr=""/>
          <p:cNvPicPr/>
          <p:nvPr/>
        </p:nvPicPr>
        <p:blipFill>
          <a:blip r:embed="rId2"/>
          <a:stretch/>
        </p:blipFill>
        <p:spPr>
          <a:xfrm>
            <a:off x="8229600" y="431640"/>
            <a:ext cx="1612440" cy="7887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11280" y="322200"/>
            <a:ext cx="7237080" cy="1266480"/>
          </a:xfrm>
          <a:prstGeom prst="rect">
            <a:avLst/>
          </a:prstGeom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5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1280" y="1817640"/>
            <a:ext cx="8627760" cy="5116320"/>
          </a:xfrm>
          <a:prstGeom prst="rect">
            <a:avLst/>
          </a:prstGeom>
        </p:spPr>
        <p:txBody>
          <a:bodyPr lIns="101520" rIns="10152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1" lang="en-GB" sz="2500" spc="-1" strike="noStrike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i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r>
              <a:rPr b="1" lang="en-GB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22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611280" y="7016760"/>
            <a:ext cx="2114280" cy="506160"/>
          </a:xfrm>
          <a:prstGeom prst="rect">
            <a:avLst/>
          </a:prstGeom>
        </p:spPr>
        <p:txBody>
          <a:bodyPr lIns="101520" rIns="101520" tIns="50760" bIns="5076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696080" y="7016760"/>
            <a:ext cx="2114280" cy="506160"/>
          </a:xfrm>
          <a:prstGeom prst="rect">
            <a:avLst/>
          </a:prstGeom>
        </p:spPr>
        <p:txBody>
          <a:bodyPr lIns="101520" rIns="101520" tIns="50760" bIns="50760"/>
          <a:p>
            <a:pPr algn="r">
              <a:lnSpc>
                <a:spcPct val="100000"/>
              </a:lnSpc>
            </a:pPr>
            <a:fld id="{B452054E-DBB5-4A4B-914C-E7002D3BEDF2}" type="slidenum">
              <a:rPr b="0" lang="en-US" sz="10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369000"/>
            <a:ext cx="10151640" cy="5486040"/>
          </a:xfrm>
          <a:prstGeom prst="rect">
            <a:avLst/>
          </a:prstGeom>
          <a:solidFill>
            <a:srgbClr val="ff66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785880" y="972000"/>
            <a:ext cx="8580240" cy="4072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Turtlebot_gazebo Familiarization and Obstacle Avoidance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(Weekly Review)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Xiaowei Lin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Department of Electrical and Computer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Faculty of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0" y="7315200"/>
            <a:ext cx="10151640" cy="280800"/>
          </a:xfrm>
          <a:prstGeom prst="rect">
            <a:avLst/>
          </a:prstGeom>
          <a:solidFill>
            <a:srgbClr val="ff66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3913920" y="5979960"/>
            <a:ext cx="2323800" cy="120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11280" y="32220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1128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Solving the simple maze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1280" y="32220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512000" y="1296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TextShape 3"/>
          <p:cNvSpPr txBox="1"/>
          <p:nvPr/>
        </p:nvSpPr>
        <p:spPr>
          <a:xfrm>
            <a:off x="61164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Concepts of Obstacle Avoidance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008000" y="2396520"/>
            <a:ext cx="2088000" cy="14914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936000" y="4502880"/>
            <a:ext cx="2232000" cy="14731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6301080" y="3054960"/>
            <a:ext cx="3274920" cy="1841040"/>
          </a:xfrm>
          <a:prstGeom prst="rect">
            <a:avLst/>
          </a:prstGeom>
          <a:ln>
            <a:noFill/>
          </a:ln>
        </p:spPr>
      </p:pic>
      <p:sp>
        <p:nvSpPr>
          <p:cNvPr id="117" name="Line 4"/>
          <p:cNvSpPr/>
          <p:nvPr/>
        </p:nvSpPr>
        <p:spPr>
          <a:xfrm>
            <a:off x="3888000" y="3816000"/>
            <a:ext cx="208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369000"/>
            <a:ext cx="10151640" cy="5486040"/>
          </a:xfrm>
          <a:prstGeom prst="rect">
            <a:avLst/>
          </a:prstGeom>
          <a:solidFill>
            <a:srgbClr val="ff66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7315200"/>
            <a:ext cx="10151640" cy="280800"/>
          </a:xfrm>
          <a:prstGeom prst="rect">
            <a:avLst/>
          </a:prstGeom>
          <a:solidFill>
            <a:srgbClr val="ff66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32600" y="902520"/>
            <a:ext cx="4876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ACKNOWLEDGEMENTS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882000" y="5858280"/>
            <a:ext cx="8387640" cy="14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120" y="52164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 2 Overview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9120" y="2579040"/>
            <a:ext cx="8929440" cy="2240640"/>
          </a:xfrm>
          <a:prstGeom prst="rect">
            <a:avLst/>
          </a:prstGeom>
          <a:noFill/>
          <a:ln w="9360">
            <a:noFill/>
          </a:ln>
        </p:spPr>
        <p:txBody>
          <a:bodyPr lIns="101520" rIns="101520" tIns="50760" bIns="50760"/>
          <a:p>
            <a:pPr marL="457200" indent="-456840">
              <a:lnSpc>
                <a:spcPct val="200000"/>
              </a:lnSpc>
              <a:buClr>
                <a:srgbClr val="003399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usages of Turtlebot_gazebo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003399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Solving the simple maze by hard-coding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003399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Hardcoding method by obstacle avoidance (working)</a:t>
            </a:r>
            <a:endParaRPr b="1" lang="en-GB" sz="2500" spc="-1" strike="noStrike">
              <a:solidFill>
                <a:srgbClr val="0033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418400" y="2121840"/>
            <a:ext cx="2333160" cy="3352320"/>
          </a:xfrm>
          <a:prstGeom prst="rect">
            <a:avLst/>
          </a:prstGeom>
          <a:ln>
            <a:noFill/>
          </a:ln>
        </p:spPr>
      </p:pic>
      <p:pic>
        <p:nvPicPr>
          <p:cNvPr id="94" name="图片 8" descr=""/>
          <p:cNvPicPr/>
          <p:nvPr/>
        </p:nvPicPr>
        <p:blipFill>
          <a:blip r:embed="rId2"/>
          <a:stretch/>
        </p:blipFill>
        <p:spPr>
          <a:xfrm>
            <a:off x="6400080" y="3130560"/>
            <a:ext cx="2933280" cy="13345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618800" y="3340800"/>
            <a:ext cx="914040" cy="914040"/>
          </a:xfrm>
          <a:prstGeom prst="mathPlus">
            <a:avLst>
              <a:gd name="adj1" fmla="val 23520"/>
            </a:avLst>
          </a:prstGeom>
          <a:solidFill>
            <a:srgbClr val="00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1092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World_1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1280" y="32220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1128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World_2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11280" y="32220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1128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World_3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1280" y="32220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1128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Manipulate the turtlebot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11280" y="2195640"/>
            <a:ext cx="8627760" cy="436032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611280" y="32220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1128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Hard-coding_1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1280" y="32220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11280" y="2404080"/>
            <a:ext cx="8627760" cy="394308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611280" y="389520"/>
            <a:ext cx="7237080" cy="1266480"/>
          </a:xfrm>
          <a:prstGeom prst="rect">
            <a:avLst/>
          </a:prstGeom>
          <a:noFill/>
          <a:ln>
            <a:noFill/>
          </a:ln>
        </p:spPr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Hard-Coding_2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9408</TotalTime>
  <Application>LibreOffice/5.1.6.2$Linux_X86_64 LibreOffice_project/10m0$Build-2</Application>
  <Words>209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2019-06-03T07:03:50Z</dcterms:created>
  <dc:creator>Cai, Taoyu</dc:creator>
  <dc:description/>
  <dc:language>zh-CN</dc:language>
  <cp:lastModifiedBy/>
  <dcterms:modified xsi:type="dcterms:W3CDTF">2019-06-21T00:03:14Z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