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4" r:id="rId12"/>
    <p:sldId id="265" r:id="rId13"/>
    <p:sldId id="267" r:id="rId14"/>
    <p:sldId id="275" r:id="rId15"/>
    <p:sldId id="266" r:id="rId16"/>
    <p:sldId id="268" r:id="rId17"/>
    <p:sldId id="276" r:id="rId18"/>
    <p:sldId id="269" r:id="rId19"/>
    <p:sldId id="277" r:id="rId20"/>
    <p:sldId id="271" r:id="rId21"/>
    <p:sldId id="270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3287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755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8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5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8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8A4F67-7F60-41BA-AE93-9E52CE5232A9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2B0A-6FC8-4667-B5CC-31E9C9AB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简单文件同步器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F90F2-3E09-4A4D-808A-0CA8DC3B2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Big-data-homework1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E6DA90-F7AA-4289-B676-3F8778698961}"/>
              </a:ext>
            </a:extLst>
          </p:cNvPr>
          <p:cNvSpPr txBox="1"/>
          <p:nvPr/>
        </p:nvSpPr>
        <p:spPr>
          <a:xfrm>
            <a:off x="8453783" y="4692644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201830660208</a:t>
            </a:r>
          </a:p>
          <a:p>
            <a:r>
              <a:rPr lang="zh-CN" altLang="en-US" sz="2000" b="1" dirty="0"/>
              <a:t>陈卓琨</a:t>
            </a:r>
            <a:endParaRPr lang="en-US" altLang="zh-CN" sz="2000" b="1" dirty="0"/>
          </a:p>
          <a:p>
            <a:r>
              <a:rPr lang="en-US" altLang="zh-CN" sz="2000" b="1" dirty="0"/>
              <a:t>2018</a:t>
            </a:r>
            <a:r>
              <a:rPr lang="zh-CN" altLang="en-US" sz="2000" b="1" dirty="0"/>
              <a:t>级软件工程三班</a:t>
            </a:r>
          </a:p>
        </p:txBody>
      </p:sp>
    </p:spTree>
    <p:extLst>
      <p:ext uri="{BB962C8B-B14F-4D97-AF65-F5344CB8AC3E}">
        <p14:creationId xmlns:p14="http://schemas.microsoft.com/office/powerpoint/2010/main" val="6499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定时任务执行后定时任务判断出需要删除</a:t>
            </a:r>
            <a:r>
              <a:rPr lang="en-US" altLang="zh-CN" dirty="0"/>
              <a:t>kkk.txt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462EC-6E7E-49A3-BA56-2E1DC4FE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314364"/>
            <a:ext cx="12192000" cy="44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43968"/>
            <a:ext cx="9601200" cy="3581400"/>
          </a:xfrm>
        </p:spPr>
        <p:txBody>
          <a:bodyPr/>
          <a:lstStyle/>
          <a:p>
            <a:r>
              <a:rPr lang="zh-CN" altLang="en-US" dirty="0"/>
              <a:t>定时任务执行后删除结果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0C799-DDBE-4324-9262-3C8F986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" y="2669087"/>
            <a:ext cx="11791786" cy="37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4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32EF-78C5-4356-B5B8-8DAB2623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11A58-A511-49BE-B002-1D9D2AD4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2636"/>
            <a:ext cx="9601200" cy="3581400"/>
          </a:xfrm>
        </p:spPr>
        <p:txBody>
          <a:bodyPr/>
          <a:lstStyle/>
          <a:p>
            <a:r>
              <a:rPr lang="zh-CN" altLang="en-US" dirty="0"/>
              <a:t>修改本地文件</a:t>
            </a:r>
            <a:r>
              <a:rPr lang="en-US" altLang="zh-CN" dirty="0"/>
              <a:t>world.txt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31D94-5A5B-450B-97DA-FE248C19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65" y="2560320"/>
            <a:ext cx="6359919" cy="383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1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253" y="1839634"/>
            <a:ext cx="9601200" cy="3581400"/>
          </a:xfrm>
        </p:spPr>
        <p:txBody>
          <a:bodyPr/>
          <a:lstStyle/>
          <a:p>
            <a:r>
              <a:rPr lang="zh-CN" altLang="en-US" dirty="0"/>
              <a:t>定时任务执行后定时任务识别出需要重新上传的文件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BC89A7-973E-4C48-A8DB-5DA053FC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" y="2622921"/>
            <a:ext cx="11656613" cy="38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26" y="1839634"/>
            <a:ext cx="9601200" cy="3581400"/>
          </a:xfrm>
        </p:spPr>
        <p:txBody>
          <a:bodyPr/>
          <a:lstStyle/>
          <a:p>
            <a:r>
              <a:rPr lang="zh-CN" altLang="en-US" dirty="0"/>
              <a:t>定时任务执行后修改结果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CDB598-38CC-477A-A559-DC4312E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0" y="2893618"/>
            <a:ext cx="11476240" cy="28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FA8C0-8C0D-4F78-8F6B-24C3E24D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B89BE-DDDF-401A-9566-6FF40F18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277" y="1839634"/>
            <a:ext cx="9601200" cy="3581400"/>
          </a:xfrm>
        </p:spPr>
        <p:txBody>
          <a:bodyPr/>
          <a:lstStyle/>
          <a:p>
            <a:r>
              <a:rPr lang="zh-CN" altLang="en-US" dirty="0"/>
              <a:t>增加本地文件</a:t>
            </a:r>
            <a:r>
              <a:rPr lang="en-US" altLang="zh-CN" dirty="0"/>
              <a:t>666.txt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BA98D-E374-4895-9BA5-3522E813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54" y="2428386"/>
            <a:ext cx="6274714" cy="39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9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592" y="1800632"/>
            <a:ext cx="9601200" cy="3581400"/>
          </a:xfrm>
        </p:spPr>
        <p:txBody>
          <a:bodyPr/>
          <a:lstStyle/>
          <a:p>
            <a:r>
              <a:rPr lang="zh-CN" altLang="en-US" dirty="0"/>
              <a:t>定时任务执行后定时任务识别出需要添加的文件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2A7211-EC35-4FA9-BFCB-1B156D3A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5" y="2610237"/>
            <a:ext cx="11640849" cy="37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625"/>
            <a:ext cx="9601200" cy="3581400"/>
          </a:xfrm>
        </p:spPr>
        <p:txBody>
          <a:bodyPr/>
          <a:lstStyle/>
          <a:p>
            <a:r>
              <a:rPr lang="zh-CN" altLang="en-US" dirty="0"/>
              <a:t>定时任务执行后添加结果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F1739-655F-4715-B835-2DBB3556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2547505"/>
            <a:ext cx="10621255" cy="38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716AE-D31A-41B1-854F-D79C7394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09E4-BC82-4262-8F10-A1A7E257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93" y="1861302"/>
            <a:ext cx="9601200" cy="3581400"/>
          </a:xfrm>
        </p:spPr>
        <p:txBody>
          <a:bodyPr/>
          <a:lstStyle/>
          <a:p>
            <a:r>
              <a:rPr lang="zh-CN" altLang="en-US" dirty="0"/>
              <a:t>添加大文件</a:t>
            </a:r>
            <a:r>
              <a:rPr lang="en-US" altLang="zh-CN" dirty="0" err="1"/>
              <a:t>BigData.rar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6A854C-9E10-4A19-A5D7-B3636450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7" y="2561121"/>
            <a:ext cx="9668786" cy="40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716AE-D31A-41B1-854F-D79C7394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09E4-BC82-4262-8F10-A1A7E257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3632"/>
            <a:ext cx="9601200" cy="3581400"/>
          </a:xfrm>
        </p:spPr>
        <p:txBody>
          <a:bodyPr/>
          <a:lstStyle/>
          <a:p>
            <a:r>
              <a:rPr lang="zh-CN" altLang="en-US" dirty="0"/>
              <a:t>定时任务识别到需要传输的大文件</a:t>
            </a:r>
            <a:endParaRPr lang="en-US" altLang="zh-CN" dirty="0"/>
          </a:p>
          <a:p>
            <a:r>
              <a:rPr lang="zh-CN" altLang="en-US" dirty="0"/>
              <a:t>传输大文件</a:t>
            </a:r>
            <a:r>
              <a:rPr lang="en-US" altLang="zh-CN" dirty="0" err="1"/>
              <a:t>BigData.rar</a:t>
            </a:r>
            <a:r>
              <a:rPr lang="zh-CN" altLang="en-US" dirty="0"/>
              <a:t>，大小为</a:t>
            </a:r>
            <a:r>
              <a:rPr lang="en-US" altLang="zh-CN" dirty="0"/>
              <a:t>36.3 MB</a:t>
            </a:r>
            <a:r>
              <a:rPr lang="zh-CN" altLang="en-US" dirty="0"/>
              <a:t>，块大小</a:t>
            </a:r>
            <a:r>
              <a:rPr lang="en-US" altLang="zh-CN" dirty="0"/>
              <a:t>5MB</a:t>
            </a:r>
            <a:r>
              <a:rPr lang="zh-CN" altLang="en-US" dirty="0"/>
              <a:t>，分为</a:t>
            </a:r>
            <a:r>
              <a:rPr lang="en-US" altLang="zh-CN" dirty="0"/>
              <a:t>8</a:t>
            </a:r>
            <a:r>
              <a:rPr lang="zh-CN" altLang="en-US" dirty="0"/>
              <a:t>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DE0042-1DF4-4A3F-BCB5-DDC5DC61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71" y="2902227"/>
            <a:ext cx="6047630" cy="37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7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F784-A3D7-4E1B-82D7-10ADD277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54D7C-CF4C-4D5B-95C7-6FAF33AE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39" y="1700957"/>
            <a:ext cx="9601200" cy="3581400"/>
          </a:xfrm>
        </p:spPr>
        <p:txBody>
          <a:bodyPr/>
          <a:lstStyle/>
          <a:p>
            <a:r>
              <a:rPr lang="zh-CN" altLang="en-US" dirty="0"/>
              <a:t>判断日志是否过期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EAFBC9-B53A-4F69-992C-97B187EB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61" y="2367094"/>
            <a:ext cx="9463203" cy="40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A05E-EE88-4DA7-8D21-B7ED6BC8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F24A1-2634-41D3-AE6C-8D0D5546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77" y="1839634"/>
            <a:ext cx="9601200" cy="3581400"/>
          </a:xfrm>
        </p:spPr>
        <p:txBody>
          <a:bodyPr/>
          <a:lstStyle/>
          <a:p>
            <a:r>
              <a:rPr lang="zh-CN" altLang="en-US" dirty="0"/>
              <a:t>大文件传输结果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048F57-7CD0-4AAE-B4C3-968E34E0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111"/>
            <a:ext cx="9846070" cy="427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4B3-7182-461B-AEB7-70FA1104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大文件分块中断重传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2B5C9-1EED-43F7-B3DE-7EAFA85F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78963"/>
            <a:ext cx="9601200" cy="3581400"/>
          </a:xfrm>
        </p:spPr>
        <p:txBody>
          <a:bodyPr/>
          <a:lstStyle/>
          <a:p>
            <a:r>
              <a:rPr lang="zh-CN" altLang="en-US" dirty="0"/>
              <a:t>在传输</a:t>
            </a:r>
            <a:r>
              <a:rPr lang="en-US" altLang="zh-CN" dirty="0" err="1"/>
              <a:t>BigData.rar</a:t>
            </a:r>
            <a:r>
              <a:rPr lang="zh-CN" altLang="en-US" dirty="0"/>
              <a:t>时在传输第五个块时中断传输，重启程序后读取缓存中的任务信息，从第五个块开始传，传输的</a:t>
            </a:r>
            <a:r>
              <a:rPr lang="en-US" altLang="zh-CN" dirty="0"/>
              <a:t>id</a:t>
            </a:r>
            <a:r>
              <a:rPr lang="zh-CN" altLang="en-US" dirty="0"/>
              <a:t>不变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BEC407-D4DD-4636-877A-57F0AA66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5" y="2757199"/>
            <a:ext cx="9541565" cy="35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4B3-7182-461B-AEB7-70FA1104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大文件分块中断重传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2B5C9-1EED-43F7-B3DE-7EAFA85F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843" y="1934974"/>
            <a:ext cx="9601200" cy="3581400"/>
          </a:xfrm>
        </p:spPr>
        <p:txBody>
          <a:bodyPr/>
          <a:lstStyle/>
          <a:p>
            <a:r>
              <a:rPr lang="zh-CN" altLang="en-US" dirty="0"/>
              <a:t>重启后读取日志从第五个块开始传输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5D9A1-3CE8-4D20-BA05-6BF63A84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86" y="2543140"/>
            <a:ext cx="9493857" cy="39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0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7F84-FE82-4694-93DD-DF92D092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33AB0-145E-437A-AFF8-31998B2C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293"/>
            <a:ext cx="9601200" cy="3581400"/>
          </a:xfrm>
        </p:spPr>
        <p:txBody>
          <a:bodyPr/>
          <a:lstStyle/>
          <a:p>
            <a:r>
              <a:rPr lang="zh-CN" altLang="en-US" dirty="0"/>
              <a:t>大文件中断重传结果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DCF3CA-8AAD-4AD9-B81A-56031FE3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10" y="2247033"/>
            <a:ext cx="10515600" cy="41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96E7-86BD-4722-A2A1-875470A1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AF8B0-E26D-42A3-B85F-B3885FF5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67" y="1826633"/>
            <a:ext cx="9601200" cy="3581400"/>
          </a:xfrm>
        </p:spPr>
        <p:txBody>
          <a:bodyPr/>
          <a:lstStyle/>
          <a:p>
            <a:r>
              <a:rPr lang="zh-CN" altLang="en-US" dirty="0"/>
              <a:t>日志没过期且有效，执行日志任务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51D2B-3732-4BEA-B4A6-92DB5FC7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89" y="2626815"/>
            <a:ext cx="9158044" cy="38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5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F576-D837-4E2F-8123-34863EA7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B5784-4163-40DF-98D8-E752CF7D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zh-CN" altLang="en-US" dirty="0"/>
              <a:t>将本地关联文件夹清空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A2BDF8-6BC6-4468-8CA5-5DAE357F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4" y="2599200"/>
            <a:ext cx="9088341" cy="35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2680-8BE5-4960-81B1-A79B8B8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02F50-37B4-434B-840D-AC30A68D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625"/>
            <a:ext cx="9601200" cy="3581400"/>
          </a:xfrm>
        </p:spPr>
        <p:txBody>
          <a:bodyPr/>
          <a:lstStyle/>
          <a:p>
            <a:r>
              <a:rPr lang="zh-CN" altLang="en-US" dirty="0"/>
              <a:t>云端文件夹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11825-7642-4542-ADA5-460B02D8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22" y="2445466"/>
            <a:ext cx="6106071" cy="40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0C07-C06E-46CF-B595-E59829B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4F3D2-7012-4DC5-A463-7CD68FDA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程序启动开启同步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F2D2E-695F-4949-A2A9-45807E08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52" y="1461840"/>
            <a:ext cx="4823682" cy="51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00B34-9B25-4303-8839-FDF4E6DC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A870-D053-4986-9E29-35FF2009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C7AA1-3285-48BE-947A-F2DB7EA1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73" y="2374103"/>
            <a:ext cx="8045692" cy="39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BB33-F4B9-4C79-8C8D-778150D1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C1F50-5033-4362-B3AF-56C75194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定时器检测判断任务列表</a:t>
            </a:r>
            <a:endParaRPr lang="en-US" altLang="zh-CN" dirty="0"/>
          </a:p>
          <a:p>
            <a:r>
              <a:rPr lang="zh-CN" altLang="en-US" dirty="0"/>
              <a:t>这里设置的时间间隔为</a:t>
            </a:r>
            <a:r>
              <a:rPr lang="en-US" altLang="zh-CN" dirty="0"/>
              <a:t>20 seconds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8C96A-17CA-4849-85B1-CB222378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45" y="1460852"/>
            <a:ext cx="4153449" cy="53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AB80-BB0E-4E34-BB37-3A5AC1FE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5B01-EBB2-432C-92D6-43E6349F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97" y="1761628"/>
            <a:ext cx="9601200" cy="3581400"/>
          </a:xfrm>
        </p:spPr>
        <p:txBody>
          <a:bodyPr/>
          <a:lstStyle/>
          <a:p>
            <a:r>
              <a:rPr lang="zh-CN" altLang="en-US" dirty="0"/>
              <a:t>删除本地文件</a:t>
            </a:r>
            <a:r>
              <a:rPr lang="en-US" altLang="zh-CN" dirty="0"/>
              <a:t>kkk.txt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C75D3-9BA0-483C-96E2-583BD093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348"/>
            <a:ext cx="9798657" cy="35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0421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243</TotalTime>
  <Words>362</Words>
  <Application>Microsoft Office PowerPoint</Application>
  <PresentationFormat>宽屏</PresentationFormat>
  <Paragraphs>51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Franklin Gothic Book</vt:lpstr>
      <vt:lpstr>剪切</vt:lpstr>
      <vt:lpstr>简单文件同步器</vt:lpstr>
      <vt:lpstr>程序启动-日志</vt:lpstr>
      <vt:lpstr>程序启动-日志</vt:lpstr>
      <vt:lpstr>程序启动-同步云端文件</vt:lpstr>
      <vt:lpstr>程序启动-同步云端文件</vt:lpstr>
      <vt:lpstr>程序启动-同步云端文件</vt:lpstr>
      <vt:lpstr>程序启动-同步云端文件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程序执行-大文件分块传输</vt:lpstr>
      <vt:lpstr>程序执行-大文件分块传输</vt:lpstr>
      <vt:lpstr>程序执行-大文件分块传输</vt:lpstr>
      <vt:lpstr>程序执行-大文件分块中断重传</vt:lpstr>
      <vt:lpstr>程序执行-大文件分块中断重传</vt:lpstr>
      <vt:lpstr>程序执行-大文件分块传输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卓琨</dc:creator>
  <cp:lastModifiedBy>陈 卓琨</cp:lastModifiedBy>
  <cp:revision>36</cp:revision>
  <dcterms:created xsi:type="dcterms:W3CDTF">2021-06-03T12:39:19Z</dcterms:created>
  <dcterms:modified xsi:type="dcterms:W3CDTF">2021-06-04T17:08:17Z</dcterms:modified>
</cp:coreProperties>
</file>