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74" r:id="rId12"/>
    <p:sldId id="265" r:id="rId13"/>
    <p:sldId id="267" r:id="rId14"/>
    <p:sldId id="275" r:id="rId15"/>
    <p:sldId id="266" r:id="rId16"/>
    <p:sldId id="268" r:id="rId17"/>
    <p:sldId id="276" r:id="rId18"/>
    <p:sldId id="269" r:id="rId19"/>
    <p:sldId id="277" r:id="rId20"/>
    <p:sldId id="271" r:id="rId21"/>
    <p:sldId id="270" r:id="rId22"/>
    <p:sldId id="278" r:id="rId23"/>
    <p:sldId id="27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" y="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4A631-C7E7-422E-AA81-3BCBFDAB2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3D51D8-7D86-4308-83EF-DDD007FCF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C149A-6E3D-4269-A276-8A5DEFD2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0E9DF-06C4-4A67-AC2E-A714E2AC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4C518-3E27-4A6E-A1E8-3BEDD9BA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7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E22B8-09B3-4304-8A37-5059CF11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FFFBF-D52F-4336-88BF-DFF3A2C61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1C8D7-18F0-4D8D-9F27-5C9E3153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711ED-A7E6-40C8-8F12-F918D7E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6E4F8-F97D-49F1-98FA-FBF166B8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3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84F090-19A4-46A4-8C0B-DB243EA63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9C5DD6-6DFE-4D0A-98F1-9CA1ACC3A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8F4A1-DDA6-46AF-AF5E-0CCE765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96D4C-050F-4EB1-94EA-C3A9530F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96698-DB0C-4F2C-B190-D3073F7E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5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591C4-5183-47FD-89A0-B818C683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819D8-9EC1-48CD-BA7A-B8A6037C7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55BF6-CAFD-4A02-A17C-2C8CFD5D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A7060-AED7-47EE-A419-86A543C3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E9BC1-8EC8-4D49-954A-4E3CD026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33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484F7-495D-451C-8089-6291E58D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5EC34-6C9B-4E20-A895-0ECFB4BED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C8B72-0991-4037-B183-A963AEF4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FC809-E2EA-411D-A378-22AC3E6A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A457D-69DB-4E21-AE85-27634C44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BD9D3-86F6-4CE0-812B-8744D108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290F4-985B-415B-AB73-3BE455047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BA947-1470-40FA-9AAE-2D60EBB7D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7F9B1-65F5-4424-BC35-BA19DD67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381C9-2407-49CB-B0ED-7B2CC65D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A2D76B-CAF9-4FB4-B134-A33FC21B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1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880B7-DFEC-4B3C-8042-C29CE0F0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F7B05-20A3-43F0-96A1-49DEEF4D3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15367B-9857-4AD0-8222-17C38FCBA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3506D7-89B3-46CE-9F6B-ABB49C8D9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FBAC35-D845-4DDA-98BE-934C2D2A3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E0C26E-C51D-4739-9D88-0EC4C465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A61A42-EC7A-4D90-99B8-455DA8D3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BE68F6-87DB-4709-AEE1-B20D8449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F1717-5232-4157-9D1E-F7891E0E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6D4AA3-B9D5-4B2D-9224-2AD204E7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D4F79-60C1-47A2-A742-EE058D57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B64B53-BC98-400B-87B6-7E83E321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10549A-2CDE-4717-94BE-16820898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F65736-5DA5-4220-B213-88408320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FB3F10-35BA-45CB-B6BE-7F8BC9BF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2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A365F-40AE-4E40-9F86-0EBFB897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9C48E-93BA-448A-A937-1A646C259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E5867E-4F3A-4270-B4D4-056A2A4F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B378D-59D9-43A3-BD8B-4ACBF2C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55167-4EF0-41D7-AA25-4D9605C8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B2E88-A819-4271-A3A2-40754551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B681A-7955-4EDB-8995-DB84F4BE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9FECD-E981-4F2C-9AAE-0A002CB4C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6C2C2-1AC6-4287-8B46-29DAF275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7DF9C-A15F-483F-B2B4-5EBA2E40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F67-7F60-41BA-AE93-9E52CE5232A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F0676-043D-47BB-BC95-860C39CE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B0812-5336-4473-8D9F-5767714A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E144D0-C1E4-4D9A-824D-D010CB38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C13B3-72BD-4397-A968-B5901C78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57B43-A838-41F6-8E0D-27464792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4F67-7F60-41BA-AE93-9E52CE5232A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19ACC-1A12-415A-A096-2852112D2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9BCC8-02D0-439C-A4C2-25AF06A02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4098-5708-4EF4-8936-F6998C02D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4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62B0A-6FC8-4667-B5CC-31E9C9AB0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简单文件同步器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F90F2-3E09-4A4D-808A-0CA8DC3B2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Big-data-homework1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E6DA90-F7AA-4289-B676-3F8778698961}"/>
              </a:ext>
            </a:extLst>
          </p:cNvPr>
          <p:cNvSpPr txBox="1"/>
          <p:nvPr/>
        </p:nvSpPr>
        <p:spPr>
          <a:xfrm>
            <a:off x="8579458" y="5381694"/>
            <a:ext cx="329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201830660208</a:t>
            </a:r>
          </a:p>
          <a:p>
            <a:r>
              <a:rPr lang="zh-CN" altLang="en-US" sz="2000" b="1" dirty="0"/>
              <a:t>陈卓琨</a:t>
            </a:r>
            <a:endParaRPr lang="en-US" altLang="zh-CN" sz="2000" b="1" dirty="0"/>
          </a:p>
          <a:p>
            <a:r>
              <a:rPr lang="en-US" altLang="zh-CN" sz="2000" b="1" dirty="0"/>
              <a:t>2018</a:t>
            </a:r>
            <a:r>
              <a:rPr lang="zh-CN" altLang="en-US" sz="2000" b="1" dirty="0"/>
              <a:t>级软件工程三班</a:t>
            </a:r>
          </a:p>
        </p:txBody>
      </p:sp>
    </p:spTree>
    <p:extLst>
      <p:ext uri="{BB962C8B-B14F-4D97-AF65-F5344CB8AC3E}">
        <p14:creationId xmlns:p14="http://schemas.microsoft.com/office/powerpoint/2010/main" val="64991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919F-0A17-426C-B87C-C578AB7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0243-D6D4-4993-8411-D063F34C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定时任务执行后定时任务判断出需要删除</a:t>
            </a:r>
            <a:r>
              <a:rPr lang="en-US" altLang="zh-CN" dirty="0"/>
              <a:t>kkk.txt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D462EC-6E7E-49A3-BA56-2E1DC4FE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2314364"/>
            <a:ext cx="12192000" cy="44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9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919F-0A17-426C-B87C-C578AB7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0243-D6D4-4993-8411-D063F34C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定时任务执行后删除结果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70C799-DDBE-4324-9262-3C8F986E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7" y="2669087"/>
            <a:ext cx="11791786" cy="37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4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032EF-78C5-4356-B5B8-8DAB2623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11A58-A511-49BE-B002-1D9D2AD4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修改本地文件</a:t>
            </a:r>
            <a:r>
              <a:rPr lang="en-US" altLang="zh-CN" dirty="0"/>
              <a:t>world.txt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931D94-5A5B-450B-97DA-FE248C199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65" y="2560320"/>
            <a:ext cx="6359919" cy="383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1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919F-0A17-426C-B87C-C578AB7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0243-D6D4-4993-8411-D063F34C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定时任务执行后定时任务识别出需要重新上传的文件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BC89A7-973E-4C48-A8DB-5DA053FC7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3" y="2622921"/>
            <a:ext cx="11656613" cy="38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919F-0A17-426C-B87C-C578AB7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0243-D6D4-4993-8411-D063F34C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定时任务执行后修改结果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CDB598-38CC-477A-A559-DC4312EF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80" y="2893618"/>
            <a:ext cx="11476240" cy="28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4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FA8C0-8C0D-4F78-8F6B-24C3E24D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B89BE-DDDF-401A-9566-6FF40F18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增加本地文件</a:t>
            </a:r>
            <a:r>
              <a:rPr lang="en-US" altLang="zh-CN" dirty="0"/>
              <a:t>666.txt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4BA98D-E374-4895-9BA5-3522E813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54" y="2428386"/>
            <a:ext cx="6274714" cy="39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9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919F-0A17-426C-B87C-C578AB7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0243-D6D4-4993-8411-D063F34C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定时任务执行后定时任务识别出需要添加的文件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2A7211-EC35-4FA9-BFCB-1B156D3A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5" y="2610237"/>
            <a:ext cx="11640849" cy="37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6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919F-0A17-426C-B87C-C578AB7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0243-D6D4-4993-8411-D063F34C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定时任务执行后添加结果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DF1739-655F-4715-B835-2DBB3556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" y="2547505"/>
            <a:ext cx="10621255" cy="387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2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716AE-D31A-41B1-854F-D79C7394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大文件分块传输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F09E4-BC82-4262-8F10-A1A7E257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添加大文件</a:t>
            </a:r>
            <a:r>
              <a:rPr lang="en-US" altLang="zh-CN" dirty="0" err="1"/>
              <a:t>BigData.rar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6A854C-9E10-4A19-A5D7-B3636450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07" y="2561121"/>
            <a:ext cx="9668786" cy="40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99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716AE-D31A-41B1-854F-D79C7394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大文件分块传输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F09E4-BC82-4262-8F10-A1A7E257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定时任务识别到需要传输的大文件</a:t>
            </a:r>
            <a:endParaRPr lang="en-US" altLang="zh-CN" dirty="0"/>
          </a:p>
          <a:p>
            <a:r>
              <a:rPr lang="zh-CN" altLang="en-US" dirty="0"/>
              <a:t>传输大文件</a:t>
            </a:r>
            <a:r>
              <a:rPr lang="en-US" altLang="zh-CN" dirty="0" err="1"/>
              <a:t>BigData.rar</a:t>
            </a:r>
            <a:r>
              <a:rPr lang="zh-CN" altLang="en-US" dirty="0"/>
              <a:t>，大小为</a:t>
            </a:r>
            <a:r>
              <a:rPr lang="en-US" altLang="zh-CN" dirty="0"/>
              <a:t>36.3 MB</a:t>
            </a:r>
            <a:r>
              <a:rPr lang="zh-CN" altLang="en-US" dirty="0"/>
              <a:t>，块大小</a:t>
            </a:r>
            <a:r>
              <a:rPr lang="en-US" altLang="zh-CN" dirty="0"/>
              <a:t>5MB</a:t>
            </a:r>
            <a:r>
              <a:rPr lang="zh-CN" altLang="en-US" dirty="0"/>
              <a:t>，分为</a:t>
            </a:r>
            <a:r>
              <a:rPr lang="en-US" altLang="zh-CN" dirty="0"/>
              <a:t>8</a:t>
            </a:r>
            <a:r>
              <a:rPr lang="zh-CN" altLang="en-US" dirty="0"/>
              <a:t>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DE0042-1DF4-4A3F-BCB5-DDC5DC61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71" y="2902227"/>
            <a:ext cx="6047630" cy="374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7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F784-A3D7-4E1B-82D7-10ADD277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程序启动</a:t>
            </a:r>
            <a:r>
              <a:rPr lang="en-US" altLang="zh-CN" dirty="0"/>
              <a:t>-</a:t>
            </a:r>
            <a:r>
              <a:rPr lang="zh-CN" altLang="en-US" dirty="0"/>
              <a:t>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54D7C-CF4C-4D5B-95C7-6FAF33AE6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判断日志是否过期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EAFBC9-B53A-4F69-992C-97B187EB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27" y="2453767"/>
            <a:ext cx="9463203" cy="40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0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8A05E-EE88-4DA7-8D21-B7ED6BC8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大文件分块传输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F24A1-2634-41D3-AE6C-8D0D55463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大文件传输结果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048F57-7CD0-4AAE-B4C3-968E34E0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44" y="2283782"/>
            <a:ext cx="9846070" cy="427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2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64B3-7182-461B-AEB7-70FA1104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大文件分块中断重传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2B5C9-1EED-43F7-B3DE-7EAFA85F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在传输</a:t>
            </a:r>
            <a:r>
              <a:rPr lang="en-US" altLang="zh-CN" dirty="0" err="1"/>
              <a:t>BigData.rar</a:t>
            </a:r>
            <a:r>
              <a:rPr lang="zh-CN" altLang="en-US" dirty="0"/>
              <a:t>时在传输第五个块时中断传输，重启程序后读取缓存中的任务信息，从第五个块开始传，传输的</a:t>
            </a:r>
            <a:r>
              <a:rPr lang="en-US" altLang="zh-CN" dirty="0"/>
              <a:t>id</a:t>
            </a:r>
            <a:r>
              <a:rPr lang="zh-CN" altLang="en-US" dirty="0"/>
              <a:t>不变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BEC407-D4DD-4636-877A-57F0AA66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75" y="2757199"/>
            <a:ext cx="9541565" cy="35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2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64B3-7182-461B-AEB7-70FA1104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大文件分块中断重传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2B5C9-1EED-43F7-B3DE-7EAFA85F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重启后读取日志从第五个块开始传输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5D9A1-3CE8-4D20-BA05-6BF63A84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86" y="2543140"/>
            <a:ext cx="9493857" cy="39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0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97F84-FE82-4694-93DD-DF92D092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大文件分块传输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33AB0-145E-437A-AFF8-31998B2C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大文件中断重传结果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DCF3CA-8AAD-4AD9-B81A-56031FE3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2" y="2381722"/>
            <a:ext cx="10515600" cy="41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296E7-86BD-4722-A2A1-875470A1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程序启动</a:t>
            </a:r>
            <a:r>
              <a:rPr lang="en-US" altLang="zh-CN" dirty="0"/>
              <a:t>-</a:t>
            </a:r>
            <a:r>
              <a:rPr lang="zh-CN" altLang="en-US" dirty="0"/>
              <a:t>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AF8B0-E26D-42A3-B85F-B3885FF5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日志没过期且有效，执行日志任务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D51D2B-3732-4BEA-B4A6-92DB5FC77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89" y="2626815"/>
            <a:ext cx="9158044" cy="38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5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DF576-D837-4E2F-8123-34863EA7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程序启动</a:t>
            </a:r>
            <a:r>
              <a:rPr lang="en-US" altLang="zh-CN" dirty="0"/>
              <a:t>-</a:t>
            </a:r>
            <a:r>
              <a:rPr lang="zh-CN" altLang="en-US" dirty="0"/>
              <a:t>同步云端文件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B5784-4163-40DF-98D8-E752CF7D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将本地关联文件夹清空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A2BDF8-6BC6-4468-8CA5-5DAE357F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54" y="2599200"/>
            <a:ext cx="9088341" cy="35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7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E2680-8BE5-4960-81B1-A79B8B8B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程序启动</a:t>
            </a:r>
            <a:r>
              <a:rPr lang="en-US" altLang="zh-CN" dirty="0"/>
              <a:t>-</a:t>
            </a:r>
            <a:r>
              <a:rPr lang="zh-CN" altLang="en-US" dirty="0"/>
              <a:t>同步云端文件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02F50-37B4-434B-840D-AC30A68D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云端文件夹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11825-7642-4542-ADA5-460B02D8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22" y="2445466"/>
            <a:ext cx="6106071" cy="40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9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40C07-C06E-46CF-B595-E59829B6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程序启动</a:t>
            </a:r>
            <a:r>
              <a:rPr lang="en-US" altLang="zh-CN" dirty="0"/>
              <a:t>-</a:t>
            </a:r>
            <a:r>
              <a:rPr lang="zh-CN" altLang="en-US" dirty="0"/>
              <a:t>同步云端文件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4F3D2-7012-4DC5-A463-7CD68FDA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程序启动开启同步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1F2D2E-695F-4949-A2A9-45807E08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052" y="1461840"/>
            <a:ext cx="4823682" cy="518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9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00B34-9B25-4303-8839-FDF4E6DC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程序启动</a:t>
            </a:r>
            <a:r>
              <a:rPr lang="en-US" altLang="zh-CN" dirty="0"/>
              <a:t>-</a:t>
            </a:r>
            <a:r>
              <a:rPr lang="zh-CN" altLang="en-US" dirty="0"/>
              <a:t>同步云端文件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1A870-D053-4986-9E29-35FF2009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6C7AA1-3285-48BE-947A-F2DB7EA1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73" y="2374103"/>
            <a:ext cx="8045692" cy="39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3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9BB33-F4B9-4C79-8C8D-778150D1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C1F50-5033-4362-B3AF-56C75194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定时器检测判断任务列表</a:t>
            </a:r>
            <a:endParaRPr lang="en-US" altLang="zh-CN" dirty="0"/>
          </a:p>
          <a:p>
            <a:r>
              <a:rPr lang="zh-CN" altLang="en-US" dirty="0"/>
              <a:t>这里设置的时间间隔为</a:t>
            </a:r>
            <a:r>
              <a:rPr lang="en-US" altLang="zh-CN" dirty="0"/>
              <a:t>20 seconds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88C96A-17CA-4849-85B1-CB222378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845" y="1460852"/>
            <a:ext cx="4153449" cy="53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9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CAB80-BB0E-4E34-BB37-3A5AC1FE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-</a:t>
            </a:r>
            <a:r>
              <a:rPr lang="zh-CN" altLang="en-US" dirty="0"/>
              <a:t>定时任务同步文件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65B01-EBB2-432C-92D6-43E6349F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删除本地文件</a:t>
            </a:r>
            <a:r>
              <a:rPr lang="en-US" altLang="zh-CN" dirty="0"/>
              <a:t>kkk.txt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2C75D3-9BA0-483C-96E2-583BD093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1348"/>
            <a:ext cx="9798657" cy="35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0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362</Words>
  <Application>Microsoft Office PowerPoint</Application>
  <PresentationFormat>宽屏</PresentationFormat>
  <Paragraphs>51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简单文件同步器</vt:lpstr>
      <vt:lpstr>程序启动-日志</vt:lpstr>
      <vt:lpstr>程序启动-日志</vt:lpstr>
      <vt:lpstr>程序启动-同步云端文件</vt:lpstr>
      <vt:lpstr>程序启动-同步云端文件</vt:lpstr>
      <vt:lpstr>程序启动-同步云端文件</vt:lpstr>
      <vt:lpstr>程序启动-同步云端文件</vt:lpstr>
      <vt:lpstr>程序执行-定时任务同步文件</vt:lpstr>
      <vt:lpstr>程序执行-定时任务同步文件</vt:lpstr>
      <vt:lpstr>程序执行-定时任务同步文件</vt:lpstr>
      <vt:lpstr>程序执行-定时任务同步文件</vt:lpstr>
      <vt:lpstr>程序执行-定时任务同步文件</vt:lpstr>
      <vt:lpstr>程序执行-定时任务同步文件</vt:lpstr>
      <vt:lpstr>程序执行-定时任务同步文件</vt:lpstr>
      <vt:lpstr>程序执行-定时任务同步文件</vt:lpstr>
      <vt:lpstr>程序执行-定时任务同步文件</vt:lpstr>
      <vt:lpstr>程序执行-定时任务同步文件</vt:lpstr>
      <vt:lpstr>程序执行-大文件分块传输</vt:lpstr>
      <vt:lpstr>程序执行-大文件分块传输</vt:lpstr>
      <vt:lpstr>程序执行-大文件分块传输</vt:lpstr>
      <vt:lpstr>程序执行-大文件分块中断重传</vt:lpstr>
      <vt:lpstr>程序执行-大文件分块中断重传</vt:lpstr>
      <vt:lpstr>程序执行-大文件分块传输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卓琨</dc:creator>
  <cp:lastModifiedBy>陈 卓琨</cp:lastModifiedBy>
  <cp:revision>34</cp:revision>
  <dcterms:created xsi:type="dcterms:W3CDTF">2021-06-03T12:39:19Z</dcterms:created>
  <dcterms:modified xsi:type="dcterms:W3CDTF">2021-06-03T16:41:14Z</dcterms:modified>
</cp:coreProperties>
</file>