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FEF9-B85D-4CA4-9726-26245E61DA44}" type="datetimeFigureOut">
              <a:rPr lang="zh-TW" altLang="en-US" smtClean="0"/>
              <a:t>2014/4/2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97DF-01BA-456E-9D06-8AE01AB6A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84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FEF9-B85D-4CA4-9726-26245E61DA44}" type="datetimeFigureOut">
              <a:rPr lang="zh-TW" altLang="en-US" smtClean="0"/>
              <a:t>2014/4/2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97DF-01BA-456E-9D06-8AE01AB6A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02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FEF9-B85D-4CA4-9726-26245E61DA44}" type="datetimeFigureOut">
              <a:rPr lang="zh-TW" altLang="en-US" smtClean="0"/>
              <a:t>2014/4/2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97DF-01BA-456E-9D06-8AE01AB6A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85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FEF9-B85D-4CA4-9726-26245E61DA44}" type="datetimeFigureOut">
              <a:rPr lang="zh-TW" altLang="en-US" smtClean="0"/>
              <a:t>2014/4/2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97DF-01BA-456E-9D06-8AE01AB6A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48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FEF9-B85D-4CA4-9726-26245E61DA44}" type="datetimeFigureOut">
              <a:rPr lang="zh-TW" altLang="en-US" smtClean="0"/>
              <a:t>2014/4/2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97DF-01BA-456E-9D06-8AE01AB6A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31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FEF9-B85D-4CA4-9726-26245E61DA44}" type="datetimeFigureOut">
              <a:rPr lang="zh-TW" altLang="en-US" smtClean="0"/>
              <a:t>2014/4/2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97DF-01BA-456E-9D06-8AE01AB6A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35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FEF9-B85D-4CA4-9726-26245E61DA44}" type="datetimeFigureOut">
              <a:rPr lang="zh-TW" altLang="en-US" smtClean="0"/>
              <a:t>2014/4/2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97DF-01BA-456E-9D06-8AE01AB6A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97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FEF9-B85D-4CA4-9726-26245E61DA44}" type="datetimeFigureOut">
              <a:rPr lang="zh-TW" altLang="en-US" smtClean="0"/>
              <a:t>2014/4/2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97DF-01BA-456E-9D06-8AE01AB6A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45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FEF9-B85D-4CA4-9726-26245E61DA44}" type="datetimeFigureOut">
              <a:rPr lang="zh-TW" altLang="en-US" smtClean="0"/>
              <a:t>2014/4/2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97DF-01BA-456E-9D06-8AE01AB6A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26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FEF9-B85D-4CA4-9726-26245E61DA44}" type="datetimeFigureOut">
              <a:rPr lang="zh-TW" altLang="en-US" smtClean="0"/>
              <a:t>2014/4/2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97DF-01BA-456E-9D06-8AE01AB6A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FEF9-B85D-4CA4-9726-26245E61DA44}" type="datetimeFigureOut">
              <a:rPr lang="zh-TW" altLang="en-US" smtClean="0"/>
              <a:t>2014/4/2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97DF-01BA-456E-9D06-8AE01AB6A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3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FEF9-B85D-4CA4-9726-26245E61DA44}" type="datetimeFigureOut">
              <a:rPr lang="zh-TW" altLang="en-US" smtClean="0"/>
              <a:t>2014/4/2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97DF-01BA-456E-9D06-8AE01AB6A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66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8501"/>
          </a:xfrm>
        </p:spPr>
        <p:txBody>
          <a:bodyPr>
            <a:normAutofit/>
          </a:bodyPr>
          <a:lstStyle/>
          <a:p>
            <a:r>
              <a:rPr lang="en-US" altLang="zh-TW" sz="5000" dirty="0" smtClean="0"/>
              <a:t>10539	</a:t>
            </a:r>
            <a:r>
              <a:rPr lang="en-US" altLang="zh-TW" sz="5000" b="1" dirty="0"/>
              <a:t>Almost </a:t>
            </a:r>
            <a:r>
              <a:rPr lang="en-US" altLang="zh-TW" sz="5000" b="1" dirty="0" smtClean="0"/>
              <a:t>Prime Numbers</a:t>
            </a:r>
            <a:endParaRPr lang="zh-TW" altLang="en-US" sz="5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100601029	</a:t>
            </a:r>
            <a:r>
              <a:rPr lang="zh-TW" altLang="en-US" dirty="0" smtClean="0"/>
              <a:t>王勤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2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Almost Prime Numbers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dist">
              <a:buNone/>
            </a:pPr>
            <a:r>
              <a:rPr lang="en-US" altLang="zh-TW" b="1" u="sng" dirty="0">
                <a:solidFill>
                  <a:srgbClr val="FF0000"/>
                </a:solidFill>
              </a:rPr>
              <a:t>non</a:t>
            </a:r>
            <a:r>
              <a:rPr lang="en-US" altLang="zh-TW" b="1" u="sng" dirty="0"/>
              <a:t>-prime </a:t>
            </a:r>
            <a:r>
              <a:rPr lang="en-US" altLang="zh-TW" b="1" u="sng" dirty="0" smtClean="0"/>
              <a:t>numbers</a:t>
            </a:r>
            <a:r>
              <a:rPr lang="en-US" altLang="zh-TW" dirty="0" smtClean="0"/>
              <a:t>    divisible by   </a:t>
            </a:r>
            <a:r>
              <a:rPr lang="en-US" altLang="zh-TW" b="1" dirty="0" smtClean="0">
                <a:solidFill>
                  <a:srgbClr val="FF0000"/>
                </a:solidFill>
              </a:rPr>
              <a:t>only </a:t>
            </a:r>
            <a:r>
              <a:rPr lang="en-US" altLang="zh-TW" b="1" dirty="0">
                <a:solidFill>
                  <a:srgbClr val="FF0000"/>
                </a:solidFill>
              </a:rPr>
              <a:t>a </a:t>
            </a:r>
            <a:r>
              <a:rPr lang="en-US" altLang="zh-TW" b="1" u="sng" dirty="0"/>
              <a:t>single prime </a:t>
            </a:r>
            <a:r>
              <a:rPr lang="en-US" altLang="zh-TW" b="1" u="sng" dirty="0" smtClean="0"/>
              <a:t>number</a:t>
            </a:r>
          </a:p>
          <a:p>
            <a:pPr marL="0" indent="0">
              <a:buNone/>
            </a:pPr>
            <a:endParaRPr lang="en-US" altLang="zh-TW" b="1" u="sng" dirty="0"/>
          </a:p>
          <a:p>
            <a:pPr marL="0" indent="0">
              <a:buNone/>
            </a:pPr>
            <a:r>
              <a:rPr lang="en-US" altLang="zh-TW" b="1" dirty="0" smtClean="0"/>
              <a:t>Ex:</a:t>
            </a:r>
          </a:p>
          <a:p>
            <a:pPr marL="0" indent="0">
              <a:buNone/>
            </a:pPr>
            <a:r>
              <a:rPr lang="en-US" altLang="zh-TW" dirty="0" smtClean="0"/>
              <a:t>4 , 8 , 9 , 16 , 25 , 27 , …..</a:t>
            </a:r>
          </a:p>
          <a:p>
            <a:pPr marL="0" indent="0">
              <a:buNone/>
            </a:pPr>
            <a:r>
              <a:rPr lang="en-US" altLang="zh-TW" b="1" dirty="0" smtClean="0"/>
              <a:t>By the way</a:t>
            </a:r>
          </a:p>
          <a:p>
            <a:pPr marL="0" indent="0">
              <a:buNone/>
            </a:pPr>
            <a:r>
              <a:rPr lang="en-US" altLang="zh-TW" b="1" dirty="0" smtClean="0"/>
              <a:t>2</a:t>
            </a:r>
            <a:r>
              <a:rPr lang="en-US" altLang="zh-TW" b="1" baseline="30000" dirty="0"/>
              <a:t>2</a:t>
            </a:r>
            <a:r>
              <a:rPr lang="en-US" altLang="zh-TW" dirty="0" smtClean="0"/>
              <a:t> , </a:t>
            </a:r>
            <a:r>
              <a:rPr lang="en-US" altLang="zh-TW" b="1" dirty="0" smtClean="0"/>
              <a:t>2</a:t>
            </a:r>
            <a:r>
              <a:rPr lang="en-US" altLang="zh-TW" b="1" baseline="30000" dirty="0" smtClean="0"/>
              <a:t>3</a:t>
            </a:r>
            <a:r>
              <a:rPr lang="en-US" altLang="zh-TW" dirty="0" smtClean="0"/>
              <a:t> , </a:t>
            </a:r>
            <a:r>
              <a:rPr lang="en-US" altLang="zh-TW" b="1" dirty="0" smtClean="0"/>
              <a:t>3</a:t>
            </a:r>
            <a:r>
              <a:rPr lang="en-US" altLang="zh-TW" b="1" baseline="30000" dirty="0"/>
              <a:t>2</a:t>
            </a:r>
            <a:r>
              <a:rPr lang="en-US" altLang="zh-TW" dirty="0" smtClean="0"/>
              <a:t> , </a:t>
            </a:r>
            <a:r>
              <a:rPr lang="en-US" altLang="zh-TW" b="1" dirty="0" smtClean="0"/>
              <a:t>2</a:t>
            </a:r>
            <a:r>
              <a:rPr lang="en-US" altLang="zh-TW" b="1" baseline="30000" dirty="0"/>
              <a:t>4</a:t>
            </a:r>
            <a:r>
              <a:rPr lang="en-US" altLang="zh-TW" dirty="0" smtClean="0"/>
              <a:t> , </a:t>
            </a:r>
            <a:r>
              <a:rPr lang="en-US" altLang="zh-TW" b="1" dirty="0" smtClean="0"/>
              <a:t>5</a:t>
            </a:r>
            <a:r>
              <a:rPr lang="en-US" altLang="zh-TW" b="1" baseline="30000" dirty="0"/>
              <a:t>2</a:t>
            </a:r>
            <a:r>
              <a:rPr lang="en-US" altLang="zh-TW" dirty="0" smtClean="0"/>
              <a:t> , </a:t>
            </a:r>
            <a:r>
              <a:rPr lang="en-US" altLang="zh-TW" b="1" dirty="0"/>
              <a:t>3</a:t>
            </a:r>
            <a:r>
              <a:rPr lang="en-US" altLang="zh-TW" b="1" baseline="30000" dirty="0" smtClean="0"/>
              <a:t>3</a:t>
            </a:r>
            <a:r>
              <a:rPr lang="en-US" altLang="zh-TW" dirty="0" smtClean="0"/>
              <a:t> , …..</a:t>
            </a:r>
            <a:endParaRPr lang="zh-TW" altLang="en-US" b="1" dirty="0" smtClean="0"/>
          </a:p>
          <a:p>
            <a:pPr marL="0" indent="0">
              <a:buNone/>
            </a:pPr>
            <a:endParaRPr lang="zh-TW" altLang="en-US" b="1" dirty="0" smtClean="0"/>
          </a:p>
          <a:p>
            <a:pPr marL="0" indent="0">
              <a:buNone/>
            </a:pPr>
            <a:endParaRPr lang="zh-TW" altLang="en-US" b="1" dirty="0" smtClean="0"/>
          </a:p>
          <a:p>
            <a:pPr marL="0" indent="0">
              <a:buNone/>
            </a:pPr>
            <a:endParaRPr lang="zh-TW" altLang="en-US" b="1" dirty="0" smtClean="0"/>
          </a:p>
          <a:p>
            <a:pPr marL="0" indent="0">
              <a:buNone/>
            </a:pPr>
            <a:endParaRPr lang="zh-TW" altLang="en-US" b="1" dirty="0" smtClean="0"/>
          </a:p>
          <a:p>
            <a:pPr marL="0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275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8200" y="1825625"/>
            <a:ext cx="10366248" cy="30999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Simple input</a:t>
            </a:r>
          </a:p>
          <a:p>
            <a:pPr marL="0" indent="0">
              <a:buNone/>
            </a:pPr>
            <a:r>
              <a:rPr lang="en-US" altLang="zh-TW" sz="2400" dirty="0" smtClean="0"/>
              <a:t>//Each </a:t>
            </a:r>
            <a:r>
              <a:rPr lang="en-US" altLang="zh-TW" sz="2400" dirty="0"/>
              <a:t>set contains two integer numbers </a:t>
            </a:r>
            <a:r>
              <a:rPr lang="en-US" altLang="zh-TW" sz="2400" b="1" dirty="0"/>
              <a:t>low</a:t>
            </a:r>
            <a:r>
              <a:rPr lang="en-US" altLang="zh-TW" sz="2400" dirty="0"/>
              <a:t> and </a:t>
            </a:r>
            <a:r>
              <a:rPr lang="en-US" altLang="zh-TW" sz="2400" b="1" dirty="0"/>
              <a:t>high (0 &lt; low &lt;= high &lt; 10</a:t>
            </a:r>
            <a:r>
              <a:rPr lang="en-US" altLang="zh-TW" sz="2400" b="1" baseline="30000" dirty="0"/>
              <a:t>12</a:t>
            </a:r>
            <a:r>
              <a:rPr lang="en-US" altLang="zh-TW" sz="2400" b="1" dirty="0"/>
              <a:t>)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dirty="0" smtClean="0"/>
              <a:t>3</a:t>
            </a:r>
          </a:p>
          <a:p>
            <a:pPr marL="0" indent="0">
              <a:buNone/>
            </a:pPr>
            <a:r>
              <a:rPr lang="en-US" altLang="zh-TW" dirty="0" smtClean="0"/>
              <a:t>1 20</a:t>
            </a:r>
          </a:p>
          <a:p>
            <a:pPr marL="0" indent="0">
              <a:buNone/>
            </a:pPr>
            <a:r>
              <a:rPr lang="en-US" altLang="zh-TW" dirty="0" smtClean="0"/>
              <a:t>1 10</a:t>
            </a:r>
          </a:p>
          <a:p>
            <a:pPr marL="0" indent="0">
              <a:buNone/>
            </a:pPr>
            <a:r>
              <a:rPr lang="en-US" altLang="zh-TW" dirty="0" smtClean="0"/>
              <a:t>1 5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55392" y="3140006"/>
            <a:ext cx="8449056" cy="229209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755392" y="3193447"/>
            <a:ext cx="85984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Simple output</a:t>
            </a:r>
          </a:p>
          <a:p>
            <a:r>
              <a:rPr lang="en-US" altLang="zh-TW" sz="2400" dirty="0" smtClean="0"/>
              <a:t>//indicates </a:t>
            </a:r>
            <a:r>
              <a:rPr lang="en-US" altLang="zh-TW" sz="2400" dirty="0"/>
              <a:t>how many almost prime numbers are within the range </a:t>
            </a:r>
            <a:endParaRPr lang="en-US" altLang="zh-TW" sz="2400" dirty="0" smtClean="0"/>
          </a:p>
          <a:p>
            <a:r>
              <a:rPr lang="en-US" altLang="zh-TW" sz="2800" dirty="0" smtClean="0"/>
              <a:t>3</a:t>
            </a:r>
          </a:p>
          <a:p>
            <a:r>
              <a:rPr lang="en-US" altLang="zh-TW" sz="2800" dirty="0" smtClean="0"/>
              <a:t>4</a:t>
            </a:r>
          </a:p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45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</a:t>
            </a:r>
            <a:r>
              <a:rPr lang="en-US" altLang="zh-TW" b="1" dirty="0" smtClean="0"/>
              <a:t>seudo code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primes;		//primes from 1 to 10</a:t>
            </a:r>
            <a:r>
              <a:rPr lang="en-US" altLang="zh-TW" baseline="30000" dirty="0" smtClean="0"/>
              <a:t>6</a:t>
            </a:r>
            <a:r>
              <a:rPr lang="en-US" altLang="zh-TW" dirty="0" smtClean="0"/>
              <a:t> , </a:t>
            </a:r>
            <a:r>
              <a:rPr lang="en-US" altLang="zh-TW" b="1" dirty="0" smtClean="0"/>
              <a:t>high &lt; 10</a:t>
            </a:r>
            <a:r>
              <a:rPr lang="en-US" altLang="zh-TW" b="1" baseline="30000" dirty="0" smtClean="0"/>
              <a:t>12</a:t>
            </a:r>
            <a:endParaRPr lang="en-US" altLang="zh-TW" baseline="30000" dirty="0" smtClean="0"/>
          </a:p>
          <a:p>
            <a:pPr marL="0" indent="0">
              <a:buNone/>
            </a:pPr>
            <a:r>
              <a:rPr lang="en-US" altLang="zh-TW" dirty="0"/>
              <a:t>l</a:t>
            </a:r>
            <a:r>
              <a:rPr lang="en-US" altLang="zh-TW" dirty="0" smtClean="0"/>
              <a:t>o , hi , </a:t>
            </a:r>
            <a:r>
              <a:rPr lang="en-US" altLang="zh-TW" dirty="0" err="1" smtClean="0"/>
              <a:t>llo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lhi</a:t>
            </a:r>
            <a:r>
              <a:rPr lang="en-US" altLang="zh-TW" dirty="0"/>
              <a:t>	</a:t>
            </a:r>
            <a:r>
              <a:rPr lang="en-US" altLang="zh-TW" dirty="0" smtClean="0"/>
              <a:t>//</a:t>
            </a:r>
            <a:r>
              <a:rPr lang="en-US" altLang="zh-TW" dirty="0" err="1" smtClean="0"/>
              <a:t>llo</a:t>
            </a:r>
            <a:r>
              <a:rPr lang="en-US" altLang="zh-TW" dirty="0" smtClean="0"/>
              <a:t> : log(low)  </a:t>
            </a:r>
            <a:r>
              <a:rPr lang="en-US" altLang="zh-TW" dirty="0" err="1" smtClean="0"/>
              <a:t>lhi</a:t>
            </a:r>
            <a:r>
              <a:rPr lang="en-US" altLang="zh-TW" dirty="0" smtClean="0"/>
              <a:t> : log(high)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491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if (lo == </a:t>
            </a:r>
            <a:r>
              <a:rPr lang="en-US" altLang="zh-TW" dirty="0" smtClean="0"/>
              <a:t>1)		lo++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if (hi == </a:t>
            </a:r>
            <a:r>
              <a:rPr lang="en-US" altLang="zh-TW" dirty="0" smtClean="0"/>
              <a:t>1)		</a:t>
            </a:r>
            <a:r>
              <a:rPr lang="en-US" altLang="zh-TW" dirty="0" err="1" smtClean="0"/>
              <a:t>System.out.println</a:t>
            </a:r>
            <a:r>
              <a:rPr lang="en-US" altLang="zh-TW" dirty="0" smtClean="0"/>
              <a:t>(0)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else {</a:t>
            </a:r>
          </a:p>
          <a:p>
            <a:pPr marL="0" indent="0">
              <a:buNone/>
            </a:pPr>
            <a:r>
              <a:rPr lang="en-US" altLang="zh-TW" dirty="0" smtClean="0"/>
              <a:t>	count </a:t>
            </a:r>
            <a:r>
              <a:rPr lang="en-US" altLang="zh-TW" dirty="0"/>
              <a:t>= 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for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: </a:t>
            </a:r>
            <a:r>
              <a:rPr lang="en-US" altLang="zh-TW" dirty="0" smtClean="0"/>
              <a:t>primes)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		m </a:t>
            </a:r>
            <a:r>
              <a:rPr lang="en-US" altLang="zh-TW" dirty="0"/>
              <a:t>=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/>
              <a:t>* </a:t>
            </a:r>
            <a:r>
              <a:rPr lang="en-US" altLang="zh-TW" dirty="0" err="1" smtClean="0"/>
              <a:t>i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if </a:t>
            </a:r>
            <a:r>
              <a:rPr lang="en-US" altLang="zh-TW" dirty="0"/>
              <a:t>(m &gt; </a:t>
            </a:r>
            <a:r>
              <a:rPr lang="en-US" altLang="zh-TW" dirty="0" smtClean="0"/>
              <a:t>hi)	break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lp</a:t>
            </a:r>
            <a:r>
              <a:rPr lang="en-US" altLang="zh-TW" dirty="0" smtClean="0"/>
              <a:t> </a:t>
            </a:r>
            <a:r>
              <a:rPr lang="en-US" altLang="zh-TW" dirty="0"/>
              <a:t>= Math.log(</a:t>
            </a:r>
            <a:r>
              <a:rPr lang="en-US" altLang="zh-TW" dirty="0" err="1"/>
              <a:t>i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a </a:t>
            </a:r>
            <a:r>
              <a:rPr lang="en-US" altLang="zh-TW" dirty="0"/>
              <a:t>= </a:t>
            </a:r>
            <a:r>
              <a:rPr lang="en-US" altLang="zh-TW" i="1" dirty="0" smtClean="0"/>
              <a:t>ceil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llo</a:t>
            </a:r>
            <a:r>
              <a:rPr lang="en-US" altLang="zh-TW" dirty="0" smtClean="0"/>
              <a:t> </a:t>
            </a:r>
            <a:r>
              <a:rPr lang="en-US" altLang="zh-TW" dirty="0"/>
              <a:t>/ </a:t>
            </a:r>
            <a:r>
              <a:rPr lang="en-US" altLang="zh-TW" dirty="0" err="1"/>
              <a:t>lp</a:t>
            </a:r>
            <a:r>
              <a:rPr lang="en-US" altLang="zh-TW" dirty="0" smtClean="0"/>
              <a:t>)	//high gauss of </a:t>
            </a:r>
            <a:r>
              <a:rPr lang="en-US" altLang="zh-TW" b="1" dirty="0" smtClean="0"/>
              <a:t>log </a:t>
            </a:r>
            <a:r>
              <a:rPr lang="en-US" altLang="zh-TW" b="1" baseline="-25000" dirty="0" err="1" smtClean="0"/>
              <a:t>i</a:t>
            </a:r>
            <a:r>
              <a:rPr lang="en-US" altLang="zh-TW" b="1" baseline="-25000" dirty="0" smtClean="0"/>
              <a:t> </a:t>
            </a:r>
            <a:r>
              <a:rPr lang="en-US" altLang="zh-TW" b="1" dirty="0" smtClean="0"/>
              <a:t>lo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 smtClean="0"/>
              <a:t>		b </a:t>
            </a:r>
            <a:r>
              <a:rPr lang="en-US" altLang="zh-TW" dirty="0"/>
              <a:t>= </a:t>
            </a:r>
            <a:r>
              <a:rPr lang="en-US" altLang="zh-TW" i="1" dirty="0" smtClean="0"/>
              <a:t>floor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lhi</a:t>
            </a:r>
            <a:r>
              <a:rPr lang="en-US" altLang="zh-TW" dirty="0" smtClean="0"/>
              <a:t> </a:t>
            </a:r>
            <a:r>
              <a:rPr lang="en-US" altLang="zh-TW" dirty="0"/>
              <a:t>/ </a:t>
            </a:r>
            <a:r>
              <a:rPr lang="en-US" altLang="zh-TW" dirty="0" err="1"/>
              <a:t>lp</a:t>
            </a:r>
            <a:r>
              <a:rPr lang="en-US" altLang="zh-TW" dirty="0" smtClean="0"/>
              <a:t>)	//low gauss of </a:t>
            </a:r>
            <a:r>
              <a:rPr lang="en-US" altLang="zh-TW" b="1" dirty="0" smtClean="0"/>
              <a:t>log</a:t>
            </a:r>
            <a:r>
              <a:rPr lang="en-US" altLang="zh-TW" b="1" baseline="-25000" dirty="0" smtClean="0"/>
              <a:t> </a:t>
            </a:r>
            <a:r>
              <a:rPr lang="en-US" altLang="zh-TW" b="1" baseline="-25000" dirty="0"/>
              <a:t>i</a:t>
            </a:r>
            <a:r>
              <a:rPr lang="en-US" altLang="zh-TW" b="1" dirty="0" smtClean="0"/>
              <a:t> hi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 smtClean="0"/>
              <a:t>		count </a:t>
            </a:r>
            <a:r>
              <a:rPr lang="en-US" altLang="zh-TW" dirty="0"/>
              <a:t>+= b - a + 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pPr marL="0" indent="0">
              <a:buNone/>
            </a:pPr>
            <a:r>
              <a:rPr lang="it-IT" altLang="zh-TW" dirty="0" smtClean="0"/>
              <a:t>		if </a:t>
            </a:r>
            <a:r>
              <a:rPr lang="it-IT" altLang="zh-TW" dirty="0"/>
              <a:t>(i &gt;= lo &amp;&amp; i &lt;= </a:t>
            </a:r>
            <a:r>
              <a:rPr lang="it-IT" altLang="zh-TW" dirty="0" smtClean="0"/>
              <a:t>hi)</a:t>
            </a:r>
            <a:r>
              <a:rPr lang="en-US" altLang="zh-TW" dirty="0"/>
              <a:t>	</a:t>
            </a:r>
            <a:r>
              <a:rPr lang="en-US" altLang="zh-TW" dirty="0" smtClean="0"/>
              <a:t>	count--</a:t>
            </a:r>
          </a:p>
          <a:p>
            <a:pPr marL="0" indent="0">
              <a:buNone/>
            </a:pPr>
            <a:r>
              <a:rPr lang="en-US" altLang="zh-TW" dirty="0"/>
              <a:t>	}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731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0000" dirty="0" smtClean="0"/>
              <a:t>End </a:t>
            </a:r>
            <a:endParaRPr lang="zh-TW" altLang="en-US" sz="20000" dirty="0"/>
          </a:p>
        </p:txBody>
      </p:sp>
    </p:spTree>
    <p:extLst>
      <p:ext uri="{BB962C8B-B14F-4D97-AF65-F5344CB8AC3E}">
        <p14:creationId xmlns:p14="http://schemas.microsoft.com/office/powerpoint/2010/main" val="34606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78</Words>
  <Application>Microsoft Office PowerPoint</Application>
  <PresentationFormat>寬螢幕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10539 Almost Prime Numbers</vt:lpstr>
      <vt:lpstr>Almost Prime Numbers</vt:lpstr>
      <vt:lpstr>PowerPoint 簡報</vt:lpstr>
      <vt:lpstr>Pseudo code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10539 Almost Prime Numbers</dc:title>
  <dc:creator>王勤</dc:creator>
  <cp:lastModifiedBy>王勤</cp:lastModifiedBy>
  <cp:revision>5</cp:revision>
  <dcterms:created xsi:type="dcterms:W3CDTF">2014-04-01T17:38:28Z</dcterms:created>
  <dcterms:modified xsi:type="dcterms:W3CDTF">2014-04-01T18:11:31Z</dcterms:modified>
</cp:coreProperties>
</file>