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9"/>
  </p:handoutMasterIdLst>
  <p:sldIdLst>
    <p:sldId id="256" r:id="rId2"/>
    <p:sldId id="261" r:id="rId3"/>
    <p:sldId id="259" r:id="rId4"/>
    <p:sldId id="258" r:id="rId5"/>
    <p:sldId id="260" r:id="rId6"/>
    <p:sldId id="262" r:id="rId7"/>
    <p:sldId id="263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4456"/>
    <a:srgbClr val="1C1C1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55" autoAdjust="0"/>
  </p:normalViewPr>
  <p:slideViewPr>
    <p:cSldViewPr>
      <p:cViewPr varScale="1">
        <p:scale>
          <a:sx n="114" d="100"/>
          <a:sy n="114" d="100"/>
        </p:scale>
        <p:origin x="-155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1" d="100"/>
          <a:sy n="91" d="100"/>
        </p:scale>
        <p:origin x="-3804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96A785-2C5F-43AA-9855-24D40069BB3A}" type="datetimeFigureOut">
              <a:rPr lang="zh-TW" altLang="en-US" smtClean="0"/>
              <a:pPr/>
              <a:t>2021/12/30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DA5788-42B7-44C1-9C6E-E02B4BC5FE6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pPr/>
              <a:t>2021/12/30</a:t>
            </a:fld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pPr/>
              <a:t>2021/12/30</a:t>
            </a:fld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pPr/>
              <a:t>2021/12/30</a:t>
            </a:fld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按一下圖示以新增表格</a:t>
            </a:r>
            <a:endParaRPr lang="zh-TW" alt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pPr/>
              <a:t>2021/12/30</a:t>
            </a:fld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pPr/>
              <a:t>2021/12/30</a:t>
            </a:fld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pPr/>
              <a:t>2021/12/30</a:t>
            </a:fld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pPr/>
              <a:t>2021/12/30</a:t>
            </a:fld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pPr/>
              <a:t>2021/12/30</a:t>
            </a:fld>
            <a:endParaRPr lang="zh-TW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pPr/>
              <a:t>2021/12/30</a:t>
            </a:fld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pPr/>
              <a:t>2021/12/30</a:t>
            </a:fld>
            <a:endParaRPr lang="zh-TW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pPr/>
              <a:t>2021/12/30</a:t>
            </a:fld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pPr/>
              <a:t>2021/12/30</a:t>
            </a:fld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-26988"/>
            <a:ext cx="9144000" cy="4762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400">
                <a:latin typeface="Arial" charset="0"/>
                <a:ea typeface="新細明體" pitchFamily="18" charset="-120"/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2021/12/30</a:t>
            </a:fld>
            <a:endParaRPr lang="zh-TW" altLang="en-US"/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2138" y="6524625"/>
            <a:ext cx="28956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1" sz="1400">
                <a:latin typeface="Arial" charset="0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24625"/>
            <a:ext cx="21336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400">
                <a:latin typeface="Arial" charset="0"/>
                <a:ea typeface="新細明體" pitchFamily="18" charset="-120"/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032" name="Picture 7"/>
          <p:cNvPicPr>
            <a:picLocks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-23813" y="6453188"/>
            <a:ext cx="9217026" cy="82550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</p:pic>
      <p:sp>
        <p:nvSpPr>
          <p:cNvPr id="1033" name="Text Box 11"/>
          <p:cNvSpPr txBox="1">
            <a:spLocks noChangeArrowheads="1"/>
          </p:cNvSpPr>
          <p:nvPr/>
        </p:nvSpPr>
        <p:spPr bwMode="auto">
          <a:xfrm>
            <a:off x="0" y="0"/>
            <a:ext cx="4652963" cy="36671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TW" b="1" smtClean="0">
                <a:solidFill>
                  <a:schemeClr val="bg1"/>
                </a:solidFill>
                <a:ea typeface="細明體" pitchFamily="49" charset="-120"/>
              </a:rPr>
              <a:t>FOXCONN TECHNOLOGY CO., LTD.</a:t>
            </a: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-26988"/>
            <a:ext cx="9144000" cy="4762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035" name="Picture 7"/>
          <p:cNvPicPr>
            <a:picLocks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-23813" y="6453188"/>
            <a:ext cx="9217026" cy="82550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</p:pic>
      <p:sp>
        <p:nvSpPr>
          <p:cNvPr id="1036" name="Text Box 11"/>
          <p:cNvSpPr txBox="1">
            <a:spLocks noChangeArrowheads="1"/>
          </p:cNvSpPr>
          <p:nvPr/>
        </p:nvSpPr>
        <p:spPr bwMode="auto">
          <a:xfrm>
            <a:off x="0" y="0"/>
            <a:ext cx="4652963" cy="36671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b="1" dirty="0" smtClean="0">
                <a:solidFill>
                  <a:schemeClr val="bg1"/>
                </a:solidFill>
                <a:ea typeface="細明體" pitchFamily="49" charset="-120"/>
              </a:rPr>
              <a:t>iDPBG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華康粗圓體" pitchFamily="49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華康粗圓體" pitchFamily="49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華康粗圓體" pitchFamily="49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華康粗圓體" pitchFamily="49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華康粗圓體" pitchFamily="49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華康粗圓體" pitchFamily="49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華康粗圓體" pitchFamily="49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華康粗圓體" pitchFamily="49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70283" y="1556792"/>
            <a:ext cx="7772400" cy="1470025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TW" sz="4000" b="1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iDPBG</a:t>
            </a:r>
            <a:r>
              <a:rPr lang="en-US" altLang="zh-TW" sz="40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EERF FATP </a:t>
            </a:r>
            <a:r>
              <a:rPr lang="zh-CN" altLang="en-US" sz="40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軟件開發課</a:t>
            </a:r>
            <a:r>
              <a:rPr lang="en-US" altLang="zh-CN" sz="40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/>
            </a:r>
            <a:br>
              <a:rPr lang="en-US" altLang="zh-CN" sz="40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</a:br>
            <a:r>
              <a:rPr lang="en-US" altLang="zh-CN" sz="40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2022</a:t>
            </a:r>
            <a:r>
              <a:rPr lang="zh-CN" altLang="en-US" sz="40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年新進師級轉正報告</a:t>
            </a:r>
            <a:endParaRPr lang="zh-TW" altLang="en-US" sz="4000" b="1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52770" y="3212976"/>
            <a:ext cx="7643192" cy="2625406"/>
          </a:xfrm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kumimoji="1" lang="zh-CN" altLang="en-US" b="1" kern="0" dirty="0" smtClean="0">
                <a:latin typeface="微軟正黑體" pitchFamily="34" charset="-120"/>
                <a:ea typeface="微軟正黑體" pitchFamily="34" charset="-120"/>
              </a:rPr>
              <a:t>姓名 </a:t>
            </a:r>
            <a:r>
              <a:rPr kumimoji="1" lang="en-US" altLang="zh-CN" b="1" kern="0" dirty="0" smtClean="0">
                <a:latin typeface="微軟正黑體" pitchFamily="34" charset="-120"/>
                <a:ea typeface="微軟正黑體" pitchFamily="34" charset="-120"/>
              </a:rPr>
              <a:t>: </a:t>
            </a:r>
            <a:r>
              <a:rPr kumimoji="1" lang="zh-CN" altLang="en-US" b="1" kern="0" dirty="0" smtClean="0">
                <a:latin typeface="微軟正黑體" pitchFamily="34" charset="-120"/>
                <a:ea typeface="微軟正黑體" pitchFamily="34" charset="-120"/>
              </a:rPr>
              <a:t>馮光豪（</a:t>
            </a:r>
            <a:r>
              <a:rPr kumimoji="1" lang="en-US" altLang="zh-CN" b="1" kern="0" dirty="0" err="1" smtClean="0">
                <a:latin typeface="微軟正黑體" pitchFamily="34" charset="-120"/>
                <a:ea typeface="微軟正黑體" pitchFamily="34" charset="-120"/>
              </a:rPr>
              <a:t>Eren</a:t>
            </a:r>
            <a:r>
              <a:rPr kumimoji="1" lang="zh-CN" altLang="en-US" b="1" kern="0" dirty="0" smtClean="0">
                <a:latin typeface="微軟正黑體" pitchFamily="34" charset="-120"/>
                <a:ea typeface="微軟正黑體" pitchFamily="34" charset="-120"/>
              </a:rPr>
              <a:t>）</a:t>
            </a:r>
          </a:p>
          <a:p>
            <a:pPr>
              <a:spcBef>
                <a:spcPct val="20000"/>
              </a:spcBef>
              <a:defRPr/>
            </a:pPr>
            <a:r>
              <a:rPr kumimoji="1" lang="zh-CN" altLang="en-US" b="1" kern="0" dirty="0" smtClean="0">
                <a:latin typeface="微軟正黑體" pitchFamily="34" charset="-120"/>
                <a:ea typeface="微軟正黑體" pitchFamily="34" charset="-120"/>
              </a:rPr>
              <a:t>部門 </a:t>
            </a:r>
            <a:r>
              <a:rPr kumimoji="1" lang="en-US" altLang="zh-CN" b="1" kern="0" dirty="0" smtClean="0">
                <a:latin typeface="微軟正黑體" pitchFamily="34" charset="-120"/>
                <a:ea typeface="微軟正黑體" pitchFamily="34" charset="-120"/>
              </a:rPr>
              <a:t>: </a:t>
            </a:r>
            <a:r>
              <a:rPr kumimoji="1" lang="en-US" altLang="zh-CN" b="1" kern="0" dirty="0" err="1" smtClean="0">
                <a:latin typeface="微軟正黑體" pitchFamily="34" charset="-120"/>
                <a:ea typeface="微軟正黑體" pitchFamily="34" charset="-120"/>
              </a:rPr>
              <a:t>iDPBG</a:t>
            </a:r>
            <a:r>
              <a:rPr kumimoji="1" lang="en-US" altLang="zh-CN" b="1" kern="0" dirty="0" smtClean="0">
                <a:latin typeface="微軟正黑體" pitchFamily="34" charset="-120"/>
                <a:ea typeface="微軟正黑體" pitchFamily="34" charset="-120"/>
              </a:rPr>
              <a:t>-EERF-</a:t>
            </a:r>
            <a:r>
              <a:rPr kumimoji="1" lang="zh-CN" altLang="en-US" b="1" kern="0" dirty="0" smtClean="0">
                <a:latin typeface="微軟正黑體" pitchFamily="34" charset="-120"/>
                <a:ea typeface="微軟正黑體" pitchFamily="34" charset="-120"/>
              </a:rPr>
              <a:t>法規認證部</a:t>
            </a:r>
            <a:endParaRPr kumimoji="1" lang="en-US" altLang="zh-CN" b="1" kern="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spcBef>
                <a:spcPct val="20000"/>
              </a:spcBef>
              <a:defRPr/>
            </a:pPr>
            <a:r>
              <a:rPr lang="zh-CN" altLang="en-US" b="1" dirty="0" smtClean="0">
                <a:latin typeface="微軟正黑體" pitchFamily="34" charset="-120"/>
                <a:ea typeface="微軟正黑體" pitchFamily="34" charset="-120"/>
              </a:rPr>
              <a:t>轉正</a:t>
            </a:r>
            <a:r>
              <a:rPr kumimoji="1" lang="zh-CN" altLang="en-US" b="1" kern="0" dirty="0" smtClean="0">
                <a:latin typeface="微軟正黑體" pitchFamily="34" charset="-120"/>
                <a:ea typeface="微軟正黑體" pitchFamily="34" charset="-120"/>
              </a:rPr>
              <a:t>日期 </a:t>
            </a:r>
            <a:r>
              <a:rPr kumimoji="1" lang="en-US" altLang="zh-CN" b="1" kern="0" dirty="0" smtClean="0">
                <a:latin typeface="微軟正黑體" pitchFamily="34" charset="-120"/>
                <a:ea typeface="微軟正黑體" pitchFamily="34" charset="-120"/>
              </a:rPr>
              <a:t>: 2022/2/9</a:t>
            </a:r>
          </a:p>
        </p:txBody>
      </p:sp>
      <p:sp>
        <p:nvSpPr>
          <p:cNvPr id="4" name="頁尾版面配置區 1"/>
          <p:cNvSpPr>
            <a:spLocks noGrp="1"/>
          </p:cNvSpPr>
          <p:nvPr>
            <p:ph type="ftr" sz="quarter" idx="11"/>
          </p:nvPr>
        </p:nvSpPr>
        <p:spPr>
          <a:xfrm>
            <a:off x="3131840" y="6518275"/>
            <a:ext cx="2895600" cy="339725"/>
          </a:xfrm>
        </p:spPr>
        <p:txBody>
          <a:bodyPr/>
          <a:lstStyle/>
          <a:p>
            <a:pPr algn="ctr">
              <a:defRPr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人力資源部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6660232" y="6589712"/>
            <a:ext cx="2133600" cy="268288"/>
          </a:xfrm>
          <a:noFill/>
        </p:spPr>
        <p:txBody>
          <a:bodyPr/>
          <a:lstStyle/>
          <a:p>
            <a:fld id="{767D2F49-857A-491F-B77A-FA8B783FB494}" type="slidenum">
              <a:rPr lang="en-US" altLang="zh-TW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pPr/>
              <a:t>1</a:t>
            </a:fld>
            <a:endParaRPr lang="en-US" altLang="zh-TW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/>
          <a:lstStyle/>
          <a:p>
            <a:r>
              <a:rPr lang="zh-CN" altLang="en-US" sz="4000" b="1" dirty="0" smtClean="0">
                <a:latin typeface="微軟正黑體" pitchFamily="34" charset="-120"/>
                <a:ea typeface="微軟正黑體" pitchFamily="34" charset="-120"/>
              </a:rPr>
              <a:t>目錄</a:t>
            </a:r>
            <a:endParaRPr lang="zh-TW" altLang="en-US" sz="40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3132138" y="6524625"/>
            <a:ext cx="2895600" cy="339725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人力資源部</a:t>
            </a:r>
            <a:endParaRPr lang="en-US" altLang="zh-CN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6553200" y="6524625"/>
            <a:ext cx="2133600" cy="268288"/>
          </a:xfrm>
        </p:spPr>
        <p:txBody>
          <a:bodyPr/>
          <a:lstStyle/>
          <a:p>
            <a:pPr>
              <a:defRPr/>
            </a:pPr>
            <a:fld id="{CC6A5058-8058-4432-B721-5DDC2C1536CA}" type="slidenum">
              <a:rPr lang="en-US" altLang="zh-TW" smtClean="0"/>
              <a:pPr>
                <a:defRPr/>
              </a:pPr>
              <a:t>2</a:t>
            </a:fld>
            <a:endParaRPr lang="en-US" altLang="zh-TW" dirty="0"/>
          </a:p>
        </p:txBody>
      </p:sp>
      <p:sp>
        <p:nvSpPr>
          <p:cNvPr id="6" name="椭圆 5"/>
          <p:cNvSpPr/>
          <p:nvPr/>
        </p:nvSpPr>
        <p:spPr>
          <a:xfrm>
            <a:off x="3126036" y="3853055"/>
            <a:ext cx="738188" cy="777875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椭圆 5"/>
          <p:cNvSpPr/>
          <p:nvPr/>
        </p:nvSpPr>
        <p:spPr>
          <a:xfrm>
            <a:off x="3121829" y="2001118"/>
            <a:ext cx="738187" cy="777875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Freeform 53"/>
          <p:cNvSpPr>
            <a:spLocks noEditPoints="1"/>
          </p:cNvSpPr>
          <p:nvPr/>
        </p:nvSpPr>
        <p:spPr bwMode="auto">
          <a:xfrm>
            <a:off x="3264704" y="2117006"/>
            <a:ext cx="450850" cy="479425"/>
          </a:xfrm>
          <a:custGeom>
            <a:avLst/>
            <a:gdLst>
              <a:gd name="T0" fmla="*/ 2147483647 w 103"/>
              <a:gd name="T1" fmla="*/ 2147483647 h 104"/>
              <a:gd name="T2" fmla="*/ 2147483647 w 103"/>
              <a:gd name="T3" fmla="*/ 2147483647 h 104"/>
              <a:gd name="T4" fmla="*/ 2147483647 w 103"/>
              <a:gd name="T5" fmla="*/ 2147483647 h 104"/>
              <a:gd name="T6" fmla="*/ 2147483647 w 103"/>
              <a:gd name="T7" fmla="*/ 2147483647 h 104"/>
              <a:gd name="T8" fmla="*/ 2147483647 w 103"/>
              <a:gd name="T9" fmla="*/ 2147483647 h 104"/>
              <a:gd name="T10" fmla="*/ 2147483647 w 103"/>
              <a:gd name="T11" fmla="*/ 2147483647 h 104"/>
              <a:gd name="T12" fmla="*/ 2147483647 w 103"/>
              <a:gd name="T13" fmla="*/ 2147483647 h 104"/>
              <a:gd name="T14" fmla="*/ 2147483647 w 103"/>
              <a:gd name="T15" fmla="*/ 2147483647 h 104"/>
              <a:gd name="T16" fmla="*/ 2147483647 w 103"/>
              <a:gd name="T17" fmla="*/ 2147483647 h 104"/>
              <a:gd name="T18" fmla="*/ 2147483647 w 103"/>
              <a:gd name="T19" fmla="*/ 2147483647 h 104"/>
              <a:gd name="T20" fmla="*/ 2147483647 w 103"/>
              <a:gd name="T21" fmla="*/ 2147483647 h 104"/>
              <a:gd name="T22" fmla="*/ 2147483647 w 103"/>
              <a:gd name="T23" fmla="*/ 2147483647 h 104"/>
              <a:gd name="T24" fmla="*/ 2147483647 w 103"/>
              <a:gd name="T25" fmla="*/ 2147483647 h 104"/>
              <a:gd name="T26" fmla="*/ 2147483647 w 103"/>
              <a:gd name="T27" fmla="*/ 2147483647 h 104"/>
              <a:gd name="T28" fmla="*/ 2147483647 w 103"/>
              <a:gd name="T29" fmla="*/ 2147483647 h 104"/>
              <a:gd name="T30" fmla="*/ 2147483647 w 103"/>
              <a:gd name="T31" fmla="*/ 2147483647 h 104"/>
              <a:gd name="T32" fmla="*/ 2147483647 w 103"/>
              <a:gd name="T33" fmla="*/ 2147483647 h 104"/>
              <a:gd name="T34" fmla="*/ 2147483647 w 103"/>
              <a:gd name="T35" fmla="*/ 2147483647 h 104"/>
              <a:gd name="T36" fmla="*/ 2147483647 w 103"/>
              <a:gd name="T37" fmla="*/ 2147483647 h 104"/>
              <a:gd name="T38" fmla="*/ 2147483647 w 103"/>
              <a:gd name="T39" fmla="*/ 2147483647 h 104"/>
              <a:gd name="T40" fmla="*/ 2147483647 w 103"/>
              <a:gd name="T41" fmla="*/ 2147483647 h 104"/>
              <a:gd name="T42" fmla="*/ 2147483647 w 103"/>
              <a:gd name="T43" fmla="*/ 2147483647 h 104"/>
              <a:gd name="T44" fmla="*/ 2147483647 w 103"/>
              <a:gd name="T45" fmla="*/ 2147483647 h 104"/>
              <a:gd name="T46" fmla="*/ 2147483647 w 103"/>
              <a:gd name="T47" fmla="*/ 2147483647 h 104"/>
              <a:gd name="T48" fmla="*/ 2147483647 w 103"/>
              <a:gd name="T49" fmla="*/ 2147483647 h 104"/>
              <a:gd name="T50" fmla="*/ 2147483647 w 103"/>
              <a:gd name="T51" fmla="*/ 2147483647 h 104"/>
              <a:gd name="T52" fmla="*/ 2147483647 w 103"/>
              <a:gd name="T53" fmla="*/ 2147483647 h 104"/>
              <a:gd name="T54" fmla="*/ 2147483647 w 103"/>
              <a:gd name="T55" fmla="*/ 2147483647 h 104"/>
              <a:gd name="T56" fmla="*/ 2147483647 w 103"/>
              <a:gd name="T57" fmla="*/ 2147483647 h 104"/>
              <a:gd name="T58" fmla="*/ 2147483647 w 103"/>
              <a:gd name="T59" fmla="*/ 2147483647 h 104"/>
              <a:gd name="T60" fmla="*/ 2147483647 w 103"/>
              <a:gd name="T61" fmla="*/ 2147483647 h 104"/>
              <a:gd name="T62" fmla="*/ 2147483647 w 103"/>
              <a:gd name="T63" fmla="*/ 2147483647 h 104"/>
              <a:gd name="T64" fmla="*/ 2147483647 w 103"/>
              <a:gd name="T65" fmla="*/ 2147483647 h 104"/>
              <a:gd name="T66" fmla="*/ 2147483647 w 103"/>
              <a:gd name="T67" fmla="*/ 2147483647 h 104"/>
              <a:gd name="T68" fmla="*/ 2147483647 w 103"/>
              <a:gd name="T69" fmla="*/ 2147483647 h 104"/>
              <a:gd name="T70" fmla="*/ 2147483647 w 103"/>
              <a:gd name="T71" fmla="*/ 2147483647 h 104"/>
              <a:gd name="T72" fmla="*/ 2147483647 w 103"/>
              <a:gd name="T73" fmla="*/ 2147483647 h 104"/>
              <a:gd name="T74" fmla="*/ 2147483647 w 103"/>
              <a:gd name="T75" fmla="*/ 2147483647 h 104"/>
              <a:gd name="T76" fmla="*/ 2147483647 w 103"/>
              <a:gd name="T77" fmla="*/ 2147483647 h 104"/>
              <a:gd name="T78" fmla="*/ 2147483647 w 103"/>
              <a:gd name="T79" fmla="*/ 2147483647 h 104"/>
              <a:gd name="T80" fmla="*/ 2147483647 w 103"/>
              <a:gd name="T81" fmla="*/ 2147483647 h 104"/>
              <a:gd name="T82" fmla="*/ 2147483647 w 103"/>
              <a:gd name="T83" fmla="*/ 2147483647 h 104"/>
              <a:gd name="T84" fmla="*/ 2147483647 w 103"/>
              <a:gd name="T85" fmla="*/ 2147483647 h 104"/>
              <a:gd name="T86" fmla="*/ 2147483647 w 103"/>
              <a:gd name="T87" fmla="*/ 2147483647 h 104"/>
              <a:gd name="T88" fmla="*/ 2147483647 w 103"/>
              <a:gd name="T89" fmla="*/ 2147483647 h 104"/>
              <a:gd name="T90" fmla="*/ 2147483647 w 103"/>
              <a:gd name="T91" fmla="*/ 2147483647 h 104"/>
              <a:gd name="T92" fmla="*/ 2147483647 w 103"/>
              <a:gd name="T93" fmla="*/ 2147483647 h 104"/>
              <a:gd name="T94" fmla="*/ 2147483647 w 103"/>
              <a:gd name="T95" fmla="*/ 2147483647 h 104"/>
              <a:gd name="T96" fmla="*/ 2147483647 w 103"/>
              <a:gd name="T97" fmla="*/ 2147483647 h 104"/>
              <a:gd name="T98" fmla="*/ 2147483647 w 103"/>
              <a:gd name="T99" fmla="*/ 2147483647 h 104"/>
              <a:gd name="T100" fmla="*/ 2147483647 w 103"/>
              <a:gd name="T101" fmla="*/ 2147483647 h 104"/>
              <a:gd name="T102" fmla="*/ 2147483647 w 103"/>
              <a:gd name="T103" fmla="*/ 2147483647 h 104"/>
              <a:gd name="T104" fmla="*/ 2147483647 w 103"/>
              <a:gd name="T105" fmla="*/ 2147483647 h 104"/>
              <a:gd name="T106" fmla="*/ 2147483647 w 103"/>
              <a:gd name="T107" fmla="*/ 2147483647 h 104"/>
              <a:gd name="T108" fmla="*/ 2147483647 w 103"/>
              <a:gd name="T109" fmla="*/ 2147483647 h 104"/>
              <a:gd name="T110" fmla="*/ 2147483647 w 103"/>
              <a:gd name="T111" fmla="*/ 2147483647 h 104"/>
              <a:gd name="T112" fmla="*/ 2147483647 w 103"/>
              <a:gd name="T113" fmla="*/ 2147483647 h 104"/>
              <a:gd name="T114" fmla="*/ 2147483647 w 103"/>
              <a:gd name="T115" fmla="*/ 2147483647 h 104"/>
              <a:gd name="T116" fmla="*/ 2147483647 w 103"/>
              <a:gd name="T117" fmla="*/ 2147483647 h 104"/>
              <a:gd name="T118" fmla="*/ 2147483647 w 103"/>
              <a:gd name="T119" fmla="*/ 2147483647 h 104"/>
              <a:gd name="T120" fmla="*/ 0 w 103"/>
              <a:gd name="T121" fmla="*/ 2147483647 h 104"/>
              <a:gd name="T122" fmla="*/ 2147483647 w 103"/>
              <a:gd name="T123" fmla="*/ 2147483647 h 104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03"/>
              <a:gd name="T187" fmla="*/ 0 h 104"/>
              <a:gd name="T188" fmla="*/ 103 w 103"/>
              <a:gd name="T189" fmla="*/ 104 h 104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03" h="104">
                <a:moveTo>
                  <a:pt x="35" y="39"/>
                </a:moveTo>
                <a:cubicBezTo>
                  <a:pt x="35" y="32"/>
                  <a:pt x="34" y="27"/>
                  <a:pt x="37" y="19"/>
                </a:cubicBezTo>
                <a:cubicBezTo>
                  <a:pt x="45" y="31"/>
                  <a:pt x="58" y="23"/>
                  <a:pt x="68" y="20"/>
                </a:cubicBezTo>
                <a:cubicBezTo>
                  <a:pt x="69" y="26"/>
                  <a:pt x="69" y="31"/>
                  <a:pt x="69" y="39"/>
                </a:cubicBezTo>
                <a:cubicBezTo>
                  <a:pt x="76" y="33"/>
                  <a:pt x="76" y="16"/>
                  <a:pt x="72" y="10"/>
                </a:cubicBezTo>
                <a:cubicBezTo>
                  <a:pt x="65" y="0"/>
                  <a:pt x="40" y="0"/>
                  <a:pt x="33" y="8"/>
                </a:cubicBezTo>
                <a:cubicBezTo>
                  <a:pt x="30" y="12"/>
                  <a:pt x="26" y="34"/>
                  <a:pt x="35" y="39"/>
                </a:cubicBezTo>
                <a:close/>
                <a:moveTo>
                  <a:pt x="5" y="67"/>
                </a:moveTo>
                <a:cubicBezTo>
                  <a:pt x="13" y="64"/>
                  <a:pt x="20" y="62"/>
                  <a:pt x="28" y="59"/>
                </a:cubicBezTo>
                <a:cubicBezTo>
                  <a:pt x="27" y="76"/>
                  <a:pt x="27" y="76"/>
                  <a:pt x="27" y="76"/>
                </a:cubicBezTo>
                <a:cubicBezTo>
                  <a:pt x="31" y="75"/>
                  <a:pt x="31" y="75"/>
                  <a:pt x="31" y="75"/>
                </a:cubicBezTo>
                <a:cubicBezTo>
                  <a:pt x="28" y="78"/>
                  <a:pt x="28" y="78"/>
                  <a:pt x="28" y="78"/>
                </a:cubicBezTo>
                <a:cubicBezTo>
                  <a:pt x="28" y="79"/>
                  <a:pt x="28" y="79"/>
                  <a:pt x="28" y="79"/>
                </a:cubicBezTo>
                <a:cubicBezTo>
                  <a:pt x="28" y="79"/>
                  <a:pt x="35" y="92"/>
                  <a:pt x="40" y="100"/>
                </a:cubicBezTo>
                <a:cubicBezTo>
                  <a:pt x="41" y="101"/>
                  <a:pt x="42" y="101"/>
                  <a:pt x="43" y="102"/>
                </a:cubicBezTo>
                <a:cubicBezTo>
                  <a:pt x="39" y="95"/>
                  <a:pt x="32" y="82"/>
                  <a:pt x="30" y="79"/>
                </a:cubicBezTo>
                <a:cubicBezTo>
                  <a:pt x="35" y="74"/>
                  <a:pt x="35" y="74"/>
                  <a:pt x="35" y="74"/>
                </a:cubicBezTo>
                <a:cubicBezTo>
                  <a:pt x="34" y="73"/>
                  <a:pt x="34" y="73"/>
                  <a:pt x="34" y="73"/>
                </a:cubicBezTo>
                <a:cubicBezTo>
                  <a:pt x="29" y="73"/>
                  <a:pt x="29" y="73"/>
                  <a:pt x="29" y="73"/>
                </a:cubicBezTo>
                <a:cubicBezTo>
                  <a:pt x="29" y="59"/>
                  <a:pt x="29" y="59"/>
                  <a:pt x="29" y="59"/>
                </a:cubicBezTo>
                <a:cubicBezTo>
                  <a:pt x="32" y="57"/>
                  <a:pt x="37" y="55"/>
                  <a:pt x="39" y="53"/>
                </a:cubicBezTo>
                <a:cubicBezTo>
                  <a:pt x="40" y="53"/>
                  <a:pt x="40" y="53"/>
                  <a:pt x="40" y="53"/>
                </a:cubicBezTo>
                <a:cubicBezTo>
                  <a:pt x="40" y="67"/>
                  <a:pt x="40" y="67"/>
                  <a:pt x="40" y="67"/>
                </a:cubicBezTo>
                <a:cubicBezTo>
                  <a:pt x="46" y="83"/>
                  <a:pt x="46" y="83"/>
                  <a:pt x="46" y="83"/>
                </a:cubicBezTo>
                <a:cubicBezTo>
                  <a:pt x="50" y="67"/>
                  <a:pt x="50" y="67"/>
                  <a:pt x="50" y="67"/>
                </a:cubicBezTo>
                <a:cubicBezTo>
                  <a:pt x="48" y="64"/>
                  <a:pt x="48" y="64"/>
                  <a:pt x="48" y="64"/>
                </a:cubicBezTo>
                <a:cubicBezTo>
                  <a:pt x="49" y="60"/>
                  <a:pt x="49" y="60"/>
                  <a:pt x="49" y="60"/>
                </a:cubicBezTo>
                <a:cubicBezTo>
                  <a:pt x="56" y="60"/>
                  <a:pt x="56" y="60"/>
                  <a:pt x="56" y="60"/>
                </a:cubicBezTo>
                <a:cubicBezTo>
                  <a:pt x="58" y="64"/>
                  <a:pt x="58" y="64"/>
                  <a:pt x="58" y="64"/>
                </a:cubicBezTo>
                <a:cubicBezTo>
                  <a:pt x="56" y="67"/>
                  <a:pt x="56" y="67"/>
                  <a:pt x="56" y="67"/>
                </a:cubicBezTo>
                <a:cubicBezTo>
                  <a:pt x="59" y="83"/>
                  <a:pt x="59" y="83"/>
                  <a:pt x="59" y="83"/>
                </a:cubicBezTo>
                <a:cubicBezTo>
                  <a:pt x="65" y="68"/>
                  <a:pt x="65" y="68"/>
                  <a:pt x="65" y="68"/>
                </a:cubicBezTo>
                <a:cubicBezTo>
                  <a:pt x="66" y="54"/>
                  <a:pt x="66" y="54"/>
                  <a:pt x="66" y="54"/>
                </a:cubicBezTo>
                <a:cubicBezTo>
                  <a:pt x="69" y="56"/>
                  <a:pt x="72" y="58"/>
                  <a:pt x="74" y="59"/>
                </a:cubicBezTo>
                <a:cubicBezTo>
                  <a:pt x="75" y="73"/>
                  <a:pt x="75" y="73"/>
                  <a:pt x="75" y="73"/>
                </a:cubicBezTo>
                <a:cubicBezTo>
                  <a:pt x="70" y="73"/>
                  <a:pt x="70" y="73"/>
                  <a:pt x="70" y="73"/>
                </a:cubicBezTo>
                <a:cubicBezTo>
                  <a:pt x="69" y="74"/>
                  <a:pt x="69" y="74"/>
                  <a:pt x="69" y="74"/>
                </a:cubicBezTo>
                <a:cubicBezTo>
                  <a:pt x="74" y="79"/>
                  <a:pt x="74" y="79"/>
                  <a:pt x="74" y="79"/>
                </a:cubicBezTo>
                <a:cubicBezTo>
                  <a:pt x="72" y="81"/>
                  <a:pt x="67" y="91"/>
                  <a:pt x="63" y="98"/>
                </a:cubicBezTo>
                <a:cubicBezTo>
                  <a:pt x="63" y="98"/>
                  <a:pt x="63" y="98"/>
                  <a:pt x="63" y="98"/>
                </a:cubicBezTo>
                <a:cubicBezTo>
                  <a:pt x="63" y="98"/>
                  <a:pt x="63" y="98"/>
                  <a:pt x="63" y="98"/>
                </a:cubicBezTo>
                <a:cubicBezTo>
                  <a:pt x="62" y="100"/>
                  <a:pt x="62" y="101"/>
                  <a:pt x="61" y="102"/>
                </a:cubicBezTo>
                <a:cubicBezTo>
                  <a:pt x="62" y="101"/>
                  <a:pt x="63" y="101"/>
                  <a:pt x="63" y="100"/>
                </a:cubicBezTo>
                <a:cubicBezTo>
                  <a:pt x="69" y="92"/>
                  <a:pt x="75" y="79"/>
                  <a:pt x="76" y="79"/>
                </a:cubicBezTo>
                <a:cubicBezTo>
                  <a:pt x="76" y="78"/>
                  <a:pt x="76" y="78"/>
                  <a:pt x="76" y="78"/>
                </a:cubicBezTo>
                <a:cubicBezTo>
                  <a:pt x="72" y="75"/>
                  <a:pt x="72" y="75"/>
                  <a:pt x="72" y="75"/>
                </a:cubicBezTo>
                <a:cubicBezTo>
                  <a:pt x="77" y="76"/>
                  <a:pt x="77" y="76"/>
                  <a:pt x="77" y="76"/>
                </a:cubicBezTo>
                <a:cubicBezTo>
                  <a:pt x="75" y="59"/>
                  <a:pt x="75" y="59"/>
                  <a:pt x="75" y="59"/>
                </a:cubicBezTo>
                <a:cubicBezTo>
                  <a:pt x="98" y="67"/>
                  <a:pt x="98" y="67"/>
                  <a:pt x="98" y="67"/>
                </a:cubicBezTo>
                <a:cubicBezTo>
                  <a:pt x="103" y="77"/>
                  <a:pt x="103" y="90"/>
                  <a:pt x="103" y="104"/>
                </a:cubicBezTo>
                <a:cubicBezTo>
                  <a:pt x="85" y="104"/>
                  <a:pt x="85" y="104"/>
                  <a:pt x="85" y="104"/>
                </a:cubicBezTo>
                <a:cubicBezTo>
                  <a:pt x="85" y="91"/>
                  <a:pt x="85" y="91"/>
                  <a:pt x="85" y="91"/>
                </a:cubicBezTo>
                <a:cubicBezTo>
                  <a:pt x="84" y="92"/>
                  <a:pt x="84" y="92"/>
                  <a:pt x="84" y="92"/>
                </a:cubicBezTo>
                <a:cubicBezTo>
                  <a:pt x="80" y="104"/>
                  <a:pt x="80" y="104"/>
                  <a:pt x="80" y="104"/>
                </a:cubicBezTo>
                <a:cubicBezTo>
                  <a:pt x="56" y="104"/>
                  <a:pt x="56" y="104"/>
                  <a:pt x="56" y="104"/>
                </a:cubicBezTo>
                <a:cubicBezTo>
                  <a:pt x="50" y="104"/>
                  <a:pt x="50" y="104"/>
                  <a:pt x="50" y="104"/>
                </a:cubicBezTo>
                <a:cubicBezTo>
                  <a:pt x="25" y="104"/>
                  <a:pt x="25" y="104"/>
                  <a:pt x="25" y="104"/>
                </a:cubicBezTo>
                <a:cubicBezTo>
                  <a:pt x="21" y="92"/>
                  <a:pt x="21" y="92"/>
                  <a:pt x="21" y="92"/>
                </a:cubicBezTo>
                <a:cubicBezTo>
                  <a:pt x="20" y="91"/>
                  <a:pt x="20" y="91"/>
                  <a:pt x="20" y="91"/>
                </a:cubicBezTo>
                <a:cubicBezTo>
                  <a:pt x="20" y="104"/>
                  <a:pt x="20" y="104"/>
                  <a:pt x="20" y="104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86"/>
                  <a:pt x="1" y="74"/>
                  <a:pt x="5" y="6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2572554" y="2894881"/>
            <a:ext cx="18351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000" b="1" dirty="0">
                <a:latin typeface="微軟正黑體" pitchFamily="34" charset="-120"/>
                <a:ea typeface="微軟正黑體" pitchFamily="34" charset="-120"/>
              </a:rPr>
              <a:t>01-</a:t>
            </a:r>
            <a:r>
              <a:rPr lang="zh-CN" altLang="en-US" sz="2000" b="1" dirty="0">
                <a:latin typeface="微軟正黑體" pitchFamily="34" charset="-120"/>
                <a:ea typeface="微軟正黑體" pitchFamily="34" charset="-120"/>
              </a:rPr>
              <a:t>個人簡介</a:t>
            </a:r>
          </a:p>
        </p:txBody>
      </p:sp>
      <p:sp>
        <p:nvSpPr>
          <p:cNvPr id="10" name="椭圆 10"/>
          <p:cNvSpPr/>
          <p:nvPr/>
        </p:nvSpPr>
        <p:spPr>
          <a:xfrm>
            <a:off x="5303054" y="2001118"/>
            <a:ext cx="739775" cy="777875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文本框 12"/>
          <p:cNvSpPr txBox="1">
            <a:spLocks noChangeArrowheads="1"/>
          </p:cNvSpPr>
          <p:nvPr/>
        </p:nvSpPr>
        <p:spPr bwMode="auto">
          <a:xfrm>
            <a:off x="4755366" y="2894881"/>
            <a:ext cx="18351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000" b="1" dirty="0">
                <a:latin typeface="微軟正黑體" pitchFamily="34" charset="-120"/>
                <a:ea typeface="微軟正黑體" pitchFamily="34" charset="-120"/>
              </a:rPr>
              <a:t>02-</a:t>
            </a:r>
            <a:r>
              <a:rPr lang="zh-CN" altLang="en-US" sz="2000" b="1" dirty="0">
                <a:latin typeface="微軟正黑體" pitchFamily="34" charset="-120"/>
                <a:ea typeface="微軟正黑體" pitchFamily="34" charset="-120"/>
              </a:rPr>
              <a:t>工作執掌</a:t>
            </a:r>
          </a:p>
        </p:txBody>
      </p:sp>
      <p:sp>
        <p:nvSpPr>
          <p:cNvPr id="12" name="椭圆 14"/>
          <p:cNvSpPr/>
          <p:nvPr/>
        </p:nvSpPr>
        <p:spPr>
          <a:xfrm>
            <a:off x="5324728" y="3853055"/>
            <a:ext cx="739775" cy="777875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文本框 17"/>
          <p:cNvSpPr txBox="1">
            <a:spLocks noChangeArrowheads="1"/>
          </p:cNvSpPr>
          <p:nvPr/>
        </p:nvSpPr>
        <p:spPr bwMode="auto">
          <a:xfrm>
            <a:off x="4771246" y="4771985"/>
            <a:ext cx="18351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000" b="1" dirty="0" smtClean="0">
                <a:latin typeface="微軟正黑體" pitchFamily="34" charset="-120"/>
                <a:ea typeface="微軟正黑體" pitchFamily="34" charset="-120"/>
              </a:rPr>
              <a:t>04-</a:t>
            </a:r>
            <a:r>
              <a:rPr lang="zh-CN" altLang="en-US" sz="2000" b="1" dirty="0">
                <a:latin typeface="微軟正黑體" pitchFamily="34" charset="-120"/>
                <a:ea typeface="微軟正黑體" pitchFamily="34" charset="-120"/>
              </a:rPr>
              <a:t>職涯規劃</a:t>
            </a:r>
          </a:p>
        </p:txBody>
      </p:sp>
      <p:sp>
        <p:nvSpPr>
          <p:cNvPr id="16" name="Freeform 10"/>
          <p:cNvSpPr>
            <a:spLocks noEditPoints="1"/>
          </p:cNvSpPr>
          <p:nvPr/>
        </p:nvSpPr>
        <p:spPr bwMode="auto">
          <a:xfrm>
            <a:off x="5425291" y="2137643"/>
            <a:ext cx="527050" cy="506413"/>
          </a:xfrm>
          <a:custGeom>
            <a:avLst/>
            <a:gdLst>
              <a:gd name="T0" fmla="*/ 2147483647 w 210"/>
              <a:gd name="T1" fmla="*/ 0 h 192"/>
              <a:gd name="T2" fmla="*/ 2147483647 w 210"/>
              <a:gd name="T3" fmla="*/ 2147483647 h 192"/>
              <a:gd name="T4" fmla="*/ 2147483647 w 210"/>
              <a:gd name="T5" fmla="*/ 2147483647 h 192"/>
              <a:gd name="T6" fmla="*/ 2147483647 w 210"/>
              <a:gd name="T7" fmla="*/ 2147483647 h 192"/>
              <a:gd name="T8" fmla="*/ 2147483647 w 210"/>
              <a:gd name="T9" fmla="*/ 2147483647 h 192"/>
              <a:gd name="T10" fmla="*/ 2147483647 w 210"/>
              <a:gd name="T11" fmla="*/ 2147483647 h 192"/>
              <a:gd name="T12" fmla="*/ 2147483647 w 210"/>
              <a:gd name="T13" fmla="*/ 2147483647 h 192"/>
              <a:gd name="T14" fmla="*/ 2147483647 w 210"/>
              <a:gd name="T15" fmla="*/ 2147483647 h 192"/>
              <a:gd name="T16" fmla="*/ 2147483647 w 210"/>
              <a:gd name="T17" fmla="*/ 2147483647 h 192"/>
              <a:gd name="T18" fmla="*/ 2147483647 w 210"/>
              <a:gd name="T19" fmla="*/ 2147483647 h 192"/>
              <a:gd name="T20" fmla="*/ 2147483647 w 210"/>
              <a:gd name="T21" fmla="*/ 2147483647 h 192"/>
              <a:gd name="T22" fmla="*/ 2147483647 w 210"/>
              <a:gd name="T23" fmla="*/ 2147483647 h 192"/>
              <a:gd name="T24" fmla="*/ 2147483647 w 210"/>
              <a:gd name="T25" fmla="*/ 2147483647 h 192"/>
              <a:gd name="T26" fmla="*/ 2147483647 w 210"/>
              <a:gd name="T27" fmla="*/ 2147483647 h 192"/>
              <a:gd name="T28" fmla="*/ 2147483647 w 210"/>
              <a:gd name="T29" fmla="*/ 2147483647 h 192"/>
              <a:gd name="T30" fmla="*/ 2147483647 w 210"/>
              <a:gd name="T31" fmla="*/ 2147483647 h 192"/>
              <a:gd name="T32" fmla="*/ 2147483647 w 210"/>
              <a:gd name="T33" fmla="*/ 2147483647 h 192"/>
              <a:gd name="T34" fmla="*/ 2147483647 w 210"/>
              <a:gd name="T35" fmla="*/ 2147483647 h 192"/>
              <a:gd name="T36" fmla="*/ 2147483647 w 210"/>
              <a:gd name="T37" fmla="*/ 2147483647 h 192"/>
              <a:gd name="T38" fmla="*/ 2147483647 w 210"/>
              <a:gd name="T39" fmla="*/ 2147483647 h 192"/>
              <a:gd name="T40" fmla="*/ 2147483647 w 210"/>
              <a:gd name="T41" fmla="*/ 2147483647 h 192"/>
              <a:gd name="T42" fmla="*/ 2147483647 w 210"/>
              <a:gd name="T43" fmla="*/ 2147483647 h 192"/>
              <a:gd name="T44" fmla="*/ 2147483647 w 210"/>
              <a:gd name="T45" fmla="*/ 2147483647 h 192"/>
              <a:gd name="T46" fmla="*/ 2147483647 w 210"/>
              <a:gd name="T47" fmla="*/ 2147483647 h 192"/>
              <a:gd name="T48" fmla="*/ 2147483647 w 210"/>
              <a:gd name="T49" fmla="*/ 2147483647 h 192"/>
              <a:gd name="T50" fmla="*/ 0 w 210"/>
              <a:gd name="T51" fmla="*/ 2147483647 h 192"/>
              <a:gd name="T52" fmla="*/ 2147483647 w 210"/>
              <a:gd name="T53" fmla="*/ 2147483647 h 192"/>
              <a:gd name="T54" fmla="*/ 0 w 210"/>
              <a:gd name="T55" fmla="*/ 2147483647 h 192"/>
              <a:gd name="T56" fmla="*/ 2147483647 w 210"/>
              <a:gd name="T57" fmla="*/ 2147483647 h 192"/>
              <a:gd name="T58" fmla="*/ 0 w 210"/>
              <a:gd name="T59" fmla="*/ 2147483647 h 192"/>
              <a:gd name="T60" fmla="*/ 2147483647 w 210"/>
              <a:gd name="T61" fmla="*/ 2147483647 h 192"/>
              <a:gd name="T62" fmla="*/ 0 w 210"/>
              <a:gd name="T63" fmla="*/ 2147483647 h 192"/>
              <a:gd name="T64" fmla="*/ 2147483647 w 210"/>
              <a:gd name="T65" fmla="*/ 2147483647 h 192"/>
              <a:gd name="T66" fmla="*/ 0 w 210"/>
              <a:gd name="T67" fmla="*/ 2147483647 h 192"/>
              <a:gd name="T68" fmla="*/ 2147483647 w 210"/>
              <a:gd name="T69" fmla="*/ 2147483647 h 192"/>
              <a:gd name="T70" fmla="*/ 2147483647 w 210"/>
              <a:gd name="T71" fmla="*/ 0 h 192"/>
              <a:gd name="T72" fmla="*/ 2147483647 w 210"/>
              <a:gd name="T73" fmla="*/ 2147483647 h 192"/>
              <a:gd name="T74" fmla="*/ 2147483647 w 210"/>
              <a:gd name="T75" fmla="*/ 2147483647 h 192"/>
              <a:gd name="T76" fmla="*/ 2147483647 w 210"/>
              <a:gd name="T77" fmla="*/ 2147483647 h 192"/>
              <a:gd name="T78" fmla="*/ 2147483647 w 210"/>
              <a:gd name="T79" fmla="*/ 2147483647 h 192"/>
              <a:gd name="T80" fmla="*/ 2147483647 w 210"/>
              <a:gd name="T81" fmla="*/ 2147483647 h 192"/>
              <a:gd name="T82" fmla="*/ 2147483647 w 210"/>
              <a:gd name="T83" fmla="*/ 2147483647 h 192"/>
              <a:gd name="T84" fmla="*/ 2147483647 w 210"/>
              <a:gd name="T85" fmla="*/ 2147483647 h 192"/>
              <a:gd name="T86" fmla="*/ 2147483647 w 210"/>
              <a:gd name="T87" fmla="*/ 2147483647 h 192"/>
              <a:gd name="T88" fmla="*/ 2147483647 w 210"/>
              <a:gd name="T89" fmla="*/ 2147483647 h 192"/>
              <a:gd name="T90" fmla="*/ 2147483647 w 210"/>
              <a:gd name="T91" fmla="*/ 2147483647 h 192"/>
              <a:gd name="T92" fmla="*/ 2147483647 w 210"/>
              <a:gd name="T93" fmla="*/ 2147483647 h 192"/>
              <a:gd name="T94" fmla="*/ 2147483647 w 210"/>
              <a:gd name="T95" fmla="*/ 2147483647 h 192"/>
              <a:gd name="T96" fmla="*/ 2147483647 w 210"/>
              <a:gd name="T97" fmla="*/ 2147483647 h 192"/>
              <a:gd name="T98" fmla="*/ 2147483647 w 210"/>
              <a:gd name="T99" fmla="*/ 2147483647 h 192"/>
              <a:gd name="T100" fmla="*/ 2147483647 w 210"/>
              <a:gd name="T101" fmla="*/ 2147483647 h 192"/>
              <a:gd name="T102" fmla="*/ 2147483647 w 210"/>
              <a:gd name="T103" fmla="*/ 2147483647 h 192"/>
              <a:gd name="T104" fmla="*/ 2147483647 w 210"/>
              <a:gd name="T105" fmla="*/ 2147483647 h 192"/>
              <a:gd name="T106" fmla="*/ 2147483647 w 210"/>
              <a:gd name="T107" fmla="*/ 2147483647 h 192"/>
              <a:gd name="T108" fmla="*/ 2147483647 w 210"/>
              <a:gd name="T109" fmla="*/ 2147483647 h 192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210"/>
              <a:gd name="T166" fmla="*/ 0 h 192"/>
              <a:gd name="T167" fmla="*/ 210 w 210"/>
              <a:gd name="T168" fmla="*/ 192 h 192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210" h="192">
                <a:moveTo>
                  <a:pt x="30" y="0"/>
                </a:moveTo>
                <a:lnTo>
                  <a:pt x="163" y="0"/>
                </a:lnTo>
                <a:lnTo>
                  <a:pt x="172" y="0"/>
                </a:lnTo>
                <a:lnTo>
                  <a:pt x="172" y="10"/>
                </a:lnTo>
                <a:lnTo>
                  <a:pt x="172" y="41"/>
                </a:lnTo>
                <a:lnTo>
                  <a:pt x="156" y="55"/>
                </a:lnTo>
                <a:lnTo>
                  <a:pt x="156" y="17"/>
                </a:lnTo>
                <a:lnTo>
                  <a:pt x="37" y="17"/>
                </a:lnTo>
                <a:lnTo>
                  <a:pt x="37" y="29"/>
                </a:lnTo>
                <a:lnTo>
                  <a:pt x="45" y="24"/>
                </a:lnTo>
                <a:lnTo>
                  <a:pt x="54" y="22"/>
                </a:lnTo>
                <a:lnTo>
                  <a:pt x="59" y="36"/>
                </a:lnTo>
                <a:lnTo>
                  <a:pt x="52" y="41"/>
                </a:lnTo>
                <a:lnTo>
                  <a:pt x="37" y="45"/>
                </a:lnTo>
                <a:lnTo>
                  <a:pt x="37" y="55"/>
                </a:lnTo>
                <a:lnTo>
                  <a:pt x="45" y="52"/>
                </a:lnTo>
                <a:lnTo>
                  <a:pt x="54" y="48"/>
                </a:lnTo>
                <a:lnTo>
                  <a:pt x="59" y="64"/>
                </a:lnTo>
                <a:lnTo>
                  <a:pt x="52" y="67"/>
                </a:lnTo>
                <a:lnTo>
                  <a:pt x="37" y="74"/>
                </a:lnTo>
                <a:lnTo>
                  <a:pt x="37" y="83"/>
                </a:lnTo>
                <a:lnTo>
                  <a:pt x="45" y="78"/>
                </a:lnTo>
                <a:lnTo>
                  <a:pt x="54" y="76"/>
                </a:lnTo>
                <a:lnTo>
                  <a:pt x="59" y="90"/>
                </a:lnTo>
                <a:lnTo>
                  <a:pt x="52" y="95"/>
                </a:lnTo>
                <a:lnTo>
                  <a:pt x="37" y="100"/>
                </a:lnTo>
                <a:lnTo>
                  <a:pt x="37" y="109"/>
                </a:lnTo>
                <a:lnTo>
                  <a:pt x="45" y="104"/>
                </a:lnTo>
                <a:lnTo>
                  <a:pt x="54" y="102"/>
                </a:lnTo>
                <a:lnTo>
                  <a:pt x="59" y="116"/>
                </a:lnTo>
                <a:lnTo>
                  <a:pt x="52" y="121"/>
                </a:lnTo>
                <a:lnTo>
                  <a:pt x="37" y="128"/>
                </a:lnTo>
                <a:lnTo>
                  <a:pt x="37" y="137"/>
                </a:lnTo>
                <a:lnTo>
                  <a:pt x="45" y="135"/>
                </a:lnTo>
                <a:lnTo>
                  <a:pt x="54" y="130"/>
                </a:lnTo>
                <a:lnTo>
                  <a:pt x="59" y="147"/>
                </a:lnTo>
                <a:lnTo>
                  <a:pt x="52" y="149"/>
                </a:lnTo>
                <a:lnTo>
                  <a:pt x="37" y="156"/>
                </a:lnTo>
                <a:lnTo>
                  <a:pt x="37" y="170"/>
                </a:lnTo>
                <a:lnTo>
                  <a:pt x="37" y="175"/>
                </a:lnTo>
                <a:lnTo>
                  <a:pt x="156" y="175"/>
                </a:lnTo>
                <a:lnTo>
                  <a:pt x="156" y="137"/>
                </a:lnTo>
                <a:lnTo>
                  <a:pt x="172" y="123"/>
                </a:lnTo>
                <a:lnTo>
                  <a:pt x="172" y="182"/>
                </a:lnTo>
                <a:lnTo>
                  <a:pt x="172" y="192"/>
                </a:lnTo>
                <a:lnTo>
                  <a:pt x="163" y="192"/>
                </a:lnTo>
                <a:lnTo>
                  <a:pt x="30" y="192"/>
                </a:lnTo>
                <a:lnTo>
                  <a:pt x="21" y="192"/>
                </a:lnTo>
                <a:lnTo>
                  <a:pt x="21" y="182"/>
                </a:lnTo>
                <a:lnTo>
                  <a:pt x="21" y="170"/>
                </a:lnTo>
                <a:lnTo>
                  <a:pt x="4" y="170"/>
                </a:lnTo>
                <a:lnTo>
                  <a:pt x="0" y="154"/>
                </a:lnTo>
                <a:lnTo>
                  <a:pt x="21" y="144"/>
                </a:lnTo>
                <a:lnTo>
                  <a:pt x="21" y="140"/>
                </a:lnTo>
                <a:lnTo>
                  <a:pt x="4" y="140"/>
                </a:lnTo>
                <a:lnTo>
                  <a:pt x="0" y="126"/>
                </a:lnTo>
                <a:lnTo>
                  <a:pt x="21" y="116"/>
                </a:lnTo>
                <a:lnTo>
                  <a:pt x="21" y="114"/>
                </a:lnTo>
                <a:lnTo>
                  <a:pt x="4" y="114"/>
                </a:lnTo>
                <a:lnTo>
                  <a:pt x="0" y="97"/>
                </a:lnTo>
                <a:lnTo>
                  <a:pt x="21" y="90"/>
                </a:lnTo>
                <a:lnTo>
                  <a:pt x="21" y="88"/>
                </a:lnTo>
                <a:lnTo>
                  <a:pt x="4" y="88"/>
                </a:lnTo>
                <a:lnTo>
                  <a:pt x="0" y="71"/>
                </a:lnTo>
                <a:lnTo>
                  <a:pt x="21" y="62"/>
                </a:lnTo>
                <a:lnTo>
                  <a:pt x="21" y="59"/>
                </a:lnTo>
                <a:lnTo>
                  <a:pt x="4" y="59"/>
                </a:lnTo>
                <a:lnTo>
                  <a:pt x="0" y="45"/>
                </a:lnTo>
                <a:lnTo>
                  <a:pt x="21" y="36"/>
                </a:lnTo>
                <a:lnTo>
                  <a:pt x="21" y="10"/>
                </a:lnTo>
                <a:lnTo>
                  <a:pt x="21" y="0"/>
                </a:lnTo>
                <a:lnTo>
                  <a:pt x="30" y="0"/>
                </a:lnTo>
                <a:close/>
                <a:moveTo>
                  <a:pt x="73" y="92"/>
                </a:moveTo>
                <a:lnTo>
                  <a:pt x="73" y="102"/>
                </a:lnTo>
                <a:lnTo>
                  <a:pt x="96" y="102"/>
                </a:lnTo>
                <a:lnTo>
                  <a:pt x="96" y="92"/>
                </a:lnTo>
                <a:lnTo>
                  <a:pt x="73" y="92"/>
                </a:lnTo>
                <a:close/>
                <a:moveTo>
                  <a:pt x="73" y="71"/>
                </a:moveTo>
                <a:lnTo>
                  <a:pt x="73" y="81"/>
                </a:lnTo>
                <a:lnTo>
                  <a:pt x="115" y="81"/>
                </a:lnTo>
                <a:lnTo>
                  <a:pt x="115" y="71"/>
                </a:lnTo>
                <a:lnTo>
                  <a:pt x="73" y="71"/>
                </a:lnTo>
                <a:close/>
                <a:moveTo>
                  <a:pt x="73" y="52"/>
                </a:moveTo>
                <a:lnTo>
                  <a:pt x="73" y="62"/>
                </a:lnTo>
                <a:lnTo>
                  <a:pt x="134" y="62"/>
                </a:lnTo>
                <a:lnTo>
                  <a:pt x="134" y="52"/>
                </a:lnTo>
                <a:lnTo>
                  <a:pt x="73" y="52"/>
                </a:lnTo>
                <a:close/>
                <a:moveTo>
                  <a:pt x="73" y="33"/>
                </a:moveTo>
                <a:lnTo>
                  <a:pt x="73" y="41"/>
                </a:lnTo>
                <a:lnTo>
                  <a:pt x="134" y="41"/>
                </a:lnTo>
                <a:lnTo>
                  <a:pt x="134" y="33"/>
                </a:lnTo>
                <a:lnTo>
                  <a:pt x="73" y="33"/>
                </a:lnTo>
                <a:close/>
                <a:moveTo>
                  <a:pt x="96" y="152"/>
                </a:moveTo>
                <a:lnTo>
                  <a:pt x="111" y="152"/>
                </a:lnTo>
                <a:lnTo>
                  <a:pt x="122" y="152"/>
                </a:lnTo>
                <a:lnTo>
                  <a:pt x="111" y="137"/>
                </a:lnTo>
                <a:lnTo>
                  <a:pt x="99" y="126"/>
                </a:lnTo>
                <a:lnTo>
                  <a:pt x="99" y="140"/>
                </a:lnTo>
                <a:lnTo>
                  <a:pt x="96" y="152"/>
                </a:lnTo>
                <a:close/>
                <a:moveTo>
                  <a:pt x="186" y="43"/>
                </a:moveTo>
                <a:lnTo>
                  <a:pt x="111" y="116"/>
                </a:lnTo>
                <a:lnTo>
                  <a:pt x="134" y="140"/>
                </a:lnTo>
                <a:lnTo>
                  <a:pt x="210" y="67"/>
                </a:lnTo>
                <a:lnTo>
                  <a:pt x="186" y="43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bevel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8" name="Freeform 242"/>
          <p:cNvSpPr>
            <a:spLocks noEditPoints="1" noChangeArrowheads="1"/>
          </p:cNvSpPr>
          <p:nvPr/>
        </p:nvSpPr>
        <p:spPr bwMode="auto">
          <a:xfrm>
            <a:off x="5459666" y="3937193"/>
            <a:ext cx="471487" cy="585787"/>
          </a:xfrm>
          <a:custGeom>
            <a:avLst/>
            <a:gdLst>
              <a:gd name="T0" fmla="*/ 2147483647 w 132"/>
              <a:gd name="T1" fmla="*/ 2147483647 h 156"/>
              <a:gd name="T2" fmla="*/ 2147483647 w 132"/>
              <a:gd name="T3" fmla="*/ 2147483647 h 156"/>
              <a:gd name="T4" fmla="*/ 2147483647 w 132"/>
              <a:gd name="T5" fmla="*/ 2147483647 h 156"/>
              <a:gd name="T6" fmla="*/ 2147483647 w 132"/>
              <a:gd name="T7" fmla="*/ 0 h 156"/>
              <a:gd name="T8" fmla="*/ 2147483647 w 132"/>
              <a:gd name="T9" fmla="*/ 2147483647 h 156"/>
              <a:gd name="T10" fmla="*/ 2147483647 w 132"/>
              <a:gd name="T11" fmla="*/ 2147483647 h 156"/>
              <a:gd name="T12" fmla="*/ 2147483647 w 132"/>
              <a:gd name="T13" fmla="*/ 2147483647 h 156"/>
              <a:gd name="T14" fmla="*/ 2147483647 w 132"/>
              <a:gd name="T15" fmla="*/ 2147483647 h 156"/>
              <a:gd name="T16" fmla="*/ 2147483647 w 132"/>
              <a:gd name="T17" fmla="*/ 2147483647 h 156"/>
              <a:gd name="T18" fmla="*/ 2147483647 w 132"/>
              <a:gd name="T19" fmla="*/ 2147483647 h 156"/>
              <a:gd name="T20" fmla="*/ 2147483647 w 132"/>
              <a:gd name="T21" fmla="*/ 2147483647 h 156"/>
              <a:gd name="T22" fmla="*/ 2147483647 w 132"/>
              <a:gd name="T23" fmla="*/ 2147483647 h 156"/>
              <a:gd name="T24" fmla="*/ 2147483647 w 132"/>
              <a:gd name="T25" fmla="*/ 2147483647 h 156"/>
              <a:gd name="T26" fmla="*/ 2147483647 w 132"/>
              <a:gd name="T27" fmla="*/ 2147483647 h 156"/>
              <a:gd name="T28" fmla="*/ 2147483647 w 132"/>
              <a:gd name="T29" fmla="*/ 2147483647 h 156"/>
              <a:gd name="T30" fmla="*/ 2147483647 w 132"/>
              <a:gd name="T31" fmla="*/ 2147483647 h 156"/>
              <a:gd name="T32" fmla="*/ 2147483647 w 132"/>
              <a:gd name="T33" fmla="*/ 2147483647 h 156"/>
              <a:gd name="T34" fmla="*/ 2147483647 w 132"/>
              <a:gd name="T35" fmla="*/ 2147483647 h 156"/>
              <a:gd name="T36" fmla="*/ 2147483647 w 132"/>
              <a:gd name="T37" fmla="*/ 2147483647 h 156"/>
              <a:gd name="T38" fmla="*/ 2147483647 w 132"/>
              <a:gd name="T39" fmla="*/ 2147483647 h 156"/>
              <a:gd name="T40" fmla="*/ 2147483647 w 132"/>
              <a:gd name="T41" fmla="*/ 2147483647 h 156"/>
              <a:gd name="T42" fmla="*/ 2147483647 w 132"/>
              <a:gd name="T43" fmla="*/ 2147483647 h 156"/>
              <a:gd name="T44" fmla="*/ 2147483647 w 132"/>
              <a:gd name="T45" fmla="*/ 2147483647 h 156"/>
              <a:gd name="T46" fmla="*/ 2147483647 w 132"/>
              <a:gd name="T47" fmla="*/ 2147483647 h 156"/>
              <a:gd name="T48" fmla="*/ 2147483647 w 132"/>
              <a:gd name="T49" fmla="*/ 2147483647 h 156"/>
              <a:gd name="T50" fmla="*/ 2147483647 w 132"/>
              <a:gd name="T51" fmla="*/ 2147483647 h 156"/>
              <a:gd name="T52" fmla="*/ 2147483647 w 132"/>
              <a:gd name="T53" fmla="*/ 2147483647 h 156"/>
              <a:gd name="T54" fmla="*/ 2147483647 w 132"/>
              <a:gd name="T55" fmla="*/ 2147483647 h 156"/>
              <a:gd name="T56" fmla="*/ 2147483647 w 132"/>
              <a:gd name="T57" fmla="*/ 2147483647 h 156"/>
              <a:gd name="T58" fmla="*/ 2147483647 w 132"/>
              <a:gd name="T59" fmla="*/ 2147483647 h 156"/>
              <a:gd name="T60" fmla="*/ 2147483647 w 132"/>
              <a:gd name="T61" fmla="*/ 2147483647 h 156"/>
              <a:gd name="T62" fmla="*/ 2147483647 w 132"/>
              <a:gd name="T63" fmla="*/ 2147483647 h 156"/>
              <a:gd name="T64" fmla="*/ 2147483647 w 132"/>
              <a:gd name="T65" fmla="*/ 2147483647 h 156"/>
              <a:gd name="T66" fmla="*/ 2147483647 w 132"/>
              <a:gd name="T67" fmla="*/ 2147483647 h 156"/>
              <a:gd name="T68" fmla="*/ 2147483647 w 132"/>
              <a:gd name="T69" fmla="*/ 2147483647 h 156"/>
              <a:gd name="T70" fmla="*/ 2147483647 w 132"/>
              <a:gd name="T71" fmla="*/ 2147483647 h 156"/>
              <a:gd name="T72" fmla="*/ 2147483647 w 132"/>
              <a:gd name="T73" fmla="*/ 2147483647 h 156"/>
              <a:gd name="T74" fmla="*/ 2147483647 w 132"/>
              <a:gd name="T75" fmla="*/ 2147483647 h 156"/>
              <a:gd name="T76" fmla="*/ 2147483647 w 132"/>
              <a:gd name="T77" fmla="*/ 2147483647 h 156"/>
              <a:gd name="T78" fmla="*/ 2147483647 w 132"/>
              <a:gd name="T79" fmla="*/ 2147483647 h 156"/>
              <a:gd name="T80" fmla="*/ 2147483647 w 132"/>
              <a:gd name="T81" fmla="*/ 2147483647 h 156"/>
              <a:gd name="T82" fmla="*/ 2147483647 w 132"/>
              <a:gd name="T83" fmla="*/ 2147483647 h 156"/>
              <a:gd name="T84" fmla="*/ 2147483647 w 132"/>
              <a:gd name="T85" fmla="*/ 2147483647 h 156"/>
              <a:gd name="T86" fmla="*/ 2147483647 w 132"/>
              <a:gd name="T87" fmla="*/ 2147483647 h 156"/>
              <a:gd name="T88" fmla="*/ 2147483647 w 132"/>
              <a:gd name="T89" fmla="*/ 2147483647 h 156"/>
              <a:gd name="T90" fmla="*/ 2147483647 w 132"/>
              <a:gd name="T91" fmla="*/ 2147483647 h 156"/>
              <a:gd name="T92" fmla="*/ 2147483647 w 132"/>
              <a:gd name="T93" fmla="*/ 2147483647 h 156"/>
              <a:gd name="T94" fmla="*/ 2147483647 w 132"/>
              <a:gd name="T95" fmla="*/ 2147483647 h 156"/>
              <a:gd name="T96" fmla="*/ 2147483647 w 132"/>
              <a:gd name="T97" fmla="*/ 2147483647 h 156"/>
              <a:gd name="T98" fmla="*/ 2147483647 w 132"/>
              <a:gd name="T99" fmla="*/ 2147483647 h 156"/>
              <a:gd name="T100" fmla="*/ 2147483647 w 132"/>
              <a:gd name="T101" fmla="*/ 2147483647 h 156"/>
              <a:gd name="T102" fmla="*/ 2147483647 w 132"/>
              <a:gd name="T103" fmla="*/ 2147483647 h 156"/>
              <a:gd name="T104" fmla="*/ 2147483647 w 132"/>
              <a:gd name="T105" fmla="*/ 2147483647 h 156"/>
              <a:gd name="T106" fmla="*/ 2147483647 w 132"/>
              <a:gd name="T107" fmla="*/ 2147483647 h 156"/>
              <a:gd name="T108" fmla="*/ 2147483647 w 132"/>
              <a:gd name="T109" fmla="*/ 2147483647 h 156"/>
              <a:gd name="T110" fmla="*/ 2147483647 w 132"/>
              <a:gd name="T111" fmla="*/ 2147483647 h 156"/>
              <a:gd name="T112" fmla="*/ 2147483647 w 132"/>
              <a:gd name="T113" fmla="*/ 2147483647 h 15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132"/>
              <a:gd name="T172" fmla="*/ 0 h 156"/>
              <a:gd name="T173" fmla="*/ 132 w 132"/>
              <a:gd name="T174" fmla="*/ 156 h 15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132" h="156">
                <a:moveTo>
                  <a:pt x="38" y="156"/>
                </a:moveTo>
                <a:lnTo>
                  <a:pt x="38" y="156"/>
                </a:lnTo>
                <a:lnTo>
                  <a:pt x="38" y="138"/>
                </a:lnTo>
                <a:lnTo>
                  <a:pt x="38" y="128"/>
                </a:lnTo>
                <a:lnTo>
                  <a:pt x="36" y="118"/>
                </a:lnTo>
                <a:lnTo>
                  <a:pt x="26" y="112"/>
                </a:lnTo>
                <a:lnTo>
                  <a:pt x="18" y="106"/>
                </a:lnTo>
                <a:lnTo>
                  <a:pt x="12" y="98"/>
                </a:lnTo>
                <a:lnTo>
                  <a:pt x="8" y="90"/>
                </a:lnTo>
                <a:lnTo>
                  <a:pt x="4" y="82"/>
                </a:lnTo>
                <a:lnTo>
                  <a:pt x="2" y="72"/>
                </a:lnTo>
                <a:lnTo>
                  <a:pt x="0" y="64"/>
                </a:lnTo>
                <a:lnTo>
                  <a:pt x="2" y="56"/>
                </a:lnTo>
                <a:lnTo>
                  <a:pt x="6" y="38"/>
                </a:lnTo>
                <a:lnTo>
                  <a:pt x="14" y="24"/>
                </a:lnTo>
                <a:lnTo>
                  <a:pt x="20" y="18"/>
                </a:lnTo>
                <a:lnTo>
                  <a:pt x="26" y="12"/>
                </a:lnTo>
                <a:lnTo>
                  <a:pt x="32" y="8"/>
                </a:lnTo>
                <a:lnTo>
                  <a:pt x="42" y="4"/>
                </a:lnTo>
                <a:lnTo>
                  <a:pt x="50" y="2"/>
                </a:lnTo>
                <a:lnTo>
                  <a:pt x="60" y="0"/>
                </a:lnTo>
                <a:lnTo>
                  <a:pt x="70" y="0"/>
                </a:lnTo>
                <a:lnTo>
                  <a:pt x="80" y="2"/>
                </a:lnTo>
                <a:lnTo>
                  <a:pt x="90" y="4"/>
                </a:lnTo>
                <a:lnTo>
                  <a:pt x="100" y="8"/>
                </a:lnTo>
                <a:lnTo>
                  <a:pt x="110" y="14"/>
                </a:lnTo>
                <a:lnTo>
                  <a:pt x="118" y="22"/>
                </a:lnTo>
                <a:lnTo>
                  <a:pt x="126" y="30"/>
                </a:lnTo>
                <a:lnTo>
                  <a:pt x="128" y="36"/>
                </a:lnTo>
                <a:lnTo>
                  <a:pt x="128" y="40"/>
                </a:lnTo>
                <a:lnTo>
                  <a:pt x="126" y="40"/>
                </a:lnTo>
                <a:lnTo>
                  <a:pt x="124" y="42"/>
                </a:lnTo>
                <a:lnTo>
                  <a:pt x="128" y="66"/>
                </a:lnTo>
                <a:lnTo>
                  <a:pt x="126" y="68"/>
                </a:lnTo>
                <a:lnTo>
                  <a:pt x="124" y="70"/>
                </a:lnTo>
                <a:lnTo>
                  <a:pt x="132" y="96"/>
                </a:lnTo>
                <a:lnTo>
                  <a:pt x="126" y="98"/>
                </a:lnTo>
                <a:lnTo>
                  <a:pt x="126" y="110"/>
                </a:lnTo>
                <a:lnTo>
                  <a:pt x="126" y="122"/>
                </a:lnTo>
                <a:lnTo>
                  <a:pt x="124" y="126"/>
                </a:lnTo>
                <a:lnTo>
                  <a:pt x="118" y="128"/>
                </a:lnTo>
                <a:lnTo>
                  <a:pt x="96" y="130"/>
                </a:lnTo>
                <a:lnTo>
                  <a:pt x="96" y="156"/>
                </a:lnTo>
                <a:lnTo>
                  <a:pt x="38" y="156"/>
                </a:lnTo>
                <a:close/>
                <a:moveTo>
                  <a:pt x="34" y="42"/>
                </a:moveTo>
                <a:lnTo>
                  <a:pt x="34" y="42"/>
                </a:lnTo>
                <a:lnTo>
                  <a:pt x="36" y="50"/>
                </a:lnTo>
                <a:lnTo>
                  <a:pt x="40" y="54"/>
                </a:lnTo>
                <a:lnTo>
                  <a:pt x="50" y="62"/>
                </a:lnTo>
                <a:lnTo>
                  <a:pt x="56" y="66"/>
                </a:lnTo>
                <a:lnTo>
                  <a:pt x="62" y="72"/>
                </a:lnTo>
                <a:lnTo>
                  <a:pt x="60" y="68"/>
                </a:lnTo>
                <a:lnTo>
                  <a:pt x="60" y="64"/>
                </a:lnTo>
                <a:lnTo>
                  <a:pt x="62" y="62"/>
                </a:lnTo>
                <a:lnTo>
                  <a:pt x="48" y="48"/>
                </a:lnTo>
                <a:lnTo>
                  <a:pt x="48" y="46"/>
                </a:lnTo>
                <a:lnTo>
                  <a:pt x="50" y="44"/>
                </a:lnTo>
                <a:lnTo>
                  <a:pt x="52" y="42"/>
                </a:lnTo>
                <a:lnTo>
                  <a:pt x="54" y="42"/>
                </a:lnTo>
                <a:lnTo>
                  <a:pt x="58" y="42"/>
                </a:lnTo>
                <a:lnTo>
                  <a:pt x="60" y="40"/>
                </a:lnTo>
                <a:lnTo>
                  <a:pt x="62" y="38"/>
                </a:lnTo>
                <a:lnTo>
                  <a:pt x="66" y="38"/>
                </a:lnTo>
                <a:lnTo>
                  <a:pt x="68" y="38"/>
                </a:lnTo>
                <a:lnTo>
                  <a:pt x="68" y="36"/>
                </a:lnTo>
                <a:lnTo>
                  <a:pt x="68" y="38"/>
                </a:lnTo>
                <a:lnTo>
                  <a:pt x="70" y="58"/>
                </a:lnTo>
                <a:lnTo>
                  <a:pt x="72" y="58"/>
                </a:lnTo>
                <a:lnTo>
                  <a:pt x="76" y="60"/>
                </a:lnTo>
                <a:lnTo>
                  <a:pt x="78" y="64"/>
                </a:lnTo>
                <a:lnTo>
                  <a:pt x="78" y="56"/>
                </a:lnTo>
                <a:lnTo>
                  <a:pt x="78" y="48"/>
                </a:lnTo>
                <a:lnTo>
                  <a:pt x="78" y="36"/>
                </a:lnTo>
                <a:lnTo>
                  <a:pt x="78" y="30"/>
                </a:lnTo>
                <a:lnTo>
                  <a:pt x="74" y="24"/>
                </a:lnTo>
                <a:lnTo>
                  <a:pt x="68" y="20"/>
                </a:lnTo>
                <a:lnTo>
                  <a:pt x="62" y="18"/>
                </a:lnTo>
                <a:lnTo>
                  <a:pt x="56" y="20"/>
                </a:lnTo>
                <a:lnTo>
                  <a:pt x="48" y="22"/>
                </a:lnTo>
                <a:lnTo>
                  <a:pt x="42" y="26"/>
                </a:lnTo>
                <a:lnTo>
                  <a:pt x="36" y="30"/>
                </a:lnTo>
                <a:lnTo>
                  <a:pt x="34" y="36"/>
                </a:lnTo>
                <a:lnTo>
                  <a:pt x="34" y="42"/>
                </a:lnTo>
                <a:close/>
                <a:moveTo>
                  <a:pt x="70" y="24"/>
                </a:moveTo>
                <a:lnTo>
                  <a:pt x="70" y="24"/>
                </a:lnTo>
                <a:lnTo>
                  <a:pt x="72" y="32"/>
                </a:lnTo>
                <a:lnTo>
                  <a:pt x="74" y="38"/>
                </a:lnTo>
                <a:lnTo>
                  <a:pt x="76" y="38"/>
                </a:lnTo>
                <a:lnTo>
                  <a:pt x="76" y="30"/>
                </a:lnTo>
                <a:lnTo>
                  <a:pt x="70" y="24"/>
                </a:lnTo>
                <a:close/>
                <a:moveTo>
                  <a:pt x="76" y="42"/>
                </a:moveTo>
                <a:lnTo>
                  <a:pt x="74" y="42"/>
                </a:lnTo>
                <a:lnTo>
                  <a:pt x="74" y="48"/>
                </a:lnTo>
                <a:lnTo>
                  <a:pt x="76" y="42"/>
                </a:lnTo>
                <a:close/>
                <a:moveTo>
                  <a:pt x="72" y="88"/>
                </a:moveTo>
                <a:lnTo>
                  <a:pt x="72" y="88"/>
                </a:lnTo>
                <a:lnTo>
                  <a:pt x="80" y="84"/>
                </a:lnTo>
                <a:lnTo>
                  <a:pt x="88" y="80"/>
                </a:lnTo>
                <a:lnTo>
                  <a:pt x="88" y="78"/>
                </a:lnTo>
                <a:lnTo>
                  <a:pt x="86" y="76"/>
                </a:lnTo>
                <a:lnTo>
                  <a:pt x="78" y="82"/>
                </a:lnTo>
                <a:lnTo>
                  <a:pt x="70" y="84"/>
                </a:lnTo>
                <a:lnTo>
                  <a:pt x="68" y="82"/>
                </a:lnTo>
                <a:lnTo>
                  <a:pt x="78" y="80"/>
                </a:lnTo>
                <a:lnTo>
                  <a:pt x="86" y="74"/>
                </a:lnTo>
                <a:lnTo>
                  <a:pt x="86" y="72"/>
                </a:lnTo>
                <a:lnTo>
                  <a:pt x="84" y="72"/>
                </a:lnTo>
                <a:lnTo>
                  <a:pt x="62" y="82"/>
                </a:lnTo>
                <a:lnTo>
                  <a:pt x="64" y="84"/>
                </a:lnTo>
                <a:lnTo>
                  <a:pt x="66" y="84"/>
                </a:lnTo>
                <a:lnTo>
                  <a:pt x="64" y="86"/>
                </a:lnTo>
                <a:lnTo>
                  <a:pt x="64" y="88"/>
                </a:lnTo>
                <a:lnTo>
                  <a:pt x="68" y="90"/>
                </a:lnTo>
                <a:lnTo>
                  <a:pt x="68" y="92"/>
                </a:lnTo>
                <a:lnTo>
                  <a:pt x="68" y="94"/>
                </a:lnTo>
                <a:lnTo>
                  <a:pt x="70" y="96"/>
                </a:lnTo>
                <a:lnTo>
                  <a:pt x="76" y="94"/>
                </a:lnTo>
                <a:lnTo>
                  <a:pt x="80" y="92"/>
                </a:lnTo>
                <a:lnTo>
                  <a:pt x="90" y="86"/>
                </a:lnTo>
                <a:lnTo>
                  <a:pt x="90" y="82"/>
                </a:lnTo>
                <a:lnTo>
                  <a:pt x="88" y="82"/>
                </a:lnTo>
                <a:lnTo>
                  <a:pt x="80" y="86"/>
                </a:lnTo>
                <a:lnTo>
                  <a:pt x="72" y="90"/>
                </a:lnTo>
                <a:lnTo>
                  <a:pt x="72" y="88"/>
                </a:lnTo>
                <a:close/>
                <a:moveTo>
                  <a:pt x="88" y="92"/>
                </a:moveTo>
                <a:lnTo>
                  <a:pt x="88" y="92"/>
                </a:lnTo>
                <a:lnTo>
                  <a:pt x="92" y="88"/>
                </a:lnTo>
                <a:lnTo>
                  <a:pt x="94" y="86"/>
                </a:lnTo>
                <a:lnTo>
                  <a:pt x="94" y="82"/>
                </a:lnTo>
                <a:lnTo>
                  <a:pt x="92" y="80"/>
                </a:lnTo>
                <a:lnTo>
                  <a:pt x="90" y="80"/>
                </a:lnTo>
                <a:lnTo>
                  <a:pt x="92" y="76"/>
                </a:lnTo>
                <a:lnTo>
                  <a:pt x="90" y="76"/>
                </a:lnTo>
                <a:lnTo>
                  <a:pt x="88" y="74"/>
                </a:lnTo>
                <a:lnTo>
                  <a:pt x="88" y="72"/>
                </a:lnTo>
                <a:lnTo>
                  <a:pt x="88" y="70"/>
                </a:lnTo>
                <a:lnTo>
                  <a:pt x="86" y="68"/>
                </a:lnTo>
                <a:lnTo>
                  <a:pt x="86" y="66"/>
                </a:lnTo>
                <a:lnTo>
                  <a:pt x="84" y="58"/>
                </a:lnTo>
                <a:lnTo>
                  <a:pt x="86" y="50"/>
                </a:lnTo>
                <a:lnTo>
                  <a:pt x="86" y="42"/>
                </a:lnTo>
                <a:lnTo>
                  <a:pt x="86" y="34"/>
                </a:lnTo>
                <a:lnTo>
                  <a:pt x="84" y="28"/>
                </a:lnTo>
                <a:lnTo>
                  <a:pt x="80" y="20"/>
                </a:lnTo>
                <a:lnTo>
                  <a:pt x="72" y="14"/>
                </a:lnTo>
                <a:lnTo>
                  <a:pt x="62" y="12"/>
                </a:lnTo>
                <a:lnTo>
                  <a:pt x="54" y="12"/>
                </a:lnTo>
                <a:lnTo>
                  <a:pt x="46" y="16"/>
                </a:lnTo>
                <a:lnTo>
                  <a:pt x="38" y="20"/>
                </a:lnTo>
                <a:lnTo>
                  <a:pt x="32" y="26"/>
                </a:lnTo>
                <a:lnTo>
                  <a:pt x="26" y="34"/>
                </a:lnTo>
                <a:lnTo>
                  <a:pt x="26" y="44"/>
                </a:lnTo>
                <a:lnTo>
                  <a:pt x="30" y="52"/>
                </a:lnTo>
                <a:lnTo>
                  <a:pt x="34" y="60"/>
                </a:lnTo>
                <a:lnTo>
                  <a:pt x="40" y="64"/>
                </a:lnTo>
                <a:lnTo>
                  <a:pt x="46" y="68"/>
                </a:lnTo>
                <a:lnTo>
                  <a:pt x="52" y="72"/>
                </a:lnTo>
                <a:lnTo>
                  <a:pt x="58" y="78"/>
                </a:lnTo>
                <a:lnTo>
                  <a:pt x="60" y="80"/>
                </a:lnTo>
                <a:lnTo>
                  <a:pt x="58" y="82"/>
                </a:lnTo>
                <a:lnTo>
                  <a:pt x="58" y="84"/>
                </a:lnTo>
                <a:lnTo>
                  <a:pt x="62" y="86"/>
                </a:lnTo>
                <a:lnTo>
                  <a:pt x="60" y="88"/>
                </a:lnTo>
                <a:lnTo>
                  <a:pt x="62" y="90"/>
                </a:lnTo>
                <a:lnTo>
                  <a:pt x="64" y="92"/>
                </a:lnTo>
                <a:lnTo>
                  <a:pt x="64" y="94"/>
                </a:lnTo>
                <a:lnTo>
                  <a:pt x="64" y="96"/>
                </a:lnTo>
                <a:lnTo>
                  <a:pt x="68" y="98"/>
                </a:lnTo>
                <a:lnTo>
                  <a:pt x="70" y="98"/>
                </a:lnTo>
                <a:lnTo>
                  <a:pt x="76" y="98"/>
                </a:lnTo>
                <a:lnTo>
                  <a:pt x="80" y="100"/>
                </a:lnTo>
                <a:lnTo>
                  <a:pt x="84" y="100"/>
                </a:lnTo>
                <a:lnTo>
                  <a:pt x="86" y="96"/>
                </a:lnTo>
                <a:lnTo>
                  <a:pt x="88" y="92"/>
                </a:lnTo>
                <a:close/>
                <a:moveTo>
                  <a:pt x="64" y="70"/>
                </a:moveTo>
                <a:lnTo>
                  <a:pt x="66" y="70"/>
                </a:lnTo>
                <a:lnTo>
                  <a:pt x="64" y="64"/>
                </a:lnTo>
                <a:lnTo>
                  <a:pt x="62" y="64"/>
                </a:lnTo>
                <a:lnTo>
                  <a:pt x="62" y="68"/>
                </a:lnTo>
                <a:lnTo>
                  <a:pt x="64" y="70"/>
                </a:lnTo>
                <a:close/>
                <a:moveTo>
                  <a:pt x="68" y="70"/>
                </a:moveTo>
                <a:lnTo>
                  <a:pt x="70" y="68"/>
                </a:lnTo>
                <a:lnTo>
                  <a:pt x="72" y="68"/>
                </a:lnTo>
                <a:lnTo>
                  <a:pt x="70" y="60"/>
                </a:lnTo>
                <a:lnTo>
                  <a:pt x="68" y="62"/>
                </a:lnTo>
                <a:lnTo>
                  <a:pt x="68" y="60"/>
                </a:lnTo>
                <a:lnTo>
                  <a:pt x="64" y="52"/>
                </a:lnTo>
                <a:lnTo>
                  <a:pt x="64" y="50"/>
                </a:lnTo>
                <a:lnTo>
                  <a:pt x="66" y="50"/>
                </a:lnTo>
                <a:lnTo>
                  <a:pt x="64" y="48"/>
                </a:lnTo>
                <a:lnTo>
                  <a:pt x="58" y="52"/>
                </a:lnTo>
                <a:lnTo>
                  <a:pt x="60" y="52"/>
                </a:lnTo>
                <a:lnTo>
                  <a:pt x="62" y="52"/>
                </a:lnTo>
                <a:lnTo>
                  <a:pt x="66" y="62"/>
                </a:lnTo>
                <a:lnTo>
                  <a:pt x="64" y="64"/>
                </a:lnTo>
                <a:lnTo>
                  <a:pt x="68" y="70"/>
                </a:lnTo>
                <a:close/>
                <a:moveTo>
                  <a:pt x="74" y="66"/>
                </a:moveTo>
                <a:lnTo>
                  <a:pt x="76" y="66"/>
                </a:lnTo>
                <a:lnTo>
                  <a:pt x="74" y="62"/>
                </a:lnTo>
                <a:lnTo>
                  <a:pt x="72" y="60"/>
                </a:lnTo>
                <a:lnTo>
                  <a:pt x="70" y="60"/>
                </a:lnTo>
                <a:lnTo>
                  <a:pt x="74" y="66"/>
                </a:lnTo>
                <a:close/>
                <a:moveTo>
                  <a:pt x="62" y="60"/>
                </a:moveTo>
                <a:lnTo>
                  <a:pt x="60" y="54"/>
                </a:lnTo>
                <a:lnTo>
                  <a:pt x="60" y="56"/>
                </a:lnTo>
                <a:lnTo>
                  <a:pt x="58" y="56"/>
                </a:lnTo>
                <a:lnTo>
                  <a:pt x="58" y="54"/>
                </a:lnTo>
                <a:lnTo>
                  <a:pt x="56" y="52"/>
                </a:lnTo>
                <a:lnTo>
                  <a:pt x="56" y="50"/>
                </a:lnTo>
                <a:lnTo>
                  <a:pt x="66" y="46"/>
                </a:lnTo>
                <a:lnTo>
                  <a:pt x="68" y="50"/>
                </a:lnTo>
                <a:lnTo>
                  <a:pt x="68" y="52"/>
                </a:lnTo>
                <a:lnTo>
                  <a:pt x="66" y="52"/>
                </a:lnTo>
                <a:lnTo>
                  <a:pt x="70" y="56"/>
                </a:lnTo>
                <a:lnTo>
                  <a:pt x="68" y="38"/>
                </a:lnTo>
                <a:lnTo>
                  <a:pt x="66" y="40"/>
                </a:lnTo>
                <a:lnTo>
                  <a:pt x="62" y="40"/>
                </a:lnTo>
                <a:lnTo>
                  <a:pt x="58" y="42"/>
                </a:lnTo>
                <a:lnTo>
                  <a:pt x="56" y="44"/>
                </a:lnTo>
                <a:lnTo>
                  <a:pt x="52" y="44"/>
                </a:lnTo>
                <a:lnTo>
                  <a:pt x="52" y="46"/>
                </a:lnTo>
                <a:lnTo>
                  <a:pt x="50" y="46"/>
                </a:lnTo>
                <a:lnTo>
                  <a:pt x="62" y="6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9" name="书写"/>
          <p:cNvSpPr>
            <a:spLocks/>
          </p:cNvSpPr>
          <p:nvPr/>
        </p:nvSpPr>
        <p:spPr bwMode="auto">
          <a:xfrm>
            <a:off x="3287961" y="4008630"/>
            <a:ext cx="485775" cy="454025"/>
          </a:xfrm>
          <a:custGeom>
            <a:avLst/>
            <a:gdLst>
              <a:gd name="T0" fmla="*/ 2147483647 w 3409"/>
              <a:gd name="T1" fmla="*/ 0 h 3216"/>
              <a:gd name="T2" fmla="*/ 2147483647 w 3409"/>
              <a:gd name="T3" fmla="*/ 2147483647 h 3216"/>
              <a:gd name="T4" fmla="*/ 2147483647 w 3409"/>
              <a:gd name="T5" fmla="*/ 2147483647 h 3216"/>
              <a:gd name="T6" fmla="*/ 2147483647 w 3409"/>
              <a:gd name="T7" fmla="*/ 2147483647 h 3216"/>
              <a:gd name="T8" fmla="*/ 2147483647 w 3409"/>
              <a:gd name="T9" fmla="*/ 2147483647 h 3216"/>
              <a:gd name="T10" fmla="*/ 2147483647 w 3409"/>
              <a:gd name="T11" fmla="*/ 2147483647 h 3216"/>
              <a:gd name="T12" fmla="*/ 2147483647 w 3409"/>
              <a:gd name="T13" fmla="*/ 2147483647 h 3216"/>
              <a:gd name="T14" fmla="*/ 2147483647 w 3409"/>
              <a:gd name="T15" fmla="*/ 2147483647 h 3216"/>
              <a:gd name="T16" fmla="*/ 0 w 3409"/>
              <a:gd name="T17" fmla="*/ 2147483647 h 3216"/>
              <a:gd name="T18" fmla="*/ 0 w 3409"/>
              <a:gd name="T19" fmla="*/ 2147483647 h 3216"/>
              <a:gd name="T20" fmla="*/ 2147483647 w 3409"/>
              <a:gd name="T21" fmla="*/ 2147483647 h 3216"/>
              <a:gd name="T22" fmla="*/ 2147483647 w 3409"/>
              <a:gd name="T23" fmla="*/ 0 h 3216"/>
              <a:gd name="T24" fmla="*/ 2147483647 w 3409"/>
              <a:gd name="T25" fmla="*/ 2147483647 h 3216"/>
              <a:gd name="T26" fmla="*/ 2147483647 w 3409"/>
              <a:gd name="T27" fmla="*/ 2147483647 h 3216"/>
              <a:gd name="T28" fmla="*/ 2147483647 w 3409"/>
              <a:gd name="T29" fmla="*/ 2147483647 h 3216"/>
              <a:gd name="T30" fmla="*/ 2147483647 w 3409"/>
              <a:gd name="T31" fmla="*/ 2147483647 h 3216"/>
              <a:gd name="T32" fmla="*/ 2147483647 w 3409"/>
              <a:gd name="T33" fmla="*/ 2147483647 h 3216"/>
              <a:gd name="T34" fmla="*/ 2147483647 w 3409"/>
              <a:gd name="T35" fmla="*/ 2147483647 h 3216"/>
              <a:gd name="T36" fmla="*/ 2147483647 w 3409"/>
              <a:gd name="T37" fmla="*/ 2147483647 h 3216"/>
              <a:gd name="T38" fmla="*/ 2147483647 w 3409"/>
              <a:gd name="T39" fmla="*/ 2147483647 h 3216"/>
              <a:gd name="T40" fmla="*/ 2147483647 w 3409"/>
              <a:gd name="T41" fmla="*/ 2147483647 h 3216"/>
              <a:gd name="T42" fmla="*/ 2147483647 w 3409"/>
              <a:gd name="T43" fmla="*/ 2147483647 h 3216"/>
              <a:gd name="T44" fmla="*/ 2147483647 w 3409"/>
              <a:gd name="T45" fmla="*/ 2147483647 h 3216"/>
              <a:gd name="T46" fmla="*/ 2147483647 w 3409"/>
              <a:gd name="T47" fmla="*/ 2147483647 h 3216"/>
              <a:gd name="T48" fmla="*/ 2147483647 w 3409"/>
              <a:gd name="T49" fmla="*/ 2147483647 h 3216"/>
              <a:gd name="T50" fmla="*/ 2147483647 w 3409"/>
              <a:gd name="T51" fmla="*/ 2147483647 h 3216"/>
              <a:gd name="T52" fmla="*/ 2147483647 w 3409"/>
              <a:gd name="T53" fmla="*/ 2147483647 h 3216"/>
              <a:gd name="T54" fmla="*/ 2147483647 w 3409"/>
              <a:gd name="T55" fmla="*/ 2147483647 h 3216"/>
              <a:gd name="T56" fmla="*/ 2147483647 w 3409"/>
              <a:gd name="T57" fmla="*/ 2147483647 h 3216"/>
              <a:gd name="T58" fmla="*/ 2147483647 w 3409"/>
              <a:gd name="T59" fmla="*/ 2147483647 h 3216"/>
              <a:gd name="T60" fmla="*/ 2147483647 w 3409"/>
              <a:gd name="T61" fmla="*/ 2147483647 h 3216"/>
              <a:gd name="T62" fmla="*/ 2147483647 w 3409"/>
              <a:gd name="T63" fmla="*/ 2147483647 h 3216"/>
              <a:gd name="T64" fmla="*/ 2147483647 w 3409"/>
              <a:gd name="T65" fmla="*/ 2147483647 h 3216"/>
              <a:gd name="T66" fmla="*/ 2147483647 w 3409"/>
              <a:gd name="T67" fmla="*/ 2147483647 h 3216"/>
              <a:gd name="T68" fmla="*/ 2147483647 w 3409"/>
              <a:gd name="T69" fmla="*/ 2147483647 h 3216"/>
              <a:gd name="T70" fmla="*/ 2147483647 w 3409"/>
              <a:gd name="T71" fmla="*/ 2147483647 h 3216"/>
              <a:gd name="T72" fmla="*/ 2147483647 w 3409"/>
              <a:gd name="T73" fmla="*/ 2147483647 h 3216"/>
              <a:gd name="T74" fmla="*/ 2147483647 w 3409"/>
              <a:gd name="T75" fmla="*/ 2147483647 h 3216"/>
              <a:gd name="T76" fmla="*/ 2147483647 w 3409"/>
              <a:gd name="T77" fmla="*/ 2147483647 h 3216"/>
              <a:gd name="T78" fmla="*/ 2147483647 w 3409"/>
              <a:gd name="T79" fmla="*/ 2147483647 h 321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3409"/>
              <a:gd name="T121" fmla="*/ 0 h 3216"/>
              <a:gd name="T122" fmla="*/ 3409 w 3409"/>
              <a:gd name="T123" fmla="*/ 3216 h 321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3409" h="3216">
                <a:moveTo>
                  <a:pt x="646" y="0"/>
                </a:moveTo>
                <a:cubicBezTo>
                  <a:pt x="2580" y="0"/>
                  <a:pt x="2580" y="0"/>
                  <a:pt x="2580" y="0"/>
                </a:cubicBezTo>
                <a:cubicBezTo>
                  <a:pt x="2701" y="0"/>
                  <a:pt x="2701" y="0"/>
                  <a:pt x="2701" y="0"/>
                </a:cubicBezTo>
                <a:cubicBezTo>
                  <a:pt x="2346" y="244"/>
                  <a:pt x="2346" y="244"/>
                  <a:pt x="2346" y="244"/>
                </a:cubicBezTo>
                <a:cubicBezTo>
                  <a:pt x="810" y="244"/>
                  <a:pt x="810" y="244"/>
                  <a:pt x="810" y="244"/>
                </a:cubicBezTo>
                <a:cubicBezTo>
                  <a:pt x="641" y="1175"/>
                  <a:pt x="641" y="1175"/>
                  <a:pt x="641" y="1175"/>
                </a:cubicBezTo>
                <a:cubicBezTo>
                  <a:pt x="630" y="1234"/>
                  <a:pt x="630" y="1234"/>
                  <a:pt x="630" y="1234"/>
                </a:cubicBezTo>
                <a:cubicBezTo>
                  <a:pt x="572" y="1224"/>
                  <a:pt x="572" y="1224"/>
                  <a:pt x="572" y="1224"/>
                </a:cubicBezTo>
                <a:cubicBezTo>
                  <a:pt x="243" y="1169"/>
                  <a:pt x="243" y="1169"/>
                  <a:pt x="243" y="1169"/>
                </a:cubicBezTo>
                <a:cubicBezTo>
                  <a:pt x="243" y="2973"/>
                  <a:pt x="243" y="2973"/>
                  <a:pt x="243" y="2973"/>
                </a:cubicBezTo>
                <a:cubicBezTo>
                  <a:pt x="2458" y="2973"/>
                  <a:pt x="2458" y="2973"/>
                  <a:pt x="2458" y="2973"/>
                </a:cubicBezTo>
                <a:cubicBezTo>
                  <a:pt x="2458" y="2182"/>
                  <a:pt x="2458" y="2182"/>
                  <a:pt x="2458" y="2182"/>
                </a:cubicBezTo>
                <a:cubicBezTo>
                  <a:pt x="2701" y="1862"/>
                  <a:pt x="2701" y="1862"/>
                  <a:pt x="2701" y="1862"/>
                </a:cubicBezTo>
                <a:cubicBezTo>
                  <a:pt x="2701" y="3095"/>
                  <a:pt x="2701" y="3095"/>
                  <a:pt x="2701" y="3095"/>
                </a:cubicBezTo>
                <a:cubicBezTo>
                  <a:pt x="2701" y="3216"/>
                  <a:pt x="2701" y="3216"/>
                  <a:pt x="2701" y="3216"/>
                </a:cubicBezTo>
                <a:cubicBezTo>
                  <a:pt x="2580" y="3216"/>
                  <a:pt x="2580" y="3216"/>
                  <a:pt x="2580" y="3216"/>
                </a:cubicBezTo>
                <a:cubicBezTo>
                  <a:pt x="122" y="3216"/>
                  <a:pt x="122" y="3216"/>
                  <a:pt x="122" y="3216"/>
                </a:cubicBezTo>
                <a:cubicBezTo>
                  <a:pt x="0" y="3216"/>
                  <a:pt x="0" y="3216"/>
                  <a:pt x="0" y="3216"/>
                </a:cubicBezTo>
                <a:cubicBezTo>
                  <a:pt x="0" y="3095"/>
                  <a:pt x="0" y="3095"/>
                  <a:pt x="0" y="3095"/>
                </a:cubicBezTo>
                <a:cubicBezTo>
                  <a:pt x="0" y="1087"/>
                  <a:pt x="0" y="1087"/>
                  <a:pt x="0" y="1087"/>
                </a:cubicBezTo>
                <a:cubicBezTo>
                  <a:pt x="0" y="1057"/>
                  <a:pt x="0" y="1057"/>
                  <a:pt x="0" y="1057"/>
                </a:cubicBezTo>
                <a:cubicBezTo>
                  <a:pt x="15" y="1029"/>
                  <a:pt x="15" y="1029"/>
                  <a:pt x="15" y="1029"/>
                </a:cubicBezTo>
                <a:cubicBezTo>
                  <a:pt x="539" y="64"/>
                  <a:pt x="539" y="64"/>
                  <a:pt x="539" y="64"/>
                </a:cubicBezTo>
                <a:cubicBezTo>
                  <a:pt x="574" y="0"/>
                  <a:pt x="574" y="0"/>
                  <a:pt x="574" y="0"/>
                </a:cubicBezTo>
                <a:cubicBezTo>
                  <a:pt x="646" y="0"/>
                  <a:pt x="646" y="0"/>
                  <a:pt x="646" y="0"/>
                </a:cubicBezTo>
                <a:close/>
                <a:moveTo>
                  <a:pt x="406" y="2166"/>
                </a:moveTo>
                <a:cubicBezTo>
                  <a:pt x="567" y="2251"/>
                  <a:pt x="567" y="2251"/>
                  <a:pt x="567" y="2251"/>
                </a:cubicBezTo>
                <a:cubicBezTo>
                  <a:pt x="572" y="2241"/>
                  <a:pt x="717" y="1843"/>
                  <a:pt x="704" y="1965"/>
                </a:cubicBezTo>
                <a:cubicBezTo>
                  <a:pt x="692" y="2084"/>
                  <a:pt x="615" y="2249"/>
                  <a:pt x="647" y="2358"/>
                </a:cubicBezTo>
                <a:cubicBezTo>
                  <a:pt x="670" y="2436"/>
                  <a:pt x="719" y="2473"/>
                  <a:pt x="804" y="2448"/>
                </a:cubicBezTo>
                <a:cubicBezTo>
                  <a:pt x="839" y="2438"/>
                  <a:pt x="880" y="2419"/>
                  <a:pt x="923" y="2395"/>
                </a:cubicBezTo>
                <a:cubicBezTo>
                  <a:pt x="858" y="2470"/>
                  <a:pt x="802" y="2543"/>
                  <a:pt x="784" y="2604"/>
                </a:cubicBezTo>
                <a:cubicBezTo>
                  <a:pt x="758" y="2691"/>
                  <a:pt x="781" y="2756"/>
                  <a:pt x="879" y="2785"/>
                </a:cubicBezTo>
                <a:cubicBezTo>
                  <a:pt x="1012" y="2824"/>
                  <a:pt x="1133" y="2736"/>
                  <a:pt x="1229" y="2666"/>
                </a:cubicBezTo>
                <a:cubicBezTo>
                  <a:pt x="1239" y="2658"/>
                  <a:pt x="1248" y="2651"/>
                  <a:pt x="1257" y="2645"/>
                </a:cubicBezTo>
                <a:cubicBezTo>
                  <a:pt x="1367" y="2786"/>
                  <a:pt x="1720" y="2741"/>
                  <a:pt x="1721" y="2741"/>
                </a:cubicBezTo>
                <a:cubicBezTo>
                  <a:pt x="1698" y="2560"/>
                  <a:pt x="1698" y="2560"/>
                  <a:pt x="1698" y="2560"/>
                </a:cubicBezTo>
                <a:cubicBezTo>
                  <a:pt x="1697" y="2560"/>
                  <a:pt x="1415" y="2596"/>
                  <a:pt x="1406" y="2546"/>
                </a:cubicBezTo>
                <a:cubicBezTo>
                  <a:pt x="1388" y="2453"/>
                  <a:pt x="1337" y="2426"/>
                  <a:pt x="1262" y="2440"/>
                </a:cubicBezTo>
                <a:cubicBezTo>
                  <a:pt x="1216" y="2449"/>
                  <a:pt x="1172" y="2481"/>
                  <a:pt x="1121" y="2519"/>
                </a:cubicBezTo>
                <a:cubicBezTo>
                  <a:pt x="1079" y="2549"/>
                  <a:pt x="1030" y="2585"/>
                  <a:pt x="988" y="2602"/>
                </a:cubicBezTo>
                <a:cubicBezTo>
                  <a:pt x="1024" y="2552"/>
                  <a:pt x="1085" y="2486"/>
                  <a:pt x="1144" y="2422"/>
                </a:cubicBezTo>
                <a:cubicBezTo>
                  <a:pt x="1232" y="2326"/>
                  <a:pt x="1316" y="2235"/>
                  <a:pt x="1334" y="2167"/>
                </a:cubicBezTo>
                <a:cubicBezTo>
                  <a:pt x="1354" y="2089"/>
                  <a:pt x="1327" y="2045"/>
                  <a:pt x="1261" y="2027"/>
                </a:cubicBezTo>
                <a:cubicBezTo>
                  <a:pt x="1195" y="2010"/>
                  <a:pt x="1095" y="2074"/>
                  <a:pt x="984" y="2145"/>
                </a:cubicBezTo>
                <a:cubicBezTo>
                  <a:pt x="928" y="2181"/>
                  <a:pt x="869" y="2218"/>
                  <a:pt x="820" y="2245"/>
                </a:cubicBezTo>
                <a:cubicBezTo>
                  <a:pt x="826" y="2173"/>
                  <a:pt x="849" y="2064"/>
                  <a:pt x="868" y="1971"/>
                </a:cubicBezTo>
                <a:cubicBezTo>
                  <a:pt x="882" y="1905"/>
                  <a:pt x="894" y="1846"/>
                  <a:pt x="898" y="1808"/>
                </a:cubicBezTo>
                <a:cubicBezTo>
                  <a:pt x="990" y="1069"/>
                  <a:pt x="408" y="2163"/>
                  <a:pt x="406" y="2166"/>
                </a:cubicBezTo>
                <a:close/>
                <a:moveTo>
                  <a:pt x="672" y="328"/>
                </a:moveTo>
                <a:cubicBezTo>
                  <a:pt x="279" y="1052"/>
                  <a:pt x="279" y="1052"/>
                  <a:pt x="279" y="1052"/>
                </a:cubicBezTo>
                <a:cubicBezTo>
                  <a:pt x="533" y="1094"/>
                  <a:pt x="533" y="1094"/>
                  <a:pt x="533" y="1094"/>
                </a:cubicBezTo>
                <a:cubicBezTo>
                  <a:pt x="672" y="328"/>
                  <a:pt x="672" y="328"/>
                  <a:pt x="672" y="328"/>
                </a:cubicBezTo>
                <a:close/>
                <a:moveTo>
                  <a:pt x="1819" y="1745"/>
                </a:moveTo>
                <a:cubicBezTo>
                  <a:pt x="1730" y="2262"/>
                  <a:pt x="1730" y="2262"/>
                  <a:pt x="1730" y="2262"/>
                </a:cubicBezTo>
                <a:cubicBezTo>
                  <a:pt x="1764" y="2281"/>
                  <a:pt x="1764" y="2281"/>
                  <a:pt x="1764" y="2281"/>
                </a:cubicBezTo>
                <a:cubicBezTo>
                  <a:pt x="1723" y="2439"/>
                  <a:pt x="1723" y="2439"/>
                  <a:pt x="1723" y="2439"/>
                </a:cubicBezTo>
                <a:cubicBezTo>
                  <a:pt x="1792" y="2480"/>
                  <a:pt x="1792" y="2480"/>
                  <a:pt x="1792" y="2480"/>
                </a:cubicBezTo>
                <a:cubicBezTo>
                  <a:pt x="1905" y="2364"/>
                  <a:pt x="1905" y="2364"/>
                  <a:pt x="1905" y="2364"/>
                </a:cubicBezTo>
                <a:cubicBezTo>
                  <a:pt x="1930" y="2379"/>
                  <a:pt x="1930" y="2379"/>
                  <a:pt x="1930" y="2379"/>
                </a:cubicBezTo>
                <a:cubicBezTo>
                  <a:pt x="2319" y="2038"/>
                  <a:pt x="2319" y="2038"/>
                  <a:pt x="2319" y="2038"/>
                </a:cubicBezTo>
                <a:cubicBezTo>
                  <a:pt x="1819" y="1745"/>
                  <a:pt x="1819" y="1745"/>
                  <a:pt x="1819" y="1745"/>
                </a:cubicBezTo>
                <a:close/>
                <a:moveTo>
                  <a:pt x="3094" y="444"/>
                </a:moveTo>
                <a:cubicBezTo>
                  <a:pt x="3085" y="366"/>
                  <a:pt x="3085" y="366"/>
                  <a:pt x="3085" y="366"/>
                </a:cubicBezTo>
                <a:cubicBezTo>
                  <a:pt x="2885" y="248"/>
                  <a:pt x="2885" y="248"/>
                  <a:pt x="2885" y="248"/>
                </a:cubicBezTo>
                <a:cubicBezTo>
                  <a:pt x="2620" y="378"/>
                  <a:pt x="2620" y="378"/>
                  <a:pt x="2620" y="378"/>
                </a:cubicBezTo>
                <a:cubicBezTo>
                  <a:pt x="2848" y="511"/>
                  <a:pt x="2848" y="511"/>
                  <a:pt x="2848" y="511"/>
                </a:cubicBezTo>
                <a:cubicBezTo>
                  <a:pt x="3120" y="670"/>
                  <a:pt x="3120" y="670"/>
                  <a:pt x="3120" y="670"/>
                </a:cubicBezTo>
                <a:cubicBezTo>
                  <a:pt x="3201" y="718"/>
                  <a:pt x="3201" y="718"/>
                  <a:pt x="3201" y="718"/>
                </a:cubicBezTo>
                <a:cubicBezTo>
                  <a:pt x="3126" y="1003"/>
                  <a:pt x="2993" y="1253"/>
                  <a:pt x="2796" y="1465"/>
                </a:cubicBezTo>
                <a:cubicBezTo>
                  <a:pt x="2929" y="1589"/>
                  <a:pt x="2929" y="1589"/>
                  <a:pt x="2929" y="1589"/>
                </a:cubicBezTo>
                <a:cubicBezTo>
                  <a:pt x="3163" y="1336"/>
                  <a:pt x="3316" y="1037"/>
                  <a:pt x="3395" y="694"/>
                </a:cubicBezTo>
                <a:cubicBezTo>
                  <a:pt x="3409" y="629"/>
                  <a:pt x="3409" y="629"/>
                  <a:pt x="3409" y="629"/>
                </a:cubicBezTo>
                <a:cubicBezTo>
                  <a:pt x="3352" y="595"/>
                  <a:pt x="3352" y="595"/>
                  <a:pt x="3352" y="595"/>
                </a:cubicBezTo>
                <a:cubicBezTo>
                  <a:pt x="3094" y="444"/>
                  <a:pt x="3094" y="444"/>
                  <a:pt x="3094" y="444"/>
                </a:cubicBezTo>
                <a:close/>
                <a:moveTo>
                  <a:pt x="2560" y="479"/>
                </a:moveTo>
                <a:cubicBezTo>
                  <a:pt x="2250" y="824"/>
                  <a:pt x="2026" y="1215"/>
                  <a:pt x="1878" y="1645"/>
                </a:cubicBezTo>
                <a:cubicBezTo>
                  <a:pt x="2044" y="1743"/>
                  <a:pt x="2211" y="1841"/>
                  <a:pt x="2378" y="1938"/>
                </a:cubicBezTo>
                <a:cubicBezTo>
                  <a:pt x="2664" y="1579"/>
                  <a:pt x="2893" y="1191"/>
                  <a:pt x="3060" y="772"/>
                </a:cubicBezTo>
                <a:cubicBezTo>
                  <a:pt x="2894" y="675"/>
                  <a:pt x="2727" y="577"/>
                  <a:pt x="2560" y="47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 anchorCtr="1"/>
          <a:lstStyle/>
          <a:p>
            <a:endParaRPr lang="zh-TW" altLang="en-US"/>
          </a:p>
        </p:txBody>
      </p:sp>
      <p:sp>
        <p:nvSpPr>
          <p:cNvPr id="20" name="文本框 12"/>
          <p:cNvSpPr txBox="1">
            <a:spLocks noChangeArrowheads="1"/>
          </p:cNvSpPr>
          <p:nvPr/>
        </p:nvSpPr>
        <p:spPr bwMode="auto">
          <a:xfrm>
            <a:off x="2583344" y="4765867"/>
            <a:ext cx="1836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000" b="1" dirty="0" smtClean="0">
                <a:latin typeface="微軟正黑體" pitchFamily="34" charset="-120"/>
                <a:ea typeface="微軟正黑體" pitchFamily="34" charset="-120"/>
              </a:rPr>
              <a:t>03-</a:t>
            </a:r>
            <a:r>
              <a:rPr lang="zh-CN" altLang="en-US" sz="2000" b="1" dirty="0" smtClean="0">
                <a:latin typeface="微軟正黑體" pitchFamily="34" charset="-120"/>
                <a:ea typeface="微軟正黑體" pitchFamily="34" charset="-120"/>
              </a:rPr>
              <a:t>工作經驗 </a:t>
            </a:r>
            <a:endParaRPr lang="zh-CN" altLang="en-US" sz="20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0" grpId="0" animBg="1"/>
      <p:bldP spid="11" grpId="0"/>
      <p:bldP spid="12" grpId="0" animBg="1"/>
      <p:bldP spid="13" grpId="0"/>
      <p:bldP spid="16" grpId="0" animBg="1"/>
      <p:bldP spid="18" grpId="0" animBg="1"/>
      <p:bldP spid="19" grpId="0" animBg="1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19256" cy="940966"/>
          </a:xfrm>
        </p:spPr>
        <p:txBody>
          <a:bodyPr/>
          <a:lstStyle/>
          <a:p>
            <a:pPr algn="l"/>
            <a:r>
              <a:rPr lang="zh-CN" altLang="en-US" sz="4000" b="1" dirty="0" smtClean="0">
                <a:latin typeface="微軟正黑體" pitchFamily="34" charset="-120"/>
                <a:ea typeface="微軟正黑體" pitchFamily="34" charset="-120"/>
              </a:rPr>
              <a:t>一、個人簡介</a:t>
            </a:r>
            <a:endParaRPr lang="zh-TW" altLang="en-US" sz="40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人力資源部</a:t>
            </a:r>
            <a:endParaRPr lang="en-US" altLang="zh-CN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A5058-8058-4432-B721-5DDC2C1536CA}" type="slidenum">
              <a:rPr lang="en-US" altLang="zh-TW" smtClean="0"/>
              <a:pPr>
                <a:defRPr/>
              </a:pPr>
              <a:t>3</a:t>
            </a:fld>
            <a:endParaRPr lang="en-US" altLang="zh-TW" dirty="0"/>
          </a:p>
        </p:txBody>
      </p:sp>
      <p:sp>
        <p:nvSpPr>
          <p:cNvPr id="15362" name="AutoShape 2" descr="https://img0.baidu.com/it/u=2035953995,2092364711&amp;fm=26&amp;fmt=aut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375025" y="1958058"/>
            <a:ext cx="5154613" cy="2873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anchor="ctr"/>
          <a:lstStyle/>
          <a:p>
            <a:pPr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>
                <a:solidFill>
                  <a:prstClr val="black">
                    <a:lumMod val="85000"/>
                    <a:lumOff val="1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姓名</a:t>
            </a:r>
            <a:r>
              <a:rPr lang="zh-CN" altLang="en-US" sz="1600" b="1" kern="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：馮光豪                              </a:t>
            </a:r>
            <a:r>
              <a:rPr lang="zh-CN" altLang="en-US" sz="1600" b="1" kern="0" dirty="0">
                <a:solidFill>
                  <a:prstClr val="black">
                    <a:lumMod val="85000"/>
                    <a:lumOff val="1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性别：男</a:t>
            </a:r>
            <a:endParaRPr lang="en-US" altLang="zh-CN" sz="1600" b="1" kern="0" dirty="0">
              <a:solidFill>
                <a:prstClr val="black">
                  <a:lumMod val="85000"/>
                  <a:lumOff val="1500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78189" y="2376581"/>
            <a:ext cx="5154251" cy="286591"/>
          </a:xfrm>
          <a:prstGeom prst="rect">
            <a:avLst/>
          </a:prstGeom>
          <a:solidFill>
            <a:schemeClr val="accent1"/>
          </a:solidFill>
          <a:effectLst>
            <a:innerShdw blurRad="114300" dist="50800" dir="13500000">
              <a:prstClr val="black">
                <a:alpha val="5000"/>
              </a:prstClr>
            </a:innerShdw>
          </a:effectLst>
        </p:spPr>
        <p:txBody>
          <a:bodyPr wrap="none" anchor="ctr"/>
          <a:lstStyle/>
          <a:p>
            <a:pPr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年龄：</a:t>
            </a:r>
            <a:r>
              <a:rPr lang="en-US" altLang="zh-CN" sz="1600" b="1" kern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22</a:t>
            </a:r>
            <a:r>
              <a:rPr lang="zh-CN" altLang="en-US" sz="1600" b="1" kern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岁                                 </a:t>
            </a:r>
            <a:r>
              <a:rPr lang="zh-CN" altLang="en-US" sz="1600" b="1" kern="0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民族：汉族</a:t>
            </a:r>
            <a:endParaRPr lang="en-US" altLang="zh-CN" sz="1600" b="1" kern="0" dirty="0"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78200" y="2739108"/>
            <a:ext cx="5154613" cy="2873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anchor="ctr"/>
          <a:lstStyle/>
          <a:p>
            <a:pPr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>
                <a:solidFill>
                  <a:prstClr val="black">
                    <a:lumMod val="85000"/>
                    <a:lumOff val="1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籍貫</a:t>
            </a:r>
            <a:r>
              <a:rPr lang="zh-CN" altLang="en-US" sz="1600" b="1" kern="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：湖北武漢                          學歷</a:t>
            </a:r>
            <a:r>
              <a:rPr lang="zh-CN" altLang="en-US" sz="1600" b="1" kern="0" dirty="0">
                <a:solidFill>
                  <a:prstClr val="black">
                    <a:lumMod val="85000"/>
                    <a:lumOff val="1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：本科</a:t>
            </a:r>
            <a:endParaRPr lang="en-US" altLang="zh-CN" sz="1600" b="1" kern="0" dirty="0">
              <a:solidFill>
                <a:prstClr val="black">
                  <a:lumMod val="85000"/>
                  <a:lumOff val="1500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78189" y="3144944"/>
            <a:ext cx="5154251" cy="286591"/>
          </a:xfrm>
          <a:prstGeom prst="rect">
            <a:avLst/>
          </a:prstGeom>
          <a:solidFill>
            <a:schemeClr val="accent1"/>
          </a:solidFill>
          <a:effectLst>
            <a:innerShdw blurRad="114300" dist="50800" dir="13500000">
              <a:prstClr val="black">
                <a:alpha val="5000"/>
              </a:prstClr>
            </a:innerShdw>
          </a:effectLst>
        </p:spPr>
        <p:txBody>
          <a:bodyPr wrap="none" anchor="ctr"/>
          <a:lstStyle/>
          <a:p>
            <a:pPr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專業</a:t>
            </a:r>
            <a:r>
              <a:rPr lang="zh-CN" altLang="en-US" sz="1600" b="1" kern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：計算機科學與技術          </a:t>
            </a:r>
            <a:r>
              <a:rPr lang="zh-CN" altLang="en-US" sz="1600" b="1" kern="0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畢業時間：</a:t>
            </a:r>
            <a:r>
              <a:rPr lang="en-US" altLang="zh-CN" sz="1600" b="1" kern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2021-06</a:t>
            </a:r>
            <a:endParaRPr lang="en-US" altLang="zh-CN" sz="1600" b="1" kern="0" dirty="0"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369811" y="3541028"/>
            <a:ext cx="5154613" cy="2873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anchor="ctr"/>
          <a:lstStyle/>
          <a:p>
            <a:pPr marL="0" lvl="1" defTabSz="8890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15000"/>
              </a:spcAft>
              <a:defRPr/>
            </a:pPr>
            <a:r>
              <a:rPr lang="zh-CN" altLang="en-US" sz="1600" b="1" kern="0" dirty="0">
                <a:solidFill>
                  <a:prstClr val="black">
                    <a:lumMod val="85000"/>
                    <a:lumOff val="1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事業群：</a:t>
            </a:r>
            <a:r>
              <a:rPr lang="en-US" altLang="zh-CN" sz="1600" b="1" kern="0" dirty="0">
                <a:solidFill>
                  <a:prstClr val="black">
                    <a:lumMod val="85000"/>
                    <a:lumOff val="1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iDPBG</a:t>
            </a:r>
            <a:r>
              <a:rPr lang="zh-CN" altLang="en-US" sz="1600" b="1" kern="0" dirty="0">
                <a:solidFill>
                  <a:prstClr val="black">
                    <a:lumMod val="85000"/>
                    <a:lumOff val="1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                          部門</a:t>
            </a:r>
            <a:r>
              <a:rPr lang="zh-CN" altLang="en-US" sz="1600" b="1" kern="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：</a:t>
            </a:r>
            <a:r>
              <a:rPr lang="en-US" altLang="zh-CN" sz="1600" b="1" kern="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EERF</a:t>
            </a:r>
            <a:r>
              <a:rPr lang="en-US" altLang="zh-CN" sz="1600" b="1" kern="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  <a:cs typeface="Calibri" panose="020F0502020204030204" pitchFamily="34" charset="0"/>
              </a:rPr>
              <a:t>-</a:t>
            </a:r>
            <a:r>
              <a:rPr lang="zh-CN" altLang="en-US" sz="1600" b="1" kern="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  <a:cs typeface="Calibri" panose="020F0502020204030204" pitchFamily="34" charset="0"/>
              </a:rPr>
              <a:t>法規認證部</a:t>
            </a:r>
            <a:endParaRPr lang="zh-TW" altLang="en-US" sz="1600" b="1" kern="0" dirty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69800" y="3938474"/>
            <a:ext cx="5154251" cy="286591"/>
          </a:xfrm>
          <a:prstGeom prst="rect">
            <a:avLst/>
          </a:prstGeom>
          <a:solidFill>
            <a:schemeClr val="accent1"/>
          </a:solidFill>
          <a:effectLst>
            <a:innerShdw blurRad="114300" dist="50800" dir="13500000">
              <a:prstClr val="black">
                <a:alpha val="5000"/>
              </a:prstClr>
            </a:innerShdw>
          </a:effectLst>
        </p:spPr>
        <p:txBody>
          <a:bodyPr wrap="none" anchor="ctr"/>
          <a:lstStyle/>
          <a:p>
            <a:pPr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職位</a:t>
            </a:r>
            <a:r>
              <a:rPr lang="zh-CN" altLang="en-US" sz="1600" b="1" kern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：軟件工程師                       </a:t>
            </a:r>
            <a:r>
              <a:rPr lang="zh-CN" altLang="en-US" sz="1600" b="1" kern="0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入職時間：</a:t>
            </a:r>
            <a:r>
              <a:rPr lang="en-US" altLang="zh-CN" sz="1600" b="1" kern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2021-08</a:t>
            </a:r>
            <a:endParaRPr lang="en-US" altLang="zh-CN" sz="1600" b="1" kern="0" dirty="0"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13" name="Shape 23598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2060848"/>
            <a:ext cx="2592288" cy="38164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66" h="21450" extrusionOk="0">
                <a:moveTo>
                  <a:pt x="9237" y="5652"/>
                </a:moveTo>
                <a:cubicBezTo>
                  <a:pt x="9692" y="5731"/>
                  <a:pt x="10147" y="5809"/>
                  <a:pt x="10715" y="5809"/>
                </a:cubicBezTo>
                <a:cubicBezTo>
                  <a:pt x="11852" y="5809"/>
                  <a:pt x="12989" y="5415"/>
                  <a:pt x="13784" y="4863"/>
                </a:cubicBezTo>
                <a:cubicBezTo>
                  <a:pt x="14580" y="4233"/>
                  <a:pt x="14921" y="3444"/>
                  <a:pt x="14694" y="2577"/>
                </a:cubicBezTo>
                <a:cubicBezTo>
                  <a:pt x="14580" y="1789"/>
                  <a:pt x="14012" y="1079"/>
                  <a:pt x="12989" y="606"/>
                </a:cubicBezTo>
                <a:cubicBezTo>
                  <a:pt x="12079" y="133"/>
                  <a:pt x="10829" y="-24"/>
                  <a:pt x="9692" y="212"/>
                </a:cubicBezTo>
                <a:cubicBezTo>
                  <a:pt x="8555" y="449"/>
                  <a:pt x="7646" y="922"/>
                  <a:pt x="7077" y="1631"/>
                </a:cubicBezTo>
                <a:cubicBezTo>
                  <a:pt x="6509" y="2341"/>
                  <a:pt x="6395" y="3208"/>
                  <a:pt x="6850" y="3996"/>
                </a:cubicBezTo>
                <a:cubicBezTo>
                  <a:pt x="7304" y="4706"/>
                  <a:pt x="8214" y="5336"/>
                  <a:pt x="9237" y="5652"/>
                </a:cubicBezTo>
                <a:close/>
                <a:moveTo>
                  <a:pt x="20833" y="133"/>
                </a:moveTo>
                <a:cubicBezTo>
                  <a:pt x="20264" y="-103"/>
                  <a:pt x="19582" y="-24"/>
                  <a:pt x="19128" y="370"/>
                </a:cubicBezTo>
                <a:cubicBezTo>
                  <a:pt x="19128" y="370"/>
                  <a:pt x="15376" y="4390"/>
                  <a:pt x="14012" y="5415"/>
                </a:cubicBezTo>
                <a:cubicBezTo>
                  <a:pt x="13102" y="6204"/>
                  <a:pt x="12193" y="6440"/>
                  <a:pt x="10715" y="6361"/>
                </a:cubicBezTo>
                <a:cubicBezTo>
                  <a:pt x="10033" y="6282"/>
                  <a:pt x="1507" y="4785"/>
                  <a:pt x="1507" y="4785"/>
                </a:cubicBezTo>
                <a:cubicBezTo>
                  <a:pt x="938" y="4706"/>
                  <a:pt x="256" y="4942"/>
                  <a:pt x="29" y="5336"/>
                </a:cubicBezTo>
                <a:cubicBezTo>
                  <a:pt x="-85" y="5731"/>
                  <a:pt x="142" y="6204"/>
                  <a:pt x="711" y="6361"/>
                </a:cubicBezTo>
                <a:cubicBezTo>
                  <a:pt x="711" y="6361"/>
                  <a:pt x="711" y="6361"/>
                  <a:pt x="824" y="6440"/>
                </a:cubicBezTo>
                <a:cubicBezTo>
                  <a:pt x="10033" y="8805"/>
                  <a:pt x="10033" y="8805"/>
                  <a:pt x="10033" y="8805"/>
                </a:cubicBezTo>
                <a:cubicBezTo>
                  <a:pt x="10147" y="8884"/>
                  <a:pt x="10601" y="9751"/>
                  <a:pt x="10829" y="10618"/>
                </a:cubicBezTo>
                <a:cubicBezTo>
                  <a:pt x="11056" y="11170"/>
                  <a:pt x="11056" y="11801"/>
                  <a:pt x="11170" y="12352"/>
                </a:cubicBezTo>
                <a:cubicBezTo>
                  <a:pt x="11170" y="12747"/>
                  <a:pt x="11170" y="13141"/>
                  <a:pt x="11170" y="13535"/>
                </a:cubicBezTo>
                <a:cubicBezTo>
                  <a:pt x="11170" y="14008"/>
                  <a:pt x="11283" y="14402"/>
                  <a:pt x="11511" y="14796"/>
                </a:cubicBezTo>
                <a:cubicBezTo>
                  <a:pt x="11397" y="15269"/>
                  <a:pt x="11397" y="15821"/>
                  <a:pt x="11397" y="16373"/>
                </a:cubicBezTo>
                <a:cubicBezTo>
                  <a:pt x="11283" y="16925"/>
                  <a:pt x="11170" y="17477"/>
                  <a:pt x="11056" y="18107"/>
                </a:cubicBezTo>
                <a:cubicBezTo>
                  <a:pt x="10829" y="18817"/>
                  <a:pt x="10601" y="19053"/>
                  <a:pt x="10601" y="19053"/>
                </a:cubicBezTo>
                <a:cubicBezTo>
                  <a:pt x="10260" y="19211"/>
                  <a:pt x="9806" y="19132"/>
                  <a:pt x="9464" y="19132"/>
                </a:cubicBezTo>
                <a:cubicBezTo>
                  <a:pt x="9010" y="19053"/>
                  <a:pt x="8669" y="18974"/>
                  <a:pt x="8214" y="18896"/>
                </a:cubicBezTo>
                <a:cubicBezTo>
                  <a:pt x="7873" y="18896"/>
                  <a:pt x="7532" y="18817"/>
                  <a:pt x="7191" y="18659"/>
                </a:cubicBezTo>
                <a:cubicBezTo>
                  <a:pt x="6963" y="18580"/>
                  <a:pt x="6736" y="18501"/>
                  <a:pt x="6395" y="18423"/>
                </a:cubicBezTo>
                <a:cubicBezTo>
                  <a:pt x="6281" y="18423"/>
                  <a:pt x="6168" y="18344"/>
                  <a:pt x="6054" y="18344"/>
                </a:cubicBezTo>
                <a:cubicBezTo>
                  <a:pt x="5940" y="18344"/>
                  <a:pt x="5713" y="18344"/>
                  <a:pt x="5599" y="18344"/>
                </a:cubicBezTo>
                <a:cubicBezTo>
                  <a:pt x="5372" y="18344"/>
                  <a:pt x="5031" y="18423"/>
                  <a:pt x="4803" y="18580"/>
                </a:cubicBezTo>
                <a:cubicBezTo>
                  <a:pt x="4349" y="18817"/>
                  <a:pt x="4121" y="19211"/>
                  <a:pt x="4235" y="19605"/>
                </a:cubicBezTo>
                <a:cubicBezTo>
                  <a:pt x="4349" y="19920"/>
                  <a:pt x="4690" y="20157"/>
                  <a:pt x="5031" y="20315"/>
                </a:cubicBezTo>
                <a:cubicBezTo>
                  <a:pt x="6168" y="20709"/>
                  <a:pt x="7532" y="21103"/>
                  <a:pt x="8782" y="21339"/>
                </a:cubicBezTo>
                <a:cubicBezTo>
                  <a:pt x="9578" y="21418"/>
                  <a:pt x="10260" y="21497"/>
                  <a:pt x="11056" y="21418"/>
                </a:cubicBezTo>
                <a:cubicBezTo>
                  <a:pt x="11738" y="21339"/>
                  <a:pt x="12534" y="21103"/>
                  <a:pt x="12989" y="20709"/>
                </a:cubicBezTo>
                <a:cubicBezTo>
                  <a:pt x="13216" y="20630"/>
                  <a:pt x="13330" y="20551"/>
                  <a:pt x="13443" y="20472"/>
                </a:cubicBezTo>
                <a:cubicBezTo>
                  <a:pt x="13443" y="20472"/>
                  <a:pt x="13443" y="20472"/>
                  <a:pt x="13443" y="20472"/>
                </a:cubicBezTo>
                <a:cubicBezTo>
                  <a:pt x="13443" y="20472"/>
                  <a:pt x="13443" y="20472"/>
                  <a:pt x="13443" y="20472"/>
                </a:cubicBezTo>
                <a:cubicBezTo>
                  <a:pt x="13443" y="20393"/>
                  <a:pt x="13557" y="20315"/>
                  <a:pt x="13557" y="20236"/>
                </a:cubicBezTo>
                <a:cubicBezTo>
                  <a:pt x="13671" y="20157"/>
                  <a:pt x="13784" y="19999"/>
                  <a:pt x="13898" y="19920"/>
                </a:cubicBezTo>
                <a:cubicBezTo>
                  <a:pt x="14126" y="19684"/>
                  <a:pt x="14239" y="19369"/>
                  <a:pt x="14353" y="19132"/>
                </a:cubicBezTo>
                <a:cubicBezTo>
                  <a:pt x="14694" y="18659"/>
                  <a:pt x="14921" y="18107"/>
                  <a:pt x="15035" y="17555"/>
                </a:cubicBezTo>
                <a:cubicBezTo>
                  <a:pt x="15149" y="17161"/>
                  <a:pt x="15262" y="16846"/>
                  <a:pt x="15376" y="16452"/>
                </a:cubicBezTo>
                <a:cubicBezTo>
                  <a:pt x="15603" y="16452"/>
                  <a:pt x="15831" y="16452"/>
                  <a:pt x="16058" y="16452"/>
                </a:cubicBezTo>
                <a:cubicBezTo>
                  <a:pt x="16399" y="16925"/>
                  <a:pt x="16740" y="17477"/>
                  <a:pt x="16968" y="18028"/>
                </a:cubicBezTo>
                <a:cubicBezTo>
                  <a:pt x="16286" y="18265"/>
                  <a:pt x="15831" y="18896"/>
                  <a:pt x="16172" y="19369"/>
                </a:cubicBezTo>
                <a:cubicBezTo>
                  <a:pt x="16399" y="19763"/>
                  <a:pt x="16627" y="20078"/>
                  <a:pt x="17081" y="20393"/>
                </a:cubicBezTo>
                <a:cubicBezTo>
                  <a:pt x="17422" y="20709"/>
                  <a:pt x="17991" y="20945"/>
                  <a:pt x="18559" y="21103"/>
                </a:cubicBezTo>
                <a:cubicBezTo>
                  <a:pt x="18900" y="21103"/>
                  <a:pt x="19241" y="21182"/>
                  <a:pt x="19582" y="21103"/>
                </a:cubicBezTo>
                <a:cubicBezTo>
                  <a:pt x="20264" y="21024"/>
                  <a:pt x="20833" y="20709"/>
                  <a:pt x="20947" y="20157"/>
                </a:cubicBezTo>
                <a:cubicBezTo>
                  <a:pt x="21174" y="19132"/>
                  <a:pt x="20947" y="18028"/>
                  <a:pt x="20606" y="17004"/>
                </a:cubicBezTo>
                <a:cubicBezTo>
                  <a:pt x="20378" y="16452"/>
                  <a:pt x="20151" y="15900"/>
                  <a:pt x="19923" y="15348"/>
                </a:cubicBezTo>
                <a:cubicBezTo>
                  <a:pt x="19810" y="15033"/>
                  <a:pt x="19582" y="14639"/>
                  <a:pt x="19355" y="14323"/>
                </a:cubicBezTo>
                <a:cubicBezTo>
                  <a:pt x="19355" y="14244"/>
                  <a:pt x="19355" y="14166"/>
                  <a:pt x="19241" y="14087"/>
                </a:cubicBezTo>
                <a:cubicBezTo>
                  <a:pt x="19355" y="13850"/>
                  <a:pt x="19355" y="13614"/>
                  <a:pt x="19241" y="13377"/>
                </a:cubicBezTo>
                <a:cubicBezTo>
                  <a:pt x="19241" y="13141"/>
                  <a:pt x="19241" y="12904"/>
                  <a:pt x="19241" y="12668"/>
                </a:cubicBezTo>
                <a:cubicBezTo>
                  <a:pt x="19128" y="12116"/>
                  <a:pt x="19014" y="11564"/>
                  <a:pt x="18900" y="11012"/>
                </a:cubicBezTo>
                <a:cubicBezTo>
                  <a:pt x="18559" y="9909"/>
                  <a:pt x="18104" y="8805"/>
                  <a:pt x="17422" y="7701"/>
                </a:cubicBezTo>
                <a:cubicBezTo>
                  <a:pt x="17309" y="7386"/>
                  <a:pt x="17081" y="7150"/>
                  <a:pt x="16854" y="6834"/>
                </a:cubicBezTo>
                <a:cubicBezTo>
                  <a:pt x="21174" y="1237"/>
                  <a:pt x="21174" y="1237"/>
                  <a:pt x="21174" y="1237"/>
                </a:cubicBezTo>
                <a:cubicBezTo>
                  <a:pt x="21515" y="843"/>
                  <a:pt x="21401" y="370"/>
                  <a:pt x="20833" y="133"/>
                </a:cubicBezTo>
                <a:close/>
                <a:moveTo>
                  <a:pt x="20833" y="133"/>
                </a:moveTo>
                <a:cubicBezTo>
                  <a:pt x="21401" y="370"/>
                  <a:pt x="20264" y="-103"/>
                  <a:pt x="20833" y="133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>
            <a:miter lim="400000"/>
          </a:ln>
        </p:spPr>
        <p:txBody>
          <a:bodyPr lIns="60960" tIns="60960" rIns="60960" bIns="60960"/>
          <a:lstStyle/>
          <a:p>
            <a:pPr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as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15" name="组合 71"/>
          <p:cNvGrpSpPr>
            <a:grpSpLocks/>
          </p:cNvGrpSpPr>
          <p:nvPr/>
        </p:nvGrpSpPr>
        <p:grpSpPr bwMode="auto">
          <a:xfrm>
            <a:off x="3203848" y="4330145"/>
            <a:ext cx="2376264" cy="1152128"/>
            <a:chOff x="1547825" y="3555316"/>
            <a:chExt cx="936836" cy="952898"/>
          </a:xfrm>
        </p:grpSpPr>
        <p:sp>
          <p:nvSpPr>
            <p:cNvPr id="16" name="圆角矩形 72"/>
            <p:cNvSpPr/>
            <p:nvPr/>
          </p:nvSpPr>
          <p:spPr bwMode="auto">
            <a:xfrm>
              <a:off x="1617419" y="3555316"/>
              <a:ext cx="787901" cy="952898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 cap="flat" cmpd="sng" algn="ctr">
              <a:solidFill>
                <a:srgbClr val="D7D7D7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135" b="1" ker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17" name="TextBox 30"/>
            <p:cNvSpPr txBox="1">
              <a:spLocks noChangeArrowheads="1"/>
            </p:cNvSpPr>
            <p:nvPr/>
          </p:nvSpPr>
          <p:spPr bwMode="auto">
            <a:xfrm>
              <a:off x="1547825" y="3776775"/>
              <a:ext cx="936836" cy="520006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r>
                <a:rPr lang="zh-CN" altLang="en-US" sz="3200" b="1" dirty="0" smtClean="0">
                  <a:solidFill>
                    <a:srgbClr val="FFFFFF"/>
                  </a:solidFill>
                  <a:latin typeface="微軟正黑體" pitchFamily="34" charset="-120"/>
                  <a:ea typeface="微軟正黑體" pitchFamily="34" charset="-120"/>
                  <a:cs typeface="華康粗圓體" pitchFamily="49" charset="-120"/>
                  <a:sym typeface="+mn-lt"/>
                </a:rPr>
                <a:t>不勤於始</a:t>
              </a:r>
              <a:endParaRPr lang="zh-CN" altLang="en-US" sz="3200" b="1" dirty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華康粗圓體" pitchFamily="49" charset="-120"/>
                <a:sym typeface="+mn-lt"/>
              </a:endParaRPr>
            </a:p>
          </p:txBody>
        </p:sp>
      </p:grpSp>
      <p:sp>
        <p:nvSpPr>
          <p:cNvPr id="21" name="圆角矩形 66"/>
          <p:cNvSpPr/>
          <p:nvPr/>
        </p:nvSpPr>
        <p:spPr bwMode="auto">
          <a:xfrm>
            <a:off x="6228184" y="4330145"/>
            <a:ext cx="2016224" cy="115212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135" b="1" ker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20" name="TextBox 30"/>
          <p:cNvSpPr txBox="1">
            <a:spLocks noChangeArrowheads="1"/>
          </p:cNvSpPr>
          <p:nvPr/>
        </p:nvSpPr>
        <p:spPr bwMode="auto">
          <a:xfrm>
            <a:off x="6012160" y="4581128"/>
            <a:ext cx="2376264" cy="628728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lnSpc>
                <a:spcPct val="120000"/>
              </a:lnSpc>
            </a:pPr>
            <a:r>
              <a:rPr lang="zh-CN" altLang="en-US" sz="3200" b="1" dirty="0" smtClean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華康粗圓體" pitchFamily="49" charset="-120"/>
                <a:sym typeface="+mn-lt"/>
              </a:rPr>
              <a:t>將悔於終</a:t>
            </a:r>
            <a:endParaRPr lang="zh-CN" altLang="en-US" sz="3200" b="1" dirty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  <a:cs typeface="華康粗圓體" pitchFamily="49" charset="-120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1" grpId="0" animBg="1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人力資源部</a:t>
            </a:r>
            <a:endParaRPr lang="en-US" altLang="zh-CN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A5058-8058-4432-B721-5DDC2C1536CA}" type="slidenum">
              <a:rPr lang="en-US" altLang="zh-TW" smtClean="0"/>
              <a:pPr>
                <a:defRPr/>
              </a:pPr>
              <a:t>4</a:t>
            </a:fld>
            <a:endParaRPr lang="en-US" altLang="zh-TW" dirty="0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19256" cy="940966"/>
          </a:xfrm>
        </p:spPr>
        <p:txBody>
          <a:bodyPr/>
          <a:lstStyle/>
          <a:p>
            <a:pPr algn="l"/>
            <a:r>
              <a:rPr lang="zh-CN" altLang="en-US" sz="4000" b="1" dirty="0" smtClean="0">
                <a:latin typeface="微軟正黑體" pitchFamily="34" charset="-120"/>
                <a:ea typeface="微軟正黑體" pitchFamily="34" charset="-120"/>
              </a:rPr>
              <a:t>二、工作執掌</a:t>
            </a:r>
            <a:endParaRPr lang="zh-TW" altLang="en-US" sz="4000" dirty="0"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7" name="组合 4"/>
          <p:cNvGrpSpPr>
            <a:grpSpLocks/>
          </p:cNvGrpSpPr>
          <p:nvPr/>
        </p:nvGrpSpPr>
        <p:grpSpPr bwMode="auto">
          <a:xfrm>
            <a:off x="4211960" y="1268760"/>
            <a:ext cx="936104" cy="4248472"/>
            <a:chOff x="8420" y="736"/>
            <a:chExt cx="2358" cy="9999"/>
          </a:xfrm>
        </p:grpSpPr>
        <p:sp>
          <p:nvSpPr>
            <p:cNvPr id="8" name="圆角矩形 2"/>
            <p:cNvSpPr/>
            <p:nvPr/>
          </p:nvSpPr>
          <p:spPr>
            <a:xfrm>
              <a:off x="8420" y="5831"/>
              <a:ext cx="2358" cy="2357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9" name="圆角矩形 3"/>
            <p:cNvSpPr/>
            <p:nvPr/>
          </p:nvSpPr>
          <p:spPr>
            <a:xfrm>
              <a:off x="8420" y="3283"/>
              <a:ext cx="2358" cy="2360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圆角矩形 5"/>
            <p:cNvSpPr/>
            <p:nvPr/>
          </p:nvSpPr>
          <p:spPr>
            <a:xfrm>
              <a:off x="8420" y="736"/>
              <a:ext cx="2358" cy="236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" name="圆角矩形 1"/>
            <p:cNvSpPr/>
            <p:nvPr/>
          </p:nvSpPr>
          <p:spPr>
            <a:xfrm>
              <a:off x="8420" y="8378"/>
              <a:ext cx="2358" cy="235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2" name="雨伞"/>
          <p:cNvSpPr/>
          <p:nvPr/>
        </p:nvSpPr>
        <p:spPr>
          <a:xfrm>
            <a:off x="4427984" y="1412776"/>
            <a:ext cx="542634" cy="601169"/>
          </a:xfrm>
          <a:custGeom>
            <a:avLst/>
            <a:gdLst>
              <a:gd name="connsiteX0" fmla="*/ 10295531 w 10295617"/>
              <a:gd name="connsiteY0" fmla="*/ 6044312 h 10760938"/>
              <a:gd name="connsiteX1" fmla="*/ 10295617 w 10295617"/>
              <a:gd name="connsiteY1" fmla="*/ 6046023 h 10760938"/>
              <a:gd name="connsiteX2" fmla="*/ 10295311 w 10295617"/>
              <a:gd name="connsiteY2" fmla="*/ 6046023 h 10760938"/>
              <a:gd name="connsiteX3" fmla="*/ 86 w 10295617"/>
              <a:gd name="connsiteY3" fmla="*/ 6044312 h 10760938"/>
              <a:gd name="connsiteX4" fmla="*/ 306 w 10295617"/>
              <a:gd name="connsiteY4" fmla="*/ 6046023 h 10760938"/>
              <a:gd name="connsiteX5" fmla="*/ 0 w 10295617"/>
              <a:gd name="connsiteY5" fmla="*/ 6046023 h 10760938"/>
              <a:gd name="connsiteX6" fmla="*/ 5147809 w 10295617"/>
              <a:gd name="connsiteY6" fmla="*/ 0 h 10760938"/>
              <a:gd name="connsiteX7" fmla="*/ 5325006 w 10295617"/>
              <a:gd name="connsiteY7" fmla="*/ 177197 h 10760938"/>
              <a:gd name="connsiteX8" fmla="*/ 5325006 w 10295617"/>
              <a:gd name="connsiteY8" fmla="*/ 837837 h 10760938"/>
              <a:gd name="connsiteX9" fmla="*/ 5396256 w 10295617"/>
              <a:gd name="connsiteY9" fmla="*/ 839547 h 10760938"/>
              <a:gd name="connsiteX10" fmla="*/ 10269039 w 10295617"/>
              <a:gd name="connsiteY10" fmla="*/ 5513084 h 10760938"/>
              <a:gd name="connsiteX11" fmla="*/ 10295425 w 10295617"/>
              <a:gd name="connsiteY11" fmla="*/ 6042158 h 10760938"/>
              <a:gd name="connsiteX12" fmla="*/ 10260748 w 10295617"/>
              <a:gd name="connsiteY12" fmla="*/ 5773580 h 10760938"/>
              <a:gd name="connsiteX13" fmla="*/ 8579250 w 10295617"/>
              <a:gd name="connsiteY13" fmla="*/ 4703575 h 10760938"/>
              <a:gd name="connsiteX14" fmla="*/ 6897754 w 10295617"/>
              <a:gd name="connsiteY14" fmla="*/ 5773580 h 10760938"/>
              <a:gd name="connsiteX15" fmla="*/ 6863530 w 10295617"/>
              <a:gd name="connsiteY15" fmla="*/ 6038646 h 10760938"/>
              <a:gd name="connsiteX16" fmla="*/ 6829306 w 10295617"/>
              <a:gd name="connsiteY16" fmla="*/ 5773580 h 10760938"/>
              <a:gd name="connsiteX17" fmla="*/ 5451635 w 10295617"/>
              <a:gd name="connsiteY17" fmla="*/ 4724506 h 10760938"/>
              <a:gd name="connsiteX18" fmla="*/ 5325006 w 10295617"/>
              <a:gd name="connsiteY18" fmla="*/ 4711318 h 10760938"/>
              <a:gd name="connsiteX19" fmla="*/ 5325006 w 10295617"/>
              <a:gd name="connsiteY19" fmla="*/ 9805674 h 10760938"/>
              <a:gd name="connsiteX20" fmla="*/ 5325006 w 10295617"/>
              <a:gd name="connsiteY20" fmla="*/ 9821152 h 10760938"/>
              <a:gd name="connsiteX21" fmla="*/ 5323964 w 10295617"/>
              <a:gd name="connsiteY21" fmla="*/ 9821152 h 10760938"/>
              <a:gd name="connsiteX22" fmla="*/ 5316404 w 10295617"/>
              <a:gd name="connsiteY22" fmla="*/ 9933477 h 10760938"/>
              <a:gd name="connsiteX23" fmla="*/ 4838721 w 10295617"/>
              <a:gd name="connsiteY23" fmla="*/ 10637788 h 10760938"/>
              <a:gd name="connsiteX24" fmla="*/ 3875045 w 10295617"/>
              <a:gd name="connsiteY24" fmla="*/ 10623063 h 10760938"/>
              <a:gd name="connsiteX25" fmla="*/ 3414410 w 10295617"/>
              <a:gd name="connsiteY25" fmla="*/ 9776480 h 10760938"/>
              <a:gd name="connsiteX26" fmla="*/ 3769699 w 10295617"/>
              <a:gd name="connsiteY26" fmla="*/ 9787246 h 10760938"/>
              <a:gd name="connsiteX27" fmla="*/ 4058978 w 10295617"/>
              <a:gd name="connsiteY27" fmla="*/ 10318901 h 10760938"/>
              <a:gd name="connsiteX28" fmla="*/ 4664167 w 10295617"/>
              <a:gd name="connsiteY28" fmla="*/ 10328148 h 10760938"/>
              <a:gd name="connsiteX29" fmla="*/ 4969554 w 10295617"/>
              <a:gd name="connsiteY29" fmla="*/ 9805580 h 10760938"/>
              <a:gd name="connsiteX30" fmla="*/ 4970612 w 10295617"/>
              <a:gd name="connsiteY30" fmla="*/ 9805580 h 10760938"/>
              <a:gd name="connsiteX31" fmla="*/ 4970612 w 10295617"/>
              <a:gd name="connsiteY31" fmla="*/ 4711318 h 10760938"/>
              <a:gd name="connsiteX32" fmla="*/ 4843983 w 10295617"/>
              <a:gd name="connsiteY32" fmla="*/ 4724506 h 10760938"/>
              <a:gd name="connsiteX33" fmla="*/ 3466313 w 10295617"/>
              <a:gd name="connsiteY33" fmla="*/ 5773580 h 10760938"/>
              <a:gd name="connsiteX34" fmla="*/ 3432089 w 10295617"/>
              <a:gd name="connsiteY34" fmla="*/ 6038646 h 10760938"/>
              <a:gd name="connsiteX35" fmla="*/ 3397865 w 10295617"/>
              <a:gd name="connsiteY35" fmla="*/ 5773580 h 10760938"/>
              <a:gd name="connsiteX36" fmla="*/ 1716367 w 10295617"/>
              <a:gd name="connsiteY36" fmla="*/ 4703575 h 10760938"/>
              <a:gd name="connsiteX37" fmla="*/ 34871 w 10295617"/>
              <a:gd name="connsiteY37" fmla="*/ 5773580 h 10760938"/>
              <a:gd name="connsiteX38" fmla="*/ 194 w 10295617"/>
              <a:gd name="connsiteY38" fmla="*/ 6042158 h 10760938"/>
              <a:gd name="connsiteX39" fmla="*/ 26578 w 10295617"/>
              <a:gd name="connsiteY39" fmla="*/ 5513084 h 10760938"/>
              <a:gd name="connsiteX40" fmla="*/ 4899361 w 10295617"/>
              <a:gd name="connsiteY40" fmla="*/ 839547 h 10760938"/>
              <a:gd name="connsiteX41" fmla="*/ 4970612 w 10295617"/>
              <a:gd name="connsiteY41" fmla="*/ 837837 h 10760938"/>
              <a:gd name="connsiteX42" fmla="*/ 4970612 w 10295617"/>
              <a:gd name="connsiteY42" fmla="*/ 177197 h 10760938"/>
              <a:gd name="connsiteX43" fmla="*/ 5147809 w 10295617"/>
              <a:gd name="connsiteY43" fmla="*/ 0 h 1076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0295617" h="10760938">
                <a:moveTo>
                  <a:pt x="10295531" y="6044312"/>
                </a:moveTo>
                <a:lnTo>
                  <a:pt x="10295617" y="6046023"/>
                </a:lnTo>
                <a:lnTo>
                  <a:pt x="10295311" y="6046023"/>
                </a:lnTo>
                <a:close/>
                <a:moveTo>
                  <a:pt x="86" y="6044312"/>
                </a:moveTo>
                <a:lnTo>
                  <a:pt x="306" y="6046023"/>
                </a:lnTo>
                <a:lnTo>
                  <a:pt x="0" y="6046023"/>
                </a:lnTo>
                <a:close/>
                <a:moveTo>
                  <a:pt x="5147809" y="0"/>
                </a:moveTo>
                <a:cubicBezTo>
                  <a:pt x="5245672" y="0"/>
                  <a:pt x="5325006" y="79334"/>
                  <a:pt x="5325006" y="177197"/>
                </a:cubicBezTo>
                <a:lnTo>
                  <a:pt x="5325006" y="837837"/>
                </a:lnTo>
                <a:lnTo>
                  <a:pt x="5396256" y="839547"/>
                </a:lnTo>
                <a:cubicBezTo>
                  <a:pt x="7948306" y="962340"/>
                  <a:pt x="10013658" y="2966815"/>
                  <a:pt x="10269039" y="5513084"/>
                </a:cubicBezTo>
                <a:lnTo>
                  <a:pt x="10295425" y="6042158"/>
                </a:lnTo>
                <a:lnTo>
                  <a:pt x="10260748" y="5773580"/>
                </a:lnTo>
                <a:cubicBezTo>
                  <a:pt x="10100703" y="5162929"/>
                  <a:pt x="9408684" y="4703575"/>
                  <a:pt x="8579250" y="4703575"/>
                </a:cubicBezTo>
                <a:cubicBezTo>
                  <a:pt x="7749818" y="4703575"/>
                  <a:pt x="7057798" y="5162929"/>
                  <a:pt x="6897754" y="5773580"/>
                </a:cubicBezTo>
                <a:lnTo>
                  <a:pt x="6863530" y="6038646"/>
                </a:lnTo>
                <a:lnTo>
                  <a:pt x="6829306" y="5773580"/>
                </a:lnTo>
                <a:cubicBezTo>
                  <a:pt x="6689267" y="5239260"/>
                  <a:pt x="6141936" y="4820778"/>
                  <a:pt x="5451635" y="4724506"/>
                </a:cubicBezTo>
                <a:lnTo>
                  <a:pt x="5325006" y="4711318"/>
                </a:lnTo>
                <a:lnTo>
                  <a:pt x="5325006" y="9805674"/>
                </a:lnTo>
                <a:lnTo>
                  <a:pt x="5325006" y="9821152"/>
                </a:lnTo>
                <a:lnTo>
                  <a:pt x="5323964" y="9821152"/>
                </a:lnTo>
                <a:lnTo>
                  <a:pt x="5316404" y="9933477"/>
                </a:lnTo>
                <a:cubicBezTo>
                  <a:pt x="5276666" y="10227644"/>
                  <a:pt x="5101532" y="10489633"/>
                  <a:pt x="4838721" y="10637788"/>
                </a:cubicBezTo>
                <a:cubicBezTo>
                  <a:pt x="4538366" y="10807108"/>
                  <a:pt x="4170086" y="10801480"/>
                  <a:pt x="3875045" y="10623063"/>
                </a:cubicBezTo>
                <a:cubicBezTo>
                  <a:pt x="3580003" y="10444646"/>
                  <a:pt x="3403967" y="10121115"/>
                  <a:pt x="3414410" y="9776480"/>
                </a:cubicBezTo>
                <a:lnTo>
                  <a:pt x="3769699" y="9787246"/>
                </a:lnTo>
                <a:cubicBezTo>
                  <a:pt x="3763141" y="10003677"/>
                  <a:pt x="3873692" y="10206855"/>
                  <a:pt x="4058978" y="10318901"/>
                </a:cubicBezTo>
                <a:cubicBezTo>
                  <a:pt x="4244264" y="10430947"/>
                  <a:pt x="4475544" y="10434481"/>
                  <a:pt x="4664167" y="10328148"/>
                </a:cubicBezTo>
                <a:cubicBezTo>
                  <a:pt x="4852790" y="10221815"/>
                  <a:pt x="4969497" y="10022110"/>
                  <a:pt x="4969554" y="9805580"/>
                </a:cubicBezTo>
                <a:lnTo>
                  <a:pt x="4970612" y="9805580"/>
                </a:lnTo>
                <a:lnTo>
                  <a:pt x="4970612" y="4711318"/>
                </a:lnTo>
                <a:lnTo>
                  <a:pt x="4843983" y="4724506"/>
                </a:lnTo>
                <a:cubicBezTo>
                  <a:pt x="4153684" y="4820778"/>
                  <a:pt x="3606351" y="5239260"/>
                  <a:pt x="3466313" y="5773580"/>
                </a:cubicBezTo>
                <a:lnTo>
                  <a:pt x="3432089" y="6038646"/>
                </a:lnTo>
                <a:lnTo>
                  <a:pt x="3397865" y="5773580"/>
                </a:lnTo>
                <a:cubicBezTo>
                  <a:pt x="3237820" y="5162929"/>
                  <a:pt x="2545801" y="4703575"/>
                  <a:pt x="1716367" y="4703575"/>
                </a:cubicBezTo>
                <a:cubicBezTo>
                  <a:pt x="886935" y="4703575"/>
                  <a:pt x="194916" y="5162929"/>
                  <a:pt x="34871" y="5773580"/>
                </a:cubicBezTo>
                <a:lnTo>
                  <a:pt x="194" y="6042158"/>
                </a:lnTo>
                <a:lnTo>
                  <a:pt x="26578" y="5513084"/>
                </a:lnTo>
                <a:cubicBezTo>
                  <a:pt x="281959" y="2966815"/>
                  <a:pt x="2347313" y="962340"/>
                  <a:pt x="4899361" y="839547"/>
                </a:cubicBezTo>
                <a:lnTo>
                  <a:pt x="4970612" y="837837"/>
                </a:lnTo>
                <a:lnTo>
                  <a:pt x="4970612" y="177197"/>
                </a:lnTo>
                <a:cubicBezTo>
                  <a:pt x="4970612" y="79334"/>
                  <a:pt x="5049946" y="0"/>
                  <a:pt x="51478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0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3" name="锁"/>
          <p:cNvSpPr/>
          <p:nvPr/>
        </p:nvSpPr>
        <p:spPr>
          <a:xfrm>
            <a:off x="4427984" y="2564904"/>
            <a:ext cx="542634" cy="601169"/>
          </a:xfrm>
          <a:custGeom>
            <a:avLst/>
            <a:gdLst>
              <a:gd name="connsiteX0" fmla="*/ 1594270 w 6020639"/>
              <a:gd name="connsiteY0" fmla="*/ 0 h 5899621"/>
              <a:gd name="connsiteX1" fmla="*/ 3180309 w 6020639"/>
              <a:gd name="connsiteY1" fmla="*/ 1431265 h 5899621"/>
              <a:gd name="connsiteX2" fmla="*/ 3187901 w 6020639"/>
              <a:gd name="connsiteY2" fmla="*/ 1581620 h 5899621"/>
              <a:gd name="connsiteX3" fmla="*/ 3188539 w 6020639"/>
              <a:gd name="connsiteY3" fmla="*/ 1581620 h 5899621"/>
              <a:gd name="connsiteX4" fmla="*/ 3188539 w 6020639"/>
              <a:gd name="connsiteY4" fmla="*/ 1594250 h 5899621"/>
              <a:gd name="connsiteX5" fmla="*/ 3188540 w 6020639"/>
              <a:gd name="connsiteY5" fmla="*/ 1594270 h 5899621"/>
              <a:gd name="connsiteX6" fmla="*/ 3188539 w 6020639"/>
              <a:gd name="connsiteY6" fmla="*/ 1594270 h 5899621"/>
              <a:gd name="connsiteX7" fmla="*/ 3188539 w 6020639"/>
              <a:gd name="connsiteY7" fmla="*/ 2800821 h 5899621"/>
              <a:gd name="connsiteX8" fmla="*/ 5779057 w 6020639"/>
              <a:gd name="connsiteY8" fmla="*/ 2800821 h 5899621"/>
              <a:gd name="connsiteX9" fmla="*/ 6020639 w 6020639"/>
              <a:gd name="connsiteY9" fmla="*/ 3042403 h 5899621"/>
              <a:gd name="connsiteX10" fmla="*/ 6020639 w 6020639"/>
              <a:gd name="connsiteY10" fmla="*/ 5658039 h 5899621"/>
              <a:gd name="connsiteX11" fmla="*/ 5779057 w 6020639"/>
              <a:gd name="connsiteY11" fmla="*/ 5899621 h 5899621"/>
              <a:gd name="connsiteX12" fmla="*/ 2033121 w 6020639"/>
              <a:gd name="connsiteY12" fmla="*/ 5899621 h 5899621"/>
              <a:gd name="connsiteX13" fmla="*/ 1791539 w 6020639"/>
              <a:gd name="connsiteY13" fmla="*/ 5658039 h 5899621"/>
              <a:gd name="connsiteX14" fmla="*/ 1791539 w 6020639"/>
              <a:gd name="connsiteY14" fmla="*/ 3042403 h 5899621"/>
              <a:gd name="connsiteX15" fmla="*/ 2033121 w 6020639"/>
              <a:gd name="connsiteY15" fmla="*/ 2800821 h 5899621"/>
              <a:gd name="connsiteX16" fmla="*/ 2390775 w 6020639"/>
              <a:gd name="connsiteY16" fmla="*/ 2800821 h 5899621"/>
              <a:gd name="connsiteX17" fmla="*/ 2390775 w 6020639"/>
              <a:gd name="connsiteY17" fmla="*/ 1581814 h 5899621"/>
              <a:gd name="connsiteX18" fmla="*/ 2387289 w 6020639"/>
              <a:gd name="connsiteY18" fmla="*/ 1512768 h 5899621"/>
              <a:gd name="connsiteX19" fmla="*/ 1594269 w 6020639"/>
              <a:gd name="connsiteY19" fmla="*/ 797135 h 5899621"/>
              <a:gd name="connsiteX20" fmla="*/ 801250 w 6020639"/>
              <a:gd name="connsiteY20" fmla="*/ 1512768 h 5899621"/>
              <a:gd name="connsiteX21" fmla="*/ 797764 w 6020639"/>
              <a:gd name="connsiteY21" fmla="*/ 1581793 h 5899621"/>
              <a:gd name="connsiteX22" fmla="*/ 797764 w 6020639"/>
              <a:gd name="connsiteY22" fmla="*/ 2465904 h 5899621"/>
              <a:gd name="connsiteX23" fmla="*/ 329587 w 6020639"/>
              <a:gd name="connsiteY23" fmla="*/ 2465904 h 5899621"/>
              <a:gd name="connsiteX24" fmla="*/ 797764 w 6020639"/>
              <a:gd name="connsiteY24" fmla="*/ 3008564 h 5899621"/>
              <a:gd name="connsiteX25" fmla="*/ 797764 w 6020639"/>
              <a:gd name="connsiteY25" fmla="*/ 3159595 h 5899621"/>
              <a:gd name="connsiteX26" fmla="*/ 0 w 6020639"/>
              <a:gd name="connsiteY26" fmla="*/ 3159595 h 5899621"/>
              <a:gd name="connsiteX27" fmla="*/ 0 w 6020639"/>
              <a:gd name="connsiteY27" fmla="*/ 1594270 h 5899621"/>
              <a:gd name="connsiteX28" fmla="*/ 0 w 6020639"/>
              <a:gd name="connsiteY28" fmla="*/ 1581620 h 5899621"/>
              <a:gd name="connsiteX29" fmla="*/ 639 w 6020639"/>
              <a:gd name="connsiteY29" fmla="*/ 1581620 h 5899621"/>
              <a:gd name="connsiteX30" fmla="*/ 8231 w 6020639"/>
              <a:gd name="connsiteY30" fmla="*/ 1431265 h 5899621"/>
              <a:gd name="connsiteX31" fmla="*/ 1594270 w 6020639"/>
              <a:gd name="connsiteY31" fmla="*/ 0 h 58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020639" h="5899621">
                <a:moveTo>
                  <a:pt x="1594270" y="0"/>
                </a:moveTo>
                <a:cubicBezTo>
                  <a:pt x="2419731" y="0"/>
                  <a:pt x="3098667" y="627345"/>
                  <a:pt x="3180309" y="1431265"/>
                </a:cubicBezTo>
                <a:lnTo>
                  <a:pt x="3187901" y="1581620"/>
                </a:lnTo>
                <a:lnTo>
                  <a:pt x="3188539" y="1581620"/>
                </a:lnTo>
                <a:lnTo>
                  <a:pt x="3188539" y="1594250"/>
                </a:lnTo>
                <a:lnTo>
                  <a:pt x="3188540" y="1594270"/>
                </a:lnTo>
                <a:lnTo>
                  <a:pt x="3188539" y="1594270"/>
                </a:lnTo>
                <a:lnTo>
                  <a:pt x="3188539" y="2800821"/>
                </a:lnTo>
                <a:lnTo>
                  <a:pt x="5779057" y="2800821"/>
                </a:lnTo>
                <a:cubicBezTo>
                  <a:pt x="5912479" y="2800821"/>
                  <a:pt x="6020639" y="2908981"/>
                  <a:pt x="6020639" y="3042403"/>
                </a:cubicBezTo>
                <a:lnTo>
                  <a:pt x="6020639" y="5658039"/>
                </a:lnTo>
                <a:cubicBezTo>
                  <a:pt x="6020639" y="5791461"/>
                  <a:pt x="5912479" y="5899621"/>
                  <a:pt x="5779057" y="5899621"/>
                </a:cubicBezTo>
                <a:lnTo>
                  <a:pt x="2033121" y="5899621"/>
                </a:lnTo>
                <a:cubicBezTo>
                  <a:pt x="1899699" y="5899621"/>
                  <a:pt x="1791539" y="5791461"/>
                  <a:pt x="1791539" y="5658039"/>
                </a:cubicBezTo>
                <a:lnTo>
                  <a:pt x="1791539" y="3042403"/>
                </a:lnTo>
                <a:cubicBezTo>
                  <a:pt x="1791539" y="2908981"/>
                  <a:pt x="1899699" y="2800821"/>
                  <a:pt x="2033121" y="2800821"/>
                </a:cubicBezTo>
                <a:lnTo>
                  <a:pt x="2390775" y="2800821"/>
                </a:lnTo>
                <a:lnTo>
                  <a:pt x="2390775" y="1581814"/>
                </a:lnTo>
                <a:lnTo>
                  <a:pt x="2387289" y="1512768"/>
                </a:lnTo>
                <a:cubicBezTo>
                  <a:pt x="2346468" y="1110807"/>
                  <a:pt x="2007000" y="797135"/>
                  <a:pt x="1594269" y="797135"/>
                </a:cubicBezTo>
                <a:cubicBezTo>
                  <a:pt x="1181539" y="797135"/>
                  <a:pt x="842071" y="1110807"/>
                  <a:pt x="801250" y="1512768"/>
                </a:cubicBezTo>
                <a:lnTo>
                  <a:pt x="797764" y="1581793"/>
                </a:lnTo>
                <a:lnTo>
                  <a:pt x="797764" y="2465904"/>
                </a:lnTo>
                <a:lnTo>
                  <a:pt x="329587" y="2465904"/>
                </a:lnTo>
                <a:lnTo>
                  <a:pt x="797764" y="3008564"/>
                </a:lnTo>
                <a:lnTo>
                  <a:pt x="797764" y="3159595"/>
                </a:lnTo>
                <a:lnTo>
                  <a:pt x="0" y="3159595"/>
                </a:lnTo>
                <a:lnTo>
                  <a:pt x="0" y="1594270"/>
                </a:lnTo>
                <a:lnTo>
                  <a:pt x="0" y="1581620"/>
                </a:lnTo>
                <a:lnTo>
                  <a:pt x="639" y="1581620"/>
                </a:lnTo>
                <a:lnTo>
                  <a:pt x="8231" y="1431265"/>
                </a:lnTo>
                <a:cubicBezTo>
                  <a:pt x="89874" y="627345"/>
                  <a:pt x="768810" y="0"/>
                  <a:pt x="1594270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tIns="828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4" name="灯泡"/>
          <p:cNvSpPr/>
          <p:nvPr/>
        </p:nvSpPr>
        <p:spPr>
          <a:xfrm>
            <a:off x="4499992" y="3645024"/>
            <a:ext cx="406975" cy="534372"/>
          </a:xfrm>
          <a:custGeom>
            <a:avLst/>
            <a:gdLst>
              <a:gd name="connsiteX0" fmla="*/ 1569114 w 3604952"/>
              <a:gd name="connsiteY0" fmla="*/ 5211012 h 5550702"/>
              <a:gd name="connsiteX1" fmla="*/ 2035839 w 3604952"/>
              <a:gd name="connsiteY1" fmla="*/ 5211012 h 5550702"/>
              <a:gd name="connsiteX2" fmla="*/ 2035839 w 3604952"/>
              <a:gd name="connsiteY2" fmla="*/ 5550702 h 5550702"/>
              <a:gd name="connsiteX3" fmla="*/ 1569114 w 3604952"/>
              <a:gd name="connsiteY3" fmla="*/ 5550702 h 5550702"/>
              <a:gd name="connsiteX4" fmla="*/ 1045239 w 3604952"/>
              <a:gd name="connsiteY4" fmla="*/ 4710950 h 5550702"/>
              <a:gd name="connsiteX5" fmla="*/ 2559714 w 3604952"/>
              <a:gd name="connsiteY5" fmla="*/ 4710950 h 5550702"/>
              <a:gd name="connsiteX6" fmla="*/ 2559714 w 3604952"/>
              <a:gd name="connsiteY6" fmla="*/ 4972888 h 5550702"/>
              <a:gd name="connsiteX7" fmla="*/ 1045239 w 3604952"/>
              <a:gd name="connsiteY7" fmla="*/ 4972888 h 5550702"/>
              <a:gd name="connsiteX8" fmla="*/ 1045239 w 3604952"/>
              <a:gd name="connsiteY8" fmla="*/ 4210887 h 5550702"/>
              <a:gd name="connsiteX9" fmla="*/ 2559714 w 3604952"/>
              <a:gd name="connsiteY9" fmla="*/ 4210887 h 5550702"/>
              <a:gd name="connsiteX10" fmla="*/ 2559714 w 3604952"/>
              <a:gd name="connsiteY10" fmla="*/ 4472825 h 5550702"/>
              <a:gd name="connsiteX11" fmla="*/ 1045239 w 3604952"/>
              <a:gd name="connsiteY11" fmla="*/ 4472825 h 5550702"/>
              <a:gd name="connsiteX12" fmla="*/ 1802476 w 3604952"/>
              <a:gd name="connsiteY12" fmla="*/ 0 h 5550702"/>
              <a:gd name="connsiteX13" fmla="*/ 3604952 w 3604952"/>
              <a:gd name="connsiteY13" fmla="*/ 1857794 h 5550702"/>
              <a:gd name="connsiteX14" fmla="*/ 2661643 w 3604952"/>
              <a:gd name="connsiteY14" fmla="*/ 3491362 h 5550702"/>
              <a:gd name="connsiteX15" fmla="*/ 2559714 w 3604952"/>
              <a:gd name="connsiteY15" fmla="*/ 3541971 h 5550702"/>
              <a:gd name="connsiteX16" fmla="*/ 2559714 w 3604952"/>
              <a:gd name="connsiteY16" fmla="*/ 3972762 h 5550702"/>
              <a:gd name="connsiteX17" fmla="*/ 1045239 w 3604952"/>
              <a:gd name="connsiteY17" fmla="*/ 3972762 h 5550702"/>
              <a:gd name="connsiteX18" fmla="*/ 1045239 w 3604952"/>
              <a:gd name="connsiteY18" fmla="*/ 3541971 h 5550702"/>
              <a:gd name="connsiteX19" fmla="*/ 943309 w 3604952"/>
              <a:gd name="connsiteY19" fmla="*/ 3491362 h 5550702"/>
              <a:gd name="connsiteX20" fmla="*/ 0 w 3604952"/>
              <a:gd name="connsiteY20" fmla="*/ 1857794 h 5550702"/>
              <a:gd name="connsiteX21" fmla="*/ 1802476 w 3604952"/>
              <a:gd name="connsiteY21" fmla="*/ 0 h 5550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604952" h="5550702">
                <a:moveTo>
                  <a:pt x="1569114" y="5211012"/>
                </a:moveTo>
                <a:lnTo>
                  <a:pt x="2035839" y="5211012"/>
                </a:lnTo>
                <a:lnTo>
                  <a:pt x="2035839" y="5550702"/>
                </a:lnTo>
                <a:lnTo>
                  <a:pt x="1569114" y="5550702"/>
                </a:lnTo>
                <a:close/>
                <a:moveTo>
                  <a:pt x="1045239" y="4710950"/>
                </a:moveTo>
                <a:lnTo>
                  <a:pt x="2559714" y="4710950"/>
                </a:lnTo>
                <a:lnTo>
                  <a:pt x="2559714" y="4972888"/>
                </a:lnTo>
                <a:lnTo>
                  <a:pt x="1045239" y="4972888"/>
                </a:lnTo>
                <a:close/>
                <a:moveTo>
                  <a:pt x="1045239" y="4210887"/>
                </a:moveTo>
                <a:lnTo>
                  <a:pt x="2559714" y="4210887"/>
                </a:lnTo>
                <a:lnTo>
                  <a:pt x="2559714" y="4472825"/>
                </a:lnTo>
                <a:lnTo>
                  <a:pt x="1045239" y="4472825"/>
                </a:lnTo>
                <a:close/>
                <a:moveTo>
                  <a:pt x="1802476" y="0"/>
                </a:moveTo>
                <a:cubicBezTo>
                  <a:pt x="2797956" y="0"/>
                  <a:pt x="3604952" y="831763"/>
                  <a:pt x="3604952" y="1857794"/>
                </a:cubicBezTo>
                <a:cubicBezTo>
                  <a:pt x="3604952" y="2563190"/>
                  <a:pt x="3223520" y="3176765"/>
                  <a:pt x="2661643" y="3491362"/>
                </a:cubicBezTo>
                <a:lnTo>
                  <a:pt x="2559714" y="3541971"/>
                </a:lnTo>
                <a:lnTo>
                  <a:pt x="2559714" y="3972762"/>
                </a:lnTo>
                <a:lnTo>
                  <a:pt x="1045239" y="3972762"/>
                </a:lnTo>
                <a:lnTo>
                  <a:pt x="1045239" y="3541971"/>
                </a:lnTo>
                <a:lnTo>
                  <a:pt x="943309" y="3491362"/>
                </a:lnTo>
                <a:cubicBezTo>
                  <a:pt x="381432" y="3176765"/>
                  <a:pt x="0" y="2563190"/>
                  <a:pt x="0" y="1857794"/>
                </a:cubicBezTo>
                <a:cubicBezTo>
                  <a:pt x="0" y="831763"/>
                  <a:pt x="806996" y="0"/>
                  <a:pt x="180247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5" name="扳手"/>
          <p:cNvSpPr/>
          <p:nvPr/>
        </p:nvSpPr>
        <p:spPr bwMode="auto">
          <a:xfrm>
            <a:off x="4432784" y="4665136"/>
            <a:ext cx="499255" cy="708079"/>
          </a:xfrm>
          <a:custGeom>
            <a:avLst/>
            <a:gdLst>
              <a:gd name="T0" fmla="*/ 703687 w 3045"/>
              <a:gd name="T1" fmla="*/ 439836 h 5323"/>
              <a:gd name="T2" fmla="*/ 699037 w 3045"/>
              <a:gd name="T3" fmla="*/ 471687 h 5323"/>
              <a:gd name="T4" fmla="*/ 688304 w 3045"/>
              <a:gd name="T5" fmla="*/ 501033 h 5323"/>
              <a:gd name="T6" fmla="*/ 672206 w 3045"/>
              <a:gd name="T7" fmla="*/ 527159 h 5323"/>
              <a:gd name="T8" fmla="*/ 651814 w 3045"/>
              <a:gd name="T9" fmla="*/ 549705 h 5323"/>
              <a:gd name="T10" fmla="*/ 627487 w 3045"/>
              <a:gd name="T11" fmla="*/ 568315 h 5323"/>
              <a:gd name="T12" fmla="*/ 599583 w 3045"/>
              <a:gd name="T13" fmla="*/ 581914 h 5323"/>
              <a:gd name="T14" fmla="*/ 568817 w 3045"/>
              <a:gd name="T15" fmla="*/ 589788 h 5323"/>
              <a:gd name="T16" fmla="*/ 544848 w 3045"/>
              <a:gd name="T17" fmla="*/ 591577 h 5323"/>
              <a:gd name="T18" fmla="*/ 512293 w 3045"/>
              <a:gd name="T19" fmla="*/ 588356 h 5323"/>
              <a:gd name="T20" fmla="*/ 482600 w 3045"/>
              <a:gd name="T21" fmla="*/ 578693 h 5323"/>
              <a:gd name="T22" fmla="*/ 455769 w 3045"/>
              <a:gd name="T23" fmla="*/ 564020 h 5323"/>
              <a:gd name="T24" fmla="*/ 431800 w 3045"/>
              <a:gd name="T25" fmla="*/ 544695 h 5323"/>
              <a:gd name="T26" fmla="*/ 412482 w 3045"/>
              <a:gd name="T27" fmla="*/ 520717 h 5323"/>
              <a:gd name="T28" fmla="*/ 397814 w 3045"/>
              <a:gd name="T29" fmla="*/ 493876 h 5323"/>
              <a:gd name="T30" fmla="*/ 388870 w 3045"/>
              <a:gd name="T31" fmla="*/ 464172 h 5323"/>
              <a:gd name="T32" fmla="*/ 385293 w 3045"/>
              <a:gd name="T33" fmla="*/ 431604 h 5323"/>
              <a:gd name="T34" fmla="*/ 344510 w 3045"/>
              <a:gd name="T35" fmla="*/ 14673 h 5323"/>
              <a:gd name="T36" fmla="*/ 266879 w 3045"/>
              <a:gd name="T37" fmla="*/ 52608 h 5323"/>
              <a:gd name="T38" fmla="*/ 196761 w 3045"/>
              <a:gd name="T39" fmla="*/ 101996 h 5323"/>
              <a:gd name="T40" fmla="*/ 135944 w 3045"/>
              <a:gd name="T41" fmla="*/ 161046 h 5323"/>
              <a:gd name="T42" fmla="*/ 84428 w 3045"/>
              <a:gd name="T43" fmla="*/ 229402 h 5323"/>
              <a:gd name="T44" fmla="*/ 44361 w 3045"/>
              <a:gd name="T45" fmla="*/ 305272 h 5323"/>
              <a:gd name="T46" fmla="*/ 16456 w 3045"/>
              <a:gd name="T47" fmla="*/ 387585 h 5323"/>
              <a:gd name="T48" fmla="*/ 5366 w 3045"/>
              <a:gd name="T49" fmla="*/ 442341 h 5323"/>
              <a:gd name="T50" fmla="*/ 1073 w 3045"/>
              <a:gd name="T51" fmla="*/ 487076 h 5323"/>
              <a:gd name="T52" fmla="*/ 0 w 3045"/>
              <a:gd name="T53" fmla="*/ 521432 h 5323"/>
              <a:gd name="T54" fmla="*/ 1789 w 3045"/>
              <a:gd name="T55" fmla="*/ 567599 h 5323"/>
              <a:gd name="T56" fmla="*/ 7870 w 3045"/>
              <a:gd name="T57" fmla="*/ 612692 h 5323"/>
              <a:gd name="T58" fmla="*/ 17172 w 3045"/>
              <a:gd name="T59" fmla="*/ 656711 h 5323"/>
              <a:gd name="T60" fmla="*/ 30051 w 3045"/>
              <a:gd name="T61" fmla="*/ 699299 h 5323"/>
              <a:gd name="T62" fmla="*/ 46149 w 3045"/>
              <a:gd name="T63" fmla="*/ 740098 h 5323"/>
              <a:gd name="T64" fmla="*/ 88006 w 3045"/>
              <a:gd name="T65" fmla="*/ 817042 h 5323"/>
              <a:gd name="T66" fmla="*/ 141310 w 3045"/>
              <a:gd name="T67" fmla="*/ 885397 h 5323"/>
              <a:gd name="T68" fmla="*/ 204631 w 3045"/>
              <a:gd name="T69" fmla="*/ 944448 h 5323"/>
              <a:gd name="T70" fmla="*/ 276538 w 3045"/>
              <a:gd name="T71" fmla="*/ 993119 h 5323"/>
              <a:gd name="T72" fmla="*/ 356315 w 3045"/>
              <a:gd name="T73" fmla="*/ 1029981 h 5323"/>
              <a:gd name="T74" fmla="*/ 398530 w 3045"/>
              <a:gd name="T75" fmla="*/ 1905000 h 5323"/>
              <a:gd name="T76" fmla="*/ 701541 w 3045"/>
              <a:gd name="T77" fmla="*/ 1040718 h 5323"/>
              <a:gd name="T78" fmla="*/ 773806 w 3045"/>
              <a:gd name="T79" fmla="*/ 1012803 h 5323"/>
              <a:gd name="T80" fmla="*/ 850006 w 3045"/>
              <a:gd name="T81" fmla="*/ 969857 h 5323"/>
              <a:gd name="T82" fmla="*/ 917977 w 3045"/>
              <a:gd name="T83" fmla="*/ 916175 h 5323"/>
              <a:gd name="T84" fmla="*/ 976290 w 3045"/>
              <a:gd name="T85" fmla="*/ 852114 h 5323"/>
              <a:gd name="T86" fmla="*/ 1023870 w 3045"/>
              <a:gd name="T87" fmla="*/ 779465 h 5323"/>
              <a:gd name="T88" fmla="*/ 1051775 w 3045"/>
              <a:gd name="T89" fmla="*/ 719698 h 5323"/>
              <a:gd name="T90" fmla="*/ 1066442 w 3045"/>
              <a:gd name="T91" fmla="*/ 678184 h 5323"/>
              <a:gd name="T92" fmla="*/ 1077532 w 3045"/>
              <a:gd name="T93" fmla="*/ 634881 h 5323"/>
              <a:gd name="T94" fmla="*/ 1085045 w 3045"/>
              <a:gd name="T95" fmla="*/ 590503 h 5323"/>
              <a:gd name="T96" fmla="*/ 1088980 w 3045"/>
              <a:gd name="T97" fmla="*/ 544695 h 5323"/>
              <a:gd name="T98" fmla="*/ 1089338 w 3045"/>
              <a:gd name="T99" fmla="*/ 509622 h 5323"/>
              <a:gd name="T100" fmla="*/ 1086834 w 3045"/>
              <a:gd name="T101" fmla="*/ 464529 h 5323"/>
              <a:gd name="T102" fmla="*/ 1080394 w 3045"/>
              <a:gd name="T103" fmla="*/ 420152 h 5323"/>
              <a:gd name="T104" fmla="*/ 1060718 w 3045"/>
              <a:gd name="T105" fmla="*/ 346071 h 5323"/>
              <a:gd name="T106" fmla="*/ 1026375 w 3045"/>
              <a:gd name="T107" fmla="*/ 266621 h 5323"/>
              <a:gd name="T108" fmla="*/ 980225 w 3045"/>
              <a:gd name="T109" fmla="*/ 193971 h 5323"/>
              <a:gd name="T110" fmla="*/ 924059 w 3045"/>
              <a:gd name="T111" fmla="*/ 129911 h 5323"/>
              <a:gd name="T112" fmla="*/ 858592 w 3045"/>
              <a:gd name="T113" fmla="*/ 75871 h 5323"/>
              <a:gd name="T114" fmla="*/ 784538 w 3045"/>
              <a:gd name="T115" fmla="*/ 31851 h 5323"/>
              <a:gd name="T116" fmla="*/ 704403 w 3045"/>
              <a:gd name="T117" fmla="*/ 0 h 5323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3045" h="5323">
                <a:moveTo>
                  <a:pt x="1969" y="0"/>
                </a:moveTo>
                <a:lnTo>
                  <a:pt x="1969" y="1206"/>
                </a:lnTo>
                <a:lnTo>
                  <a:pt x="1967" y="1229"/>
                </a:lnTo>
                <a:lnTo>
                  <a:pt x="1965" y="1253"/>
                </a:lnTo>
                <a:lnTo>
                  <a:pt x="1963" y="1275"/>
                </a:lnTo>
                <a:lnTo>
                  <a:pt x="1959" y="1297"/>
                </a:lnTo>
                <a:lnTo>
                  <a:pt x="1954" y="1318"/>
                </a:lnTo>
                <a:lnTo>
                  <a:pt x="1949" y="1339"/>
                </a:lnTo>
                <a:lnTo>
                  <a:pt x="1941" y="1360"/>
                </a:lnTo>
                <a:lnTo>
                  <a:pt x="1933" y="1380"/>
                </a:lnTo>
                <a:lnTo>
                  <a:pt x="1924" y="1400"/>
                </a:lnTo>
                <a:lnTo>
                  <a:pt x="1915" y="1420"/>
                </a:lnTo>
                <a:lnTo>
                  <a:pt x="1903" y="1438"/>
                </a:lnTo>
                <a:lnTo>
                  <a:pt x="1892" y="1455"/>
                </a:lnTo>
                <a:lnTo>
                  <a:pt x="1879" y="1473"/>
                </a:lnTo>
                <a:lnTo>
                  <a:pt x="1867" y="1490"/>
                </a:lnTo>
                <a:lnTo>
                  <a:pt x="1853" y="1507"/>
                </a:lnTo>
                <a:lnTo>
                  <a:pt x="1838" y="1522"/>
                </a:lnTo>
                <a:lnTo>
                  <a:pt x="1822" y="1536"/>
                </a:lnTo>
                <a:lnTo>
                  <a:pt x="1806" y="1551"/>
                </a:lnTo>
                <a:lnTo>
                  <a:pt x="1789" y="1564"/>
                </a:lnTo>
                <a:lnTo>
                  <a:pt x="1772" y="1576"/>
                </a:lnTo>
                <a:lnTo>
                  <a:pt x="1754" y="1588"/>
                </a:lnTo>
                <a:lnTo>
                  <a:pt x="1735" y="1598"/>
                </a:lnTo>
                <a:lnTo>
                  <a:pt x="1716" y="1609"/>
                </a:lnTo>
                <a:lnTo>
                  <a:pt x="1696" y="1617"/>
                </a:lnTo>
                <a:lnTo>
                  <a:pt x="1676" y="1626"/>
                </a:lnTo>
                <a:lnTo>
                  <a:pt x="1655" y="1632"/>
                </a:lnTo>
                <a:lnTo>
                  <a:pt x="1634" y="1638"/>
                </a:lnTo>
                <a:lnTo>
                  <a:pt x="1612" y="1644"/>
                </a:lnTo>
                <a:lnTo>
                  <a:pt x="1590" y="1648"/>
                </a:lnTo>
                <a:lnTo>
                  <a:pt x="1568" y="1650"/>
                </a:lnTo>
                <a:lnTo>
                  <a:pt x="1546" y="1652"/>
                </a:lnTo>
                <a:lnTo>
                  <a:pt x="1523" y="1653"/>
                </a:lnTo>
                <a:lnTo>
                  <a:pt x="1500" y="1652"/>
                </a:lnTo>
                <a:lnTo>
                  <a:pt x="1477" y="1650"/>
                </a:lnTo>
                <a:lnTo>
                  <a:pt x="1455" y="1648"/>
                </a:lnTo>
                <a:lnTo>
                  <a:pt x="1432" y="1644"/>
                </a:lnTo>
                <a:lnTo>
                  <a:pt x="1411" y="1638"/>
                </a:lnTo>
                <a:lnTo>
                  <a:pt x="1390" y="1632"/>
                </a:lnTo>
                <a:lnTo>
                  <a:pt x="1369" y="1626"/>
                </a:lnTo>
                <a:lnTo>
                  <a:pt x="1349" y="1617"/>
                </a:lnTo>
                <a:lnTo>
                  <a:pt x="1329" y="1609"/>
                </a:lnTo>
                <a:lnTo>
                  <a:pt x="1310" y="1598"/>
                </a:lnTo>
                <a:lnTo>
                  <a:pt x="1292" y="1588"/>
                </a:lnTo>
                <a:lnTo>
                  <a:pt x="1274" y="1576"/>
                </a:lnTo>
                <a:lnTo>
                  <a:pt x="1256" y="1564"/>
                </a:lnTo>
                <a:lnTo>
                  <a:pt x="1239" y="1551"/>
                </a:lnTo>
                <a:lnTo>
                  <a:pt x="1223" y="1536"/>
                </a:lnTo>
                <a:lnTo>
                  <a:pt x="1207" y="1522"/>
                </a:lnTo>
                <a:lnTo>
                  <a:pt x="1193" y="1507"/>
                </a:lnTo>
                <a:lnTo>
                  <a:pt x="1179" y="1490"/>
                </a:lnTo>
                <a:lnTo>
                  <a:pt x="1165" y="1473"/>
                </a:lnTo>
                <a:lnTo>
                  <a:pt x="1153" y="1455"/>
                </a:lnTo>
                <a:lnTo>
                  <a:pt x="1141" y="1438"/>
                </a:lnTo>
                <a:lnTo>
                  <a:pt x="1131" y="1420"/>
                </a:lnTo>
                <a:lnTo>
                  <a:pt x="1121" y="1400"/>
                </a:lnTo>
                <a:lnTo>
                  <a:pt x="1112" y="1380"/>
                </a:lnTo>
                <a:lnTo>
                  <a:pt x="1104" y="1360"/>
                </a:lnTo>
                <a:lnTo>
                  <a:pt x="1097" y="1339"/>
                </a:lnTo>
                <a:lnTo>
                  <a:pt x="1091" y="1318"/>
                </a:lnTo>
                <a:lnTo>
                  <a:pt x="1087" y="1297"/>
                </a:lnTo>
                <a:lnTo>
                  <a:pt x="1082" y="1275"/>
                </a:lnTo>
                <a:lnTo>
                  <a:pt x="1079" y="1253"/>
                </a:lnTo>
                <a:lnTo>
                  <a:pt x="1077" y="1229"/>
                </a:lnTo>
                <a:lnTo>
                  <a:pt x="1077" y="1206"/>
                </a:lnTo>
                <a:lnTo>
                  <a:pt x="1077" y="0"/>
                </a:lnTo>
                <a:lnTo>
                  <a:pt x="1019" y="19"/>
                </a:lnTo>
                <a:lnTo>
                  <a:pt x="963" y="41"/>
                </a:lnTo>
                <a:lnTo>
                  <a:pt x="907" y="64"/>
                </a:lnTo>
                <a:lnTo>
                  <a:pt x="852" y="89"/>
                </a:lnTo>
                <a:lnTo>
                  <a:pt x="799" y="116"/>
                </a:lnTo>
                <a:lnTo>
                  <a:pt x="746" y="147"/>
                </a:lnTo>
                <a:lnTo>
                  <a:pt x="696" y="178"/>
                </a:lnTo>
                <a:lnTo>
                  <a:pt x="646" y="212"/>
                </a:lnTo>
                <a:lnTo>
                  <a:pt x="598" y="247"/>
                </a:lnTo>
                <a:lnTo>
                  <a:pt x="550" y="285"/>
                </a:lnTo>
                <a:lnTo>
                  <a:pt x="505" y="323"/>
                </a:lnTo>
                <a:lnTo>
                  <a:pt x="462" y="363"/>
                </a:lnTo>
                <a:lnTo>
                  <a:pt x="420" y="407"/>
                </a:lnTo>
                <a:lnTo>
                  <a:pt x="380" y="450"/>
                </a:lnTo>
                <a:lnTo>
                  <a:pt x="341" y="496"/>
                </a:lnTo>
                <a:lnTo>
                  <a:pt x="305" y="542"/>
                </a:lnTo>
                <a:lnTo>
                  <a:pt x="270" y="591"/>
                </a:lnTo>
                <a:lnTo>
                  <a:pt x="236" y="641"/>
                </a:lnTo>
                <a:lnTo>
                  <a:pt x="206" y="692"/>
                </a:lnTo>
                <a:lnTo>
                  <a:pt x="176" y="745"/>
                </a:lnTo>
                <a:lnTo>
                  <a:pt x="149" y="799"/>
                </a:lnTo>
                <a:lnTo>
                  <a:pt x="124" y="853"/>
                </a:lnTo>
                <a:lnTo>
                  <a:pt x="102" y="909"/>
                </a:lnTo>
                <a:lnTo>
                  <a:pt x="81" y="967"/>
                </a:lnTo>
                <a:lnTo>
                  <a:pt x="62" y="1025"/>
                </a:lnTo>
                <a:lnTo>
                  <a:pt x="46" y="1083"/>
                </a:lnTo>
                <a:lnTo>
                  <a:pt x="32" y="1143"/>
                </a:lnTo>
                <a:lnTo>
                  <a:pt x="26" y="1174"/>
                </a:lnTo>
                <a:lnTo>
                  <a:pt x="21" y="1204"/>
                </a:lnTo>
                <a:lnTo>
                  <a:pt x="15" y="1236"/>
                </a:lnTo>
                <a:lnTo>
                  <a:pt x="11" y="1266"/>
                </a:lnTo>
                <a:lnTo>
                  <a:pt x="8" y="1298"/>
                </a:lnTo>
                <a:lnTo>
                  <a:pt x="5" y="1329"/>
                </a:lnTo>
                <a:lnTo>
                  <a:pt x="3" y="1361"/>
                </a:lnTo>
                <a:lnTo>
                  <a:pt x="1" y="1392"/>
                </a:lnTo>
                <a:lnTo>
                  <a:pt x="0" y="1424"/>
                </a:lnTo>
                <a:lnTo>
                  <a:pt x="0" y="1457"/>
                </a:lnTo>
                <a:lnTo>
                  <a:pt x="0" y="1489"/>
                </a:lnTo>
                <a:lnTo>
                  <a:pt x="1" y="1522"/>
                </a:lnTo>
                <a:lnTo>
                  <a:pt x="3" y="1553"/>
                </a:lnTo>
                <a:lnTo>
                  <a:pt x="5" y="1586"/>
                </a:lnTo>
                <a:lnTo>
                  <a:pt x="8" y="1617"/>
                </a:lnTo>
                <a:lnTo>
                  <a:pt x="12" y="1650"/>
                </a:lnTo>
                <a:lnTo>
                  <a:pt x="16" y="1681"/>
                </a:lnTo>
                <a:lnTo>
                  <a:pt x="22" y="1712"/>
                </a:lnTo>
                <a:lnTo>
                  <a:pt x="27" y="1743"/>
                </a:lnTo>
                <a:lnTo>
                  <a:pt x="33" y="1774"/>
                </a:lnTo>
                <a:lnTo>
                  <a:pt x="41" y="1804"/>
                </a:lnTo>
                <a:lnTo>
                  <a:pt x="48" y="1835"/>
                </a:lnTo>
                <a:lnTo>
                  <a:pt x="55" y="1865"/>
                </a:lnTo>
                <a:lnTo>
                  <a:pt x="65" y="1895"/>
                </a:lnTo>
                <a:lnTo>
                  <a:pt x="74" y="1924"/>
                </a:lnTo>
                <a:lnTo>
                  <a:pt x="84" y="1954"/>
                </a:lnTo>
                <a:lnTo>
                  <a:pt x="94" y="1983"/>
                </a:lnTo>
                <a:lnTo>
                  <a:pt x="106" y="2011"/>
                </a:lnTo>
                <a:lnTo>
                  <a:pt x="117" y="2040"/>
                </a:lnTo>
                <a:lnTo>
                  <a:pt x="129" y="2068"/>
                </a:lnTo>
                <a:lnTo>
                  <a:pt x="155" y="2124"/>
                </a:lnTo>
                <a:lnTo>
                  <a:pt x="184" y="2178"/>
                </a:lnTo>
                <a:lnTo>
                  <a:pt x="214" y="2231"/>
                </a:lnTo>
                <a:lnTo>
                  <a:pt x="246" y="2283"/>
                </a:lnTo>
                <a:lnTo>
                  <a:pt x="280" y="2332"/>
                </a:lnTo>
                <a:lnTo>
                  <a:pt x="316" y="2381"/>
                </a:lnTo>
                <a:lnTo>
                  <a:pt x="355" y="2428"/>
                </a:lnTo>
                <a:lnTo>
                  <a:pt x="395" y="2474"/>
                </a:lnTo>
                <a:lnTo>
                  <a:pt x="436" y="2517"/>
                </a:lnTo>
                <a:lnTo>
                  <a:pt x="480" y="2560"/>
                </a:lnTo>
                <a:lnTo>
                  <a:pt x="525" y="2600"/>
                </a:lnTo>
                <a:lnTo>
                  <a:pt x="572" y="2639"/>
                </a:lnTo>
                <a:lnTo>
                  <a:pt x="620" y="2676"/>
                </a:lnTo>
                <a:lnTo>
                  <a:pt x="669" y="2710"/>
                </a:lnTo>
                <a:lnTo>
                  <a:pt x="721" y="2744"/>
                </a:lnTo>
                <a:lnTo>
                  <a:pt x="773" y="2775"/>
                </a:lnTo>
                <a:lnTo>
                  <a:pt x="827" y="2804"/>
                </a:lnTo>
                <a:lnTo>
                  <a:pt x="883" y="2830"/>
                </a:lnTo>
                <a:lnTo>
                  <a:pt x="938" y="2855"/>
                </a:lnTo>
                <a:lnTo>
                  <a:pt x="996" y="2878"/>
                </a:lnTo>
                <a:lnTo>
                  <a:pt x="1054" y="2899"/>
                </a:lnTo>
                <a:lnTo>
                  <a:pt x="1084" y="2908"/>
                </a:lnTo>
                <a:lnTo>
                  <a:pt x="1114" y="2916"/>
                </a:lnTo>
                <a:lnTo>
                  <a:pt x="1114" y="5323"/>
                </a:lnTo>
                <a:lnTo>
                  <a:pt x="1931" y="5323"/>
                </a:lnTo>
                <a:lnTo>
                  <a:pt x="1931" y="2916"/>
                </a:lnTo>
                <a:lnTo>
                  <a:pt x="1961" y="2908"/>
                </a:lnTo>
                <a:lnTo>
                  <a:pt x="1991" y="2899"/>
                </a:lnTo>
                <a:lnTo>
                  <a:pt x="2049" y="2878"/>
                </a:lnTo>
                <a:lnTo>
                  <a:pt x="2107" y="2855"/>
                </a:lnTo>
                <a:lnTo>
                  <a:pt x="2163" y="2830"/>
                </a:lnTo>
                <a:lnTo>
                  <a:pt x="2219" y="2804"/>
                </a:lnTo>
                <a:lnTo>
                  <a:pt x="2272" y="2775"/>
                </a:lnTo>
                <a:lnTo>
                  <a:pt x="2325" y="2744"/>
                </a:lnTo>
                <a:lnTo>
                  <a:pt x="2376" y="2710"/>
                </a:lnTo>
                <a:lnTo>
                  <a:pt x="2426" y="2676"/>
                </a:lnTo>
                <a:lnTo>
                  <a:pt x="2474" y="2639"/>
                </a:lnTo>
                <a:lnTo>
                  <a:pt x="2520" y="2600"/>
                </a:lnTo>
                <a:lnTo>
                  <a:pt x="2566" y="2560"/>
                </a:lnTo>
                <a:lnTo>
                  <a:pt x="2609" y="2517"/>
                </a:lnTo>
                <a:lnTo>
                  <a:pt x="2651" y="2474"/>
                </a:lnTo>
                <a:lnTo>
                  <a:pt x="2691" y="2428"/>
                </a:lnTo>
                <a:lnTo>
                  <a:pt x="2729" y="2381"/>
                </a:lnTo>
                <a:lnTo>
                  <a:pt x="2765" y="2332"/>
                </a:lnTo>
                <a:lnTo>
                  <a:pt x="2799" y="2283"/>
                </a:lnTo>
                <a:lnTo>
                  <a:pt x="2832" y="2231"/>
                </a:lnTo>
                <a:lnTo>
                  <a:pt x="2862" y="2178"/>
                </a:lnTo>
                <a:lnTo>
                  <a:pt x="2890" y="2124"/>
                </a:lnTo>
                <a:lnTo>
                  <a:pt x="2917" y="2068"/>
                </a:lnTo>
                <a:lnTo>
                  <a:pt x="2928" y="2040"/>
                </a:lnTo>
                <a:lnTo>
                  <a:pt x="2940" y="2011"/>
                </a:lnTo>
                <a:lnTo>
                  <a:pt x="2951" y="1983"/>
                </a:lnTo>
                <a:lnTo>
                  <a:pt x="2962" y="1954"/>
                </a:lnTo>
                <a:lnTo>
                  <a:pt x="2971" y="1924"/>
                </a:lnTo>
                <a:lnTo>
                  <a:pt x="2981" y="1895"/>
                </a:lnTo>
                <a:lnTo>
                  <a:pt x="2989" y="1865"/>
                </a:lnTo>
                <a:lnTo>
                  <a:pt x="2998" y="1835"/>
                </a:lnTo>
                <a:lnTo>
                  <a:pt x="3005" y="1804"/>
                </a:lnTo>
                <a:lnTo>
                  <a:pt x="3012" y="1774"/>
                </a:lnTo>
                <a:lnTo>
                  <a:pt x="3019" y="1743"/>
                </a:lnTo>
                <a:lnTo>
                  <a:pt x="3024" y="1712"/>
                </a:lnTo>
                <a:lnTo>
                  <a:pt x="3029" y="1681"/>
                </a:lnTo>
                <a:lnTo>
                  <a:pt x="3033" y="1650"/>
                </a:lnTo>
                <a:lnTo>
                  <a:pt x="3037" y="1617"/>
                </a:lnTo>
                <a:lnTo>
                  <a:pt x="3040" y="1586"/>
                </a:lnTo>
                <a:lnTo>
                  <a:pt x="3042" y="1553"/>
                </a:lnTo>
                <a:lnTo>
                  <a:pt x="3044" y="1522"/>
                </a:lnTo>
                <a:lnTo>
                  <a:pt x="3045" y="1489"/>
                </a:lnTo>
                <a:lnTo>
                  <a:pt x="3045" y="1457"/>
                </a:lnTo>
                <a:lnTo>
                  <a:pt x="3045" y="1424"/>
                </a:lnTo>
                <a:lnTo>
                  <a:pt x="3044" y="1392"/>
                </a:lnTo>
                <a:lnTo>
                  <a:pt x="3043" y="1361"/>
                </a:lnTo>
                <a:lnTo>
                  <a:pt x="3040" y="1329"/>
                </a:lnTo>
                <a:lnTo>
                  <a:pt x="3038" y="1298"/>
                </a:lnTo>
                <a:lnTo>
                  <a:pt x="3033" y="1266"/>
                </a:lnTo>
                <a:lnTo>
                  <a:pt x="3029" y="1236"/>
                </a:lnTo>
                <a:lnTo>
                  <a:pt x="3025" y="1204"/>
                </a:lnTo>
                <a:lnTo>
                  <a:pt x="3020" y="1174"/>
                </a:lnTo>
                <a:lnTo>
                  <a:pt x="3013" y="1143"/>
                </a:lnTo>
                <a:lnTo>
                  <a:pt x="3000" y="1083"/>
                </a:lnTo>
                <a:lnTo>
                  <a:pt x="2983" y="1025"/>
                </a:lnTo>
                <a:lnTo>
                  <a:pt x="2965" y="967"/>
                </a:lnTo>
                <a:lnTo>
                  <a:pt x="2944" y="909"/>
                </a:lnTo>
                <a:lnTo>
                  <a:pt x="2921" y="853"/>
                </a:lnTo>
                <a:lnTo>
                  <a:pt x="2896" y="799"/>
                </a:lnTo>
                <a:lnTo>
                  <a:pt x="2869" y="745"/>
                </a:lnTo>
                <a:lnTo>
                  <a:pt x="2840" y="692"/>
                </a:lnTo>
                <a:lnTo>
                  <a:pt x="2808" y="641"/>
                </a:lnTo>
                <a:lnTo>
                  <a:pt x="2776" y="591"/>
                </a:lnTo>
                <a:lnTo>
                  <a:pt x="2740" y="542"/>
                </a:lnTo>
                <a:lnTo>
                  <a:pt x="2703" y="496"/>
                </a:lnTo>
                <a:lnTo>
                  <a:pt x="2665" y="450"/>
                </a:lnTo>
                <a:lnTo>
                  <a:pt x="2624" y="407"/>
                </a:lnTo>
                <a:lnTo>
                  <a:pt x="2583" y="363"/>
                </a:lnTo>
                <a:lnTo>
                  <a:pt x="2539" y="323"/>
                </a:lnTo>
                <a:lnTo>
                  <a:pt x="2494" y="285"/>
                </a:lnTo>
                <a:lnTo>
                  <a:pt x="2448" y="247"/>
                </a:lnTo>
                <a:lnTo>
                  <a:pt x="2400" y="212"/>
                </a:lnTo>
                <a:lnTo>
                  <a:pt x="2350" y="178"/>
                </a:lnTo>
                <a:lnTo>
                  <a:pt x="2299" y="147"/>
                </a:lnTo>
                <a:lnTo>
                  <a:pt x="2247" y="116"/>
                </a:lnTo>
                <a:lnTo>
                  <a:pt x="2193" y="89"/>
                </a:lnTo>
                <a:lnTo>
                  <a:pt x="2139" y="64"/>
                </a:lnTo>
                <a:lnTo>
                  <a:pt x="2083" y="41"/>
                </a:lnTo>
                <a:lnTo>
                  <a:pt x="2026" y="19"/>
                </a:lnTo>
                <a:lnTo>
                  <a:pt x="196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16" name="组合 24"/>
          <p:cNvGrpSpPr>
            <a:grpSpLocks/>
          </p:cNvGrpSpPr>
          <p:nvPr/>
        </p:nvGrpSpPr>
        <p:grpSpPr bwMode="auto">
          <a:xfrm rot="5400000" flipH="1">
            <a:off x="5833127" y="727712"/>
            <a:ext cx="141913" cy="1512040"/>
            <a:chOff x="11645" y="2880"/>
            <a:chExt cx="283" cy="3412"/>
          </a:xfrm>
        </p:grpSpPr>
        <p:sp>
          <p:nvSpPr>
            <p:cNvPr id="17" name="椭圆 25"/>
            <p:cNvSpPr/>
            <p:nvPr/>
          </p:nvSpPr>
          <p:spPr>
            <a:xfrm>
              <a:off x="11645" y="6009"/>
              <a:ext cx="283" cy="283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任意多边形 26"/>
            <p:cNvSpPr/>
            <p:nvPr/>
          </p:nvSpPr>
          <p:spPr>
            <a:xfrm flipH="1">
              <a:off x="11809" y="2880"/>
              <a:ext cx="8" cy="3387"/>
            </a:xfrm>
            <a:custGeom>
              <a:avLst/>
              <a:gdLst>
                <a:gd name="connsiteX0" fmla="*/ 0 w 10"/>
                <a:gd name="connsiteY0" fmla="*/ 0 h 3386"/>
                <a:gd name="connsiteX1" fmla="*/ 10 w 10"/>
                <a:gd name="connsiteY1" fmla="*/ 3386 h 3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" h="3386">
                  <a:moveTo>
                    <a:pt x="0" y="0"/>
                  </a:moveTo>
                  <a:cubicBezTo>
                    <a:pt x="8" y="3415"/>
                    <a:pt x="4" y="1837"/>
                    <a:pt x="10" y="3386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19" name="组合 9"/>
          <p:cNvGrpSpPr>
            <a:grpSpLocks/>
          </p:cNvGrpSpPr>
          <p:nvPr/>
        </p:nvGrpSpPr>
        <p:grpSpPr bwMode="auto">
          <a:xfrm rot="-5400000">
            <a:off x="3385565" y="1735115"/>
            <a:ext cx="140493" cy="1512039"/>
            <a:chOff x="11645" y="2880"/>
            <a:chExt cx="283" cy="3412"/>
          </a:xfrm>
        </p:grpSpPr>
        <p:sp>
          <p:nvSpPr>
            <p:cNvPr id="20" name="椭圆 10"/>
            <p:cNvSpPr/>
            <p:nvPr/>
          </p:nvSpPr>
          <p:spPr>
            <a:xfrm>
              <a:off x="11645" y="6009"/>
              <a:ext cx="283" cy="283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任意多边形 11"/>
            <p:cNvSpPr/>
            <p:nvPr/>
          </p:nvSpPr>
          <p:spPr>
            <a:xfrm flipH="1">
              <a:off x="11745" y="2880"/>
              <a:ext cx="11" cy="3387"/>
            </a:xfrm>
            <a:custGeom>
              <a:avLst/>
              <a:gdLst>
                <a:gd name="connsiteX0" fmla="*/ 0 w 10"/>
                <a:gd name="connsiteY0" fmla="*/ 0 h 3386"/>
                <a:gd name="connsiteX1" fmla="*/ 10 w 10"/>
                <a:gd name="connsiteY1" fmla="*/ 3386 h 3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" h="3386">
                  <a:moveTo>
                    <a:pt x="0" y="0"/>
                  </a:moveTo>
                  <a:cubicBezTo>
                    <a:pt x="8" y="3415"/>
                    <a:pt x="4" y="1837"/>
                    <a:pt x="10" y="3386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22" name="组合 24"/>
          <p:cNvGrpSpPr>
            <a:grpSpLocks/>
          </p:cNvGrpSpPr>
          <p:nvPr/>
        </p:nvGrpSpPr>
        <p:grpSpPr bwMode="auto">
          <a:xfrm rot="5400000" flipH="1">
            <a:off x="5833127" y="2815944"/>
            <a:ext cx="141913" cy="1512040"/>
            <a:chOff x="11645" y="2880"/>
            <a:chExt cx="283" cy="3412"/>
          </a:xfrm>
        </p:grpSpPr>
        <p:sp>
          <p:nvSpPr>
            <p:cNvPr id="23" name="椭圆 25"/>
            <p:cNvSpPr/>
            <p:nvPr/>
          </p:nvSpPr>
          <p:spPr>
            <a:xfrm>
              <a:off x="11645" y="6009"/>
              <a:ext cx="283" cy="283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4" name="任意多边形 26"/>
            <p:cNvSpPr/>
            <p:nvPr/>
          </p:nvSpPr>
          <p:spPr>
            <a:xfrm flipH="1">
              <a:off x="11809" y="2880"/>
              <a:ext cx="8" cy="3387"/>
            </a:xfrm>
            <a:custGeom>
              <a:avLst/>
              <a:gdLst>
                <a:gd name="connsiteX0" fmla="*/ 0 w 10"/>
                <a:gd name="connsiteY0" fmla="*/ 0 h 3386"/>
                <a:gd name="connsiteX1" fmla="*/ 10 w 10"/>
                <a:gd name="connsiteY1" fmla="*/ 3386 h 3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" h="3386">
                  <a:moveTo>
                    <a:pt x="0" y="0"/>
                  </a:moveTo>
                  <a:cubicBezTo>
                    <a:pt x="8" y="3415"/>
                    <a:pt x="4" y="1837"/>
                    <a:pt x="10" y="3386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25" name="组合 9"/>
          <p:cNvGrpSpPr>
            <a:grpSpLocks/>
          </p:cNvGrpSpPr>
          <p:nvPr/>
        </p:nvGrpSpPr>
        <p:grpSpPr bwMode="auto">
          <a:xfrm rot="-5400000">
            <a:off x="3385565" y="3967363"/>
            <a:ext cx="140493" cy="1512039"/>
            <a:chOff x="11645" y="2880"/>
            <a:chExt cx="283" cy="3412"/>
          </a:xfrm>
        </p:grpSpPr>
        <p:sp>
          <p:nvSpPr>
            <p:cNvPr id="26" name="椭圆 10"/>
            <p:cNvSpPr/>
            <p:nvPr/>
          </p:nvSpPr>
          <p:spPr>
            <a:xfrm>
              <a:off x="11645" y="6009"/>
              <a:ext cx="283" cy="283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7" name="任意多边形 11"/>
            <p:cNvSpPr/>
            <p:nvPr/>
          </p:nvSpPr>
          <p:spPr>
            <a:xfrm flipH="1">
              <a:off x="11745" y="2880"/>
              <a:ext cx="11" cy="3387"/>
            </a:xfrm>
            <a:custGeom>
              <a:avLst/>
              <a:gdLst>
                <a:gd name="connsiteX0" fmla="*/ 0 w 10"/>
                <a:gd name="connsiteY0" fmla="*/ 0 h 3386"/>
                <a:gd name="connsiteX1" fmla="*/ 10 w 10"/>
                <a:gd name="connsiteY1" fmla="*/ 3386 h 3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" h="3386">
                  <a:moveTo>
                    <a:pt x="0" y="0"/>
                  </a:moveTo>
                  <a:cubicBezTo>
                    <a:pt x="8" y="3415"/>
                    <a:pt x="4" y="1837"/>
                    <a:pt x="10" y="3386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28" name="文字方塊 27"/>
          <p:cNvSpPr txBox="1"/>
          <p:nvPr/>
        </p:nvSpPr>
        <p:spPr>
          <a:xfrm>
            <a:off x="5580112" y="112474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軟正黑體" pitchFamily="34" charset="-120"/>
                <a:ea typeface="微軟正黑體" pitchFamily="34" charset="-120"/>
              </a:rPr>
              <a:t>專業知識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2051720" y="213285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rial" panose="020B0604020202020204" pitchFamily="34" charset="0"/>
              </a:rPr>
              <a:t>系統和軟體使用</a:t>
            </a:r>
            <a:endParaRPr lang="zh-TW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Arial" panose="020B0604020202020204" pitchFamily="34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5580112" y="321297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軟正黑體" pitchFamily="34" charset="-120"/>
                <a:ea typeface="微軟正黑體" pitchFamily="34" charset="-120"/>
              </a:rPr>
              <a:t>軟體開發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1" name="文本框 20"/>
          <p:cNvSpPr txBox="1"/>
          <p:nvPr/>
        </p:nvSpPr>
        <p:spPr>
          <a:xfrm flipH="1">
            <a:off x="2123728" y="4365104"/>
            <a:ext cx="1817365" cy="369332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rial" panose="020B0604020202020204" pitchFamily="34" charset="0"/>
              </a:rPr>
              <a:t>bug</a:t>
            </a: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rial" panose="020B0604020202020204" pitchFamily="34" charset="0"/>
              </a:rPr>
              <a:t>分析與修正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Arial" panose="020B0604020202020204" pitchFamily="34" charset="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5436096" y="1628800"/>
            <a:ext cx="30963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 1.</a:t>
            </a:r>
            <a:r>
              <a:rPr lang="zh-CN" altLang="en-US" sz="1600" dirty="0" smtClean="0">
                <a:latin typeface="微軟正黑體" pitchFamily="34" charset="-120"/>
                <a:ea typeface="微軟正黑體" pitchFamily="34" charset="-120"/>
              </a:rPr>
              <a:t>學習</a:t>
            </a:r>
            <a:r>
              <a:rPr lang="en-US" altLang="zh-CN" sz="1600" dirty="0" smtClean="0">
                <a:latin typeface="微軟正黑體" pitchFamily="34" charset="-120"/>
                <a:ea typeface="微軟正黑體" pitchFamily="34" charset="-120"/>
              </a:rPr>
              <a:t>Python</a:t>
            </a:r>
            <a:r>
              <a:rPr lang="zh-CN" altLang="en-US" sz="1600" dirty="0" smtClean="0">
                <a:latin typeface="微軟正黑體" pitchFamily="34" charset="-120"/>
                <a:ea typeface="微軟正黑體" pitchFamily="34" charset="-120"/>
              </a:rPr>
              <a:t>高級庫函數運用</a:t>
            </a:r>
            <a:r>
              <a:rPr lang="en-US" altLang="zh-CN" sz="1600" dirty="0" smtClean="0">
                <a:latin typeface="微軟正黑體" pitchFamily="34" charset="-120"/>
                <a:ea typeface="微軟正黑體" pitchFamily="34" charset="-120"/>
              </a:rPr>
              <a:t>,</a:t>
            </a:r>
            <a:r>
              <a:rPr lang="en-US" altLang="zh-CN" sz="1600" dirty="0" err="1" smtClean="0">
                <a:latin typeface="微軟正黑體" pitchFamily="34" charset="-120"/>
                <a:ea typeface="微軟正黑體" pitchFamily="34" charset="-120"/>
              </a:rPr>
              <a:t>collection.Orderdict,map,os.path.join,matplotlib,Thread</a:t>
            </a:r>
            <a:r>
              <a:rPr lang="zh-CN" altLang="en-US" sz="1600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CN" sz="16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 2.</a:t>
            </a:r>
            <a:r>
              <a:rPr lang="zh-CN" altLang="en-US" sz="1600" dirty="0" smtClean="0">
                <a:latin typeface="微軟正黑體" pitchFamily="34" charset="-120"/>
                <a:ea typeface="微軟正黑體" pitchFamily="34" charset="-120"/>
              </a:rPr>
              <a:t>學習處理數據時的基本邏輯。</a:t>
            </a:r>
            <a:endParaRPr lang="en-US" altLang="zh-CN" sz="160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1043608" y="2708920"/>
            <a:ext cx="30598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 1.</a:t>
            </a:r>
            <a:r>
              <a:rPr lang="zh-CN" altLang="en-US" sz="1600" dirty="0" smtClean="0">
                <a:latin typeface="微軟正黑體" pitchFamily="34" charset="-120"/>
                <a:ea typeface="微軟正黑體" pitchFamily="34" charset="-120"/>
              </a:rPr>
              <a:t>學習和掌握</a:t>
            </a:r>
            <a:r>
              <a:rPr lang="en-US" altLang="zh-CN" sz="1600" dirty="0" err="1" smtClean="0">
                <a:latin typeface="微軟正黑體" pitchFamily="34" charset="-120"/>
                <a:ea typeface="微軟正黑體" pitchFamily="34" charset="-120"/>
              </a:rPr>
              <a:t>Pycharm</a:t>
            </a:r>
            <a:r>
              <a:rPr lang="zh-CN" altLang="en-US" sz="1600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CN" sz="1600" dirty="0" smtClean="0">
                <a:latin typeface="微軟正黑體" pitchFamily="34" charset="-120"/>
                <a:ea typeface="微軟正黑體" pitchFamily="34" charset="-120"/>
              </a:rPr>
              <a:t>SVN</a:t>
            </a:r>
            <a:r>
              <a:rPr lang="zh-CN" altLang="en-US" sz="1600" dirty="0" smtClean="0">
                <a:latin typeface="微軟正黑體" pitchFamily="34" charset="-120"/>
                <a:ea typeface="微軟正黑體" pitchFamily="34" charset="-120"/>
              </a:rPr>
              <a:t>等開發工具，提升開發效率。</a:t>
            </a:r>
            <a:endParaRPr lang="en-US" altLang="zh-CN" sz="16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 2.</a:t>
            </a:r>
            <a:r>
              <a:rPr lang="zh-CN" altLang="en-US" sz="1600" dirty="0" smtClean="0">
                <a:latin typeface="微軟正黑體" pitchFamily="34" charset="-120"/>
                <a:ea typeface="微軟正黑體" pitchFamily="34" charset="-120"/>
              </a:rPr>
              <a:t>學習</a:t>
            </a:r>
            <a:r>
              <a:rPr lang="en-US" altLang="zh-CN" sz="1600" dirty="0" smtClean="0">
                <a:latin typeface="微軟正黑體" pitchFamily="34" charset="-120"/>
                <a:ea typeface="微軟正黑體" pitchFamily="34" charset="-120"/>
              </a:rPr>
              <a:t>Python2.x</a:t>
            </a:r>
            <a:r>
              <a:rPr lang="zh-CN" altLang="en-US" sz="1600" dirty="0" smtClean="0"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en-US" altLang="zh-CN" sz="1600" dirty="0" smtClean="0">
                <a:latin typeface="微軟正黑體" pitchFamily="34" charset="-120"/>
                <a:ea typeface="微軟正黑體" pitchFamily="34" charset="-120"/>
              </a:rPr>
              <a:t>Python3.x</a:t>
            </a:r>
            <a:r>
              <a:rPr lang="zh-CN" altLang="en-US" sz="1600" dirty="0" smtClean="0">
                <a:latin typeface="微軟正黑體" pitchFamily="34" charset="-120"/>
                <a:ea typeface="微軟正黑體" pitchFamily="34" charset="-120"/>
              </a:rPr>
              <a:t>版本，以維護開發工具的工作。 </a:t>
            </a:r>
            <a:endParaRPr lang="en-US" altLang="zh-CN" sz="16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 3.</a:t>
            </a:r>
            <a:r>
              <a:rPr lang="zh-CN" altLang="en-US" sz="1600" dirty="0" smtClean="0">
                <a:latin typeface="微軟正黑體" pitchFamily="34" charset="-120"/>
                <a:ea typeface="微軟正黑體" pitchFamily="34" charset="-120"/>
              </a:rPr>
              <a:t>學習軟體開發的工作流程</a:t>
            </a:r>
            <a:endParaRPr lang="en-US" altLang="zh-CN" sz="160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1115616" y="4797152"/>
            <a:ext cx="30598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 1.</a:t>
            </a:r>
            <a:r>
              <a:rPr lang="zh-CN" altLang="en-US" sz="1600" dirty="0" smtClean="0">
                <a:latin typeface="微軟正黑體" pitchFamily="34" charset="-120"/>
                <a:ea typeface="微軟正黑體" pitchFamily="34" charset="-120"/>
              </a:rPr>
              <a:t>掌握和提升</a:t>
            </a:r>
            <a:r>
              <a:rPr lang="en-US" altLang="zh-CN" sz="1600" dirty="0" smtClean="0">
                <a:latin typeface="微軟正黑體" pitchFamily="34" charset="-120"/>
                <a:ea typeface="微軟正黑體" pitchFamily="34" charset="-120"/>
              </a:rPr>
              <a:t>debug</a:t>
            </a:r>
            <a:r>
              <a:rPr lang="zh-CN" altLang="en-US" sz="1600" dirty="0" smtClean="0">
                <a:latin typeface="微軟正黑體" pitchFamily="34" charset="-120"/>
                <a:ea typeface="微軟正黑體" pitchFamily="34" charset="-120"/>
              </a:rPr>
              <a:t>排除異常的能力。</a:t>
            </a:r>
            <a:endParaRPr lang="en-US" altLang="zh-CN" sz="16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CN" sz="1600" dirty="0" smtClean="0">
                <a:latin typeface="微軟正黑體" pitchFamily="34" charset="-120"/>
                <a:ea typeface="微軟正黑體" pitchFamily="34" charset="-120"/>
              </a:rPr>
              <a:t>  2.</a:t>
            </a:r>
            <a:r>
              <a:rPr lang="zh-CN" altLang="en-US" sz="1600" dirty="0" smtClean="0">
                <a:latin typeface="微軟正黑體" pitchFamily="34" charset="-120"/>
                <a:ea typeface="微軟正黑體" pitchFamily="34" charset="-120"/>
              </a:rPr>
              <a:t>軟體的設計思路，多從使用者角度出發分析功能實用性并確保功能的穩定性。</a:t>
            </a:r>
            <a:endParaRPr lang="en-US" altLang="zh-CN" sz="160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5580112" y="3789040"/>
            <a:ext cx="29523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 1.</a:t>
            </a:r>
            <a:r>
              <a:rPr lang="zh-CN" altLang="en-US" sz="1600" dirty="0" smtClean="0">
                <a:latin typeface="微軟正黑體" pitchFamily="34" charset="-120"/>
                <a:ea typeface="微軟正黑體" pitchFamily="34" charset="-120"/>
              </a:rPr>
              <a:t>學習開發軟體的思路，流程和框架（如</a:t>
            </a:r>
            <a:r>
              <a:rPr lang="en-US" altLang="zh-CN" sz="1600" dirty="0" err="1" smtClean="0">
                <a:latin typeface="微軟正黑體" pitchFamily="34" charset="-120"/>
                <a:ea typeface="微軟正黑體" pitchFamily="34" charset="-120"/>
              </a:rPr>
              <a:t>django</a:t>
            </a:r>
            <a:r>
              <a:rPr lang="zh-CN" altLang="en-US" sz="1600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CN" sz="1600" dirty="0" smtClean="0">
                <a:latin typeface="微軟正黑體" pitchFamily="34" charset="-120"/>
                <a:ea typeface="微軟正黑體" pitchFamily="34" charset="-120"/>
              </a:rPr>
              <a:t>flask</a:t>
            </a:r>
            <a:r>
              <a:rPr lang="zh-CN" altLang="en-US" sz="1600" dirty="0" smtClean="0">
                <a:latin typeface="微軟正黑體" pitchFamily="34" charset="-120"/>
                <a:ea typeface="微軟正黑體" pitchFamily="34" charset="-120"/>
              </a:rPr>
              <a:t>）。</a:t>
            </a:r>
            <a:endParaRPr lang="en-US" altLang="zh-CN" sz="16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CN" sz="1600" dirty="0" smtClean="0">
                <a:latin typeface="微軟正黑體" pitchFamily="34" charset="-120"/>
                <a:ea typeface="微軟正黑體" pitchFamily="34" charset="-120"/>
              </a:rPr>
              <a:t>  2.</a:t>
            </a:r>
            <a:r>
              <a:rPr lang="zh-CN" altLang="en-US" sz="1600" dirty="0" smtClean="0">
                <a:latin typeface="微軟正黑體" pitchFamily="34" charset="-120"/>
                <a:ea typeface="微軟正黑體" pitchFamily="34" charset="-120"/>
              </a:rPr>
              <a:t>完成</a:t>
            </a:r>
            <a:r>
              <a:rPr lang="en-US" altLang="zh-CN" sz="1600" dirty="0" err="1" smtClean="0">
                <a:latin typeface="微軟正黑體" pitchFamily="34" charset="-120"/>
                <a:ea typeface="微軟正黑體" pitchFamily="34" charset="-120"/>
              </a:rPr>
              <a:t>OTAcorrelationTool</a:t>
            </a:r>
            <a:r>
              <a:rPr lang="zh-CN" altLang="en-US" sz="1600" dirty="0" smtClean="0">
                <a:latin typeface="微軟正黑體" pitchFamily="34" charset="-120"/>
                <a:ea typeface="微軟正黑體" pitchFamily="34" charset="-120"/>
              </a:rPr>
              <a:t>工具代碼，整體框架由我搭建，但由於業務還不是很熟悉，中間也有同事的協助進行完成。</a:t>
            </a:r>
            <a:endParaRPr lang="en-US" altLang="zh-CN" sz="16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998984"/>
          </a:xfrm>
        </p:spPr>
        <p:txBody>
          <a:bodyPr/>
          <a:lstStyle/>
          <a:p>
            <a:pPr algn="l"/>
            <a:r>
              <a:rPr lang="zh-CN" altLang="en-US" sz="4000" b="1" dirty="0" smtClean="0">
                <a:latin typeface="微軟正黑體" pitchFamily="34" charset="-120"/>
                <a:ea typeface="微軟正黑體" pitchFamily="34" charset="-120"/>
              </a:rPr>
              <a:t>三、</a:t>
            </a:r>
            <a:r>
              <a:rPr lang="zh-CN" alt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工作經驗</a:t>
            </a:r>
            <a:endParaRPr lang="zh-TW" altLang="en-US" sz="40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3132138" y="6524625"/>
            <a:ext cx="2895600" cy="3397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人力資源部</a:t>
            </a:r>
            <a:endParaRPr lang="en-US" altLang="zh-CN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6553200" y="6524625"/>
            <a:ext cx="2133600" cy="268288"/>
          </a:xfrm>
        </p:spPr>
        <p:txBody>
          <a:bodyPr/>
          <a:lstStyle/>
          <a:p>
            <a:pPr>
              <a:defRPr/>
            </a:pPr>
            <a:fld id="{CC6A5058-8058-4432-B721-5DDC2C1536CA}" type="slidenum">
              <a:rPr lang="en-US" altLang="zh-TW" smtClean="0"/>
              <a:pPr>
                <a:defRPr/>
              </a:pPr>
              <a:t>5</a:t>
            </a:fld>
            <a:endParaRPr lang="en-US" altLang="zh-TW" dirty="0"/>
          </a:p>
        </p:txBody>
      </p:sp>
      <p:sp>
        <p:nvSpPr>
          <p:cNvPr id="6" name="文本框 32"/>
          <p:cNvSpPr txBox="1">
            <a:spLocks noChangeArrowheads="1"/>
          </p:cNvSpPr>
          <p:nvPr/>
        </p:nvSpPr>
        <p:spPr bwMode="auto">
          <a:xfrm flipH="1">
            <a:off x="6335713" y="1725613"/>
            <a:ext cx="26289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sx="999" sy="999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pPr fontAlgn="ctr">
              <a:lnSpc>
                <a:spcPct val="120000"/>
              </a:lnSpc>
              <a:defRPr/>
            </a:pPr>
            <a:r>
              <a:rPr lang="en-US" altLang="zh-TW" sz="1400" dirty="0">
                <a:latin typeface="微軟正黑體" pitchFamily="34" charset="-120"/>
                <a:ea typeface="微軟正黑體" pitchFamily="34" charset="-120"/>
              </a:rPr>
              <a:t>1. </a:t>
            </a:r>
            <a:r>
              <a:rPr lang="zh-TW" altLang="zh-TW" sz="1400" dirty="0">
                <a:latin typeface="微軟正黑體" pitchFamily="34" charset="-120"/>
                <a:ea typeface="微軟正黑體" pitchFamily="34" charset="-120"/>
              </a:rPr>
              <a:t>工作中</a:t>
            </a:r>
            <a:r>
              <a:rPr lang="zh-CN" altLang="en-US" sz="1400" dirty="0">
                <a:latin typeface="微軟正黑體" pitchFamily="34" charset="-120"/>
                <a:ea typeface="微軟正黑體" pitchFamily="34" charset="-120"/>
              </a:rPr>
              <a:t>經常遇到</a:t>
            </a:r>
            <a:r>
              <a:rPr lang="zh-CN" altLang="en-US" sz="1400" dirty="0" smtClean="0">
                <a:latin typeface="微軟正黑體" pitchFamily="34" charset="-120"/>
                <a:ea typeface="微軟正黑體" pitchFamily="34" charset="-120"/>
              </a:rPr>
              <a:t>與同部門的同事們合作</a:t>
            </a:r>
            <a:r>
              <a:rPr lang="zh-CN" altLang="en-US" sz="1400" dirty="0">
                <a:latin typeface="微軟正黑體" pitchFamily="34" charset="-120"/>
                <a:ea typeface="微軟正黑體" pitchFamily="34" charset="-120"/>
              </a:rPr>
              <a:t>溝通的情況。</a:t>
            </a:r>
            <a:endParaRPr lang="en-US" altLang="zh-CN" sz="1400" dirty="0">
              <a:latin typeface="微軟正黑體" pitchFamily="34" charset="-120"/>
              <a:ea typeface="微軟正黑體" pitchFamily="34" charset="-120"/>
            </a:endParaRPr>
          </a:p>
          <a:p>
            <a:pPr fontAlgn="ctr">
              <a:lnSpc>
                <a:spcPct val="120000"/>
              </a:lnSpc>
              <a:defRPr/>
            </a:pPr>
            <a:r>
              <a:rPr lang="en-US" altLang="zh-TW" sz="1400" dirty="0">
                <a:latin typeface="微軟正黑體" pitchFamily="34" charset="-120"/>
                <a:ea typeface="微軟正黑體" pitchFamily="34" charset="-120"/>
              </a:rPr>
              <a:t>2. </a:t>
            </a:r>
            <a:r>
              <a:rPr lang="zh-CN" altLang="en-US" sz="1400" dirty="0">
                <a:latin typeface="微軟正黑體" pitchFamily="34" charset="-120"/>
                <a:ea typeface="微軟正黑體" pitchFamily="34" charset="-120"/>
              </a:rPr>
              <a:t>溝通時注意語氣謙遜，態度真誠，用心</a:t>
            </a:r>
            <a:r>
              <a:rPr lang="zh-CN" altLang="en-US" sz="1400" dirty="0" smtClean="0">
                <a:latin typeface="微軟正黑體" pitchFamily="34" charset="-120"/>
                <a:ea typeface="微軟正黑體" pitchFamily="34" charset="-120"/>
              </a:rPr>
              <a:t>傾聽，多從對方的角度出發思考。</a:t>
            </a:r>
            <a:endParaRPr lang="en-US" altLang="zh-CN" sz="14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文本框 7"/>
          <p:cNvSpPr txBox="1">
            <a:spLocks noChangeArrowheads="1"/>
          </p:cNvSpPr>
          <p:nvPr/>
        </p:nvSpPr>
        <p:spPr bwMode="auto">
          <a:xfrm flipH="1">
            <a:off x="608013" y="4032250"/>
            <a:ext cx="2555875" cy="1643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sx="999" sy="999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1400" dirty="0">
                <a:latin typeface="微軟正黑體" pitchFamily="34" charset="-120"/>
                <a:ea typeface="微軟正黑體" pitchFamily="34" charset="-120"/>
              </a:rPr>
              <a:t>1. </a:t>
            </a:r>
            <a:r>
              <a:rPr lang="zh-CN" altLang="en-US" sz="1400" dirty="0">
                <a:latin typeface="微軟正黑體" pitchFamily="34" charset="-120"/>
                <a:ea typeface="微軟正黑體" pitchFamily="34" charset="-120"/>
              </a:rPr>
              <a:t>多去做才能將積累的理論知識得到實踐。</a:t>
            </a:r>
            <a:endParaRPr lang="en-US" altLang="zh-CN" sz="1400" dirty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sz="1400" dirty="0">
                <a:latin typeface="微軟正黑體" pitchFamily="34" charset="-120"/>
                <a:ea typeface="微軟正黑體" pitchFamily="34" charset="-120"/>
              </a:rPr>
              <a:t>2. </a:t>
            </a:r>
            <a:r>
              <a:rPr lang="zh-CN" altLang="en-US" sz="1400" dirty="0" smtClean="0">
                <a:latin typeface="微軟正黑體" pitchFamily="34" charset="-120"/>
                <a:ea typeface="微軟正黑體" pitchFamily="34" charset="-120"/>
              </a:rPr>
              <a:t>軟體開發就是需要大量的試錯后，積累改錯經驗，所以動手操作后，這些經驗才會更快的被自己吸收。</a:t>
            </a:r>
            <a:endParaRPr lang="en-US" altLang="zh-CN" sz="14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" name="文本框 8"/>
          <p:cNvSpPr txBox="1">
            <a:spLocks noChangeArrowheads="1"/>
          </p:cNvSpPr>
          <p:nvPr/>
        </p:nvSpPr>
        <p:spPr bwMode="auto">
          <a:xfrm flipH="1">
            <a:off x="611188" y="1700213"/>
            <a:ext cx="2492375" cy="1643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sx="999" sy="999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pPr fontAlgn="ctr">
              <a:lnSpc>
                <a:spcPct val="120000"/>
              </a:lnSpc>
              <a:defRPr/>
            </a:pPr>
            <a:r>
              <a:rPr lang="en-US" altLang="zh-CN" sz="1400" dirty="0">
                <a:latin typeface="微軟正黑體" pitchFamily="34" charset="-120"/>
                <a:ea typeface="微軟正黑體" pitchFamily="34" charset="-120"/>
              </a:rPr>
              <a:t>1. </a:t>
            </a:r>
            <a:r>
              <a:rPr lang="zh-CN" altLang="en-US" sz="1400" dirty="0">
                <a:latin typeface="微軟正黑體" pitchFamily="34" charset="-120"/>
                <a:ea typeface="微軟正黑體" pitchFamily="34" charset="-120"/>
              </a:rPr>
              <a:t>虛心請教工作中遇到的</a:t>
            </a:r>
            <a:r>
              <a:rPr lang="zh-CN" altLang="en-US" sz="1400" dirty="0" smtClean="0">
                <a:latin typeface="微軟正黑體" pitchFamily="34" charset="-120"/>
                <a:ea typeface="微軟正黑體" pitchFamily="34" charset="-120"/>
              </a:rPr>
              <a:t>問題，提出的問題自己有思考過，而不是有問題就去問。</a:t>
            </a:r>
            <a:endParaRPr lang="en-US" altLang="zh-CN" sz="1400" dirty="0">
              <a:latin typeface="微軟正黑體" pitchFamily="34" charset="-120"/>
              <a:ea typeface="微軟正黑體" pitchFamily="34" charset="-120"/>
            </a:endParaRPr>
          </a:p>
          <a:p>
            <a:pPr fontAlgn="ctr">
              <a:lnSpc>
                <a:spcPct val="120000"/>
              </a:lnSpc>
              <a:defRPr/>
            </a:pPr>
            <a:r>
              <a:rPr lang="en-US" altLang="zh-CN" sz="1400" dirty="0">
                <a:latin typeface="微軟正黑體" pitchFamily="34" charset="-120"/>
                <a:ea typeface="微軟正黑體" pitchFamily="34" charset="-120"/>
              </a:rPr>
              <a:t>2. </a:t>
            </a:r>
            <a:r>
              <a:rPr lang="zh-CN" altLang="en-US" sz="1400" dirty="0">
                <a:latin typeface="微軟正黑體" pitchFamily="34" charset="-120"/>
                <a:ea typeface="微軟正黑體" pitchFamily="34" charset="-120"/>
              </a:rPr>
              <a:t>不忘初心，始終保持積極樂觀的工作</a:t>
            </a:r>
            <a:r>
              <a:rPr lang="zh-CN" altLang="en-US" sz="1400" dirty="0" smtClean="0">
                <a:latin typeface="微軟正黑體" pitchFamily="34" charset="-120"/>
                <a:ea typeface="微軟正黑體" pitchFamily="34" charset="-120"/>
              </a:rPr>
              <a:t>熱情，並且對待工作內容認真負責。</a:t>
            </a:r>
            <a:endParaRPr lang="en-US" altLang="zh-CN" sz="14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" name="文本框 9"/>
          <p:cNvSpPr txBox="1">
            <a:spLocks noChangeArrowheads="1"/>
          </p:cNvSpPr>
          <p:nvPr/>
        </p:nvSpPr>
        <p:spPr bwMode="auto">
          <a:xfrm flipH="1">
            <a:off x="6300788" y="4032250"/>
            <a:ext cx="2490787" cy="1902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sx="999" sy="999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zh-CN" sz="1400" dirty="0">
                <a:latin typeface="微軟正黑體" pitchFamily="34" charset="-120"/>
                <a:ea typeface="微軟正黑體" pitchFamily="34" charset="-120"/>
              </a:rPr>
              <a:t>1. </a:t>
            </a:r>
            <a:r>
              <a:rPr lang="zh-CN" altLang="en-US" sz="1400" dirty="0">
                <a:latin typeface="微軟正黑體" pitchFamily="34" charset="-120"/>
                <a:ea typeface="微軟正黑體" pitchFamily="34" charset="-120"/>
              </a:rPr>
              <a:t>每天堅持</a:t>
            </a:r>
            <a:r>
              <a:rPr lang="zh-CN" altLang="en-US" sz="1400" dirty="0" smtClean="0">
                <a:latin typeface="微軟正黑體" pitchFamily="34" charset="-120"/>
                <a:ea typeface="微軟正黑體" pitchFamily="34" charset="-120"/>
              </a:rPr>
              <a:t>在論壇上學習</a:t>
            </a:r>
            <a:r>
              <a:rPr lang="zh-CN" altLang="en-US" sz="1400" dirty="0">
                <a:latin typeface="微軟正黑體" pitchFamily="34" charset="-120"/>
                <a:ea typeface="微軟正黑體" pitchFamily="34" charset="-120"/>
              </a:rPr>
              <a:t>軟</a:t>
            </a:r>
            <a:r>
              <a:rPr lang="zh-CN" altLang="en-US" sz="1400" dirty="0" smtClean="0">
                <a:latin typeface="微軟正黑體" pitchFamily="34" charset="-120"/>
                <a:ea typeface="微軟正黑體" pitchFamily="34" charset="-120"/>
              </a:rPr>
              <a:t>件技術</a:t>
            </a:r>
            <a:r>
              <a:rPr lang="en-US" altLang="zh-CN" sz="1400" dirty="0" smtClean="0">
                <a:latin typeface="微軟正黑體" pitchFamily="34" charset="-120"/>
                <a:ea typeface="微軟正黑體" pitchFamily="34" charset="-120"/>
              </a:rPr>
              <a:t>30</a:t>
            </a:r>
            <a:r>
              <a:rPr lang="zh-CN" altLang="en-US" sz="1400" dirty="0">
                <a:latin typeface="微軟正黑體" pitchFamily="34" charset="-120"/>
                <a:ea typeface="微軟正黑體" pitchFamily="34" charset="-120"/>
              </a:rPr>
              <a:t>分鐘。</a:t>
            </a:r>
            <a:endParaRPr lang="en-US" altLang="zh-CN" sz="1400" dirty="0">
              <a:latin typeface="微軟正黑體" pitchFamily="34" charset="-120"/>
              <a:ea typeface="微軟正黑體" pitchFamily="34" charset="-120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1400" dirty="0">
                <a:latin typeface="微軟正黑體" pitchFamily="34" charset="-120"/>
                <a:ea typeface="微軟正黑體" pitchFamily="34" charset="-120"/>
              </a:rPr>
              <a:t>2. </a:t>
            </a:r>
            <a:r>
              <a:rPr lang="zh-CN" altLang="en-US" sz="1400" dirty="0">
                <a:latin typeface="微軟正黑體" pitchFamily="34" charset="-120"/>
                <a:ea typeface="微軟正黑體" pitchFamily="34" charset="-120"/>
              </a:rPr>
              <a:t>在工作</a:t>
            </a:r>
            <a:r>
              <a:rPr lang="zh-CN" altLang="en-US" sz="1400" dirty="0" smtClean="0">
                <a:latin typeface="微軟正黑體" pitchFamily="34" charset="-120"/>
                <a:ea typeface="微軟正黑體" pitchFamily="34" charset="-120"/>
              </a:rPr>
              <a:t>時將遇到的問題和解決辦法記筆記。</a:t>
            </a:r>
            <a:endParaRPr lang="en-US" altLang="zh-CN" sz="1400" dirty="0">
              <a:latin typeface="微軟正黑體" pitchFamily="34" charset="-120"/>
              <a:ea typeface="微軟正黑體" pitchFamily="34" charset="-120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TW" sz="1400" dirty="0">
                <a:latin typeface="微軟正黑體" pitchFamily="34" charset="-120"/>
                <a:ea typeface="微軟正黑體" pitchFamily="34" charset="-120"/>
              </a:rPr>
              <a:t>3. </a:t>
            </a:r>
            <a:r>
              <a:rPr lang="zh-CN" altLang="en-US" sz="1400" dirty="0" smtClean="0">
                <a:latin typeface="微軟正黑體" pitchFamily="34" charset="-120"/>
                <a:ea typeface="微軟正黑體" pitchFamily="34" charset="-120"/>
              </a:rPr>
              <a:t>學習各部門工具的代碼，從而在接手任務后，能更快保質保量的完成。</a:t>
            </a:r>
            <a:endParaRPr lang="zh-TW" altLang="zh-TW" sz="1400" dirty="0"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18" name="群組 37"/>
          <p:cNvGrpSpPr>
            <a:grpSpLocks/>
          </p:cNvGrpSpPr>
          <p:nvPr/>
        </p:nvGrpSpPr>
        <p:grpSpPr bwMode="auto">
          <a:xfrm>
            <a:off x="3095625" y="3716338"/>
            <a:ext cx="1331913" cy="1260475"/>
            <a:chOff x="2771800" y="3501008"/>
            <a:chExt cx="1352905" cy="1260000"/>
          </a:xfrm>
        </p:grpSpPr>
        <p:sp>
          <p:nvSpPr>
            <p:cNvPr id="19" name="对角圆角矩形 1"/>
            <p:cNvSpPr/>
            <p:nvPr/>
          </p:nvSpPr>
          <p:spPr>
            <a:xfrm>
              <a:off x="2779863" y="3501008"/>
              <a:ext cx="1331942" cy="1260000"/>
            </a:xfrm>
            <a:prstGeom prst="round2DiagRect">
              <a:avLst>
                <a:gd name="adj1" fmla="val 44031"/>
                <a:gd name="adj2" fmla="val 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" name="文本框 20"/>
            <p:cNvSpPr txBox="1">
              <a:spLocks noChangeArrowheads="1"/>
            </p:cNvSpPr>
            <p:nvPr/>
          </p:nvSpPr>
          <p:spPr bwMode="auto">
            <a:xfrm flipH="1">
              <a:off x="2771800" y="4108791"/>
              <a:ext cx="1352905" cy="3998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 algn="ctr" fontAlgn="ctr">
                <a:defRPr/>
              </a:pPr>
              <a:r>
                <a:rPr lang="zh-CN" altLang="en-US" sz="2000" b="1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  <a:sym typeface="+mn-lt"/>
                </a:rPr>
                <a:t>動手能力</a:t>
              </a:r>
              <a:endParaRPr lang="en-US" altLang="zh-CN" sz="2000" b="1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sym typeface="+mn-lt"/>
              </a:endParaRPr>
            </a:p>
          </p:txBody>
        </p:sp>
        <p:sp>
          <p:nvSpPr>
            <p:cNvPr id="21" name="锁链"/>
            <p:cNvSpPr>
              <a:spLocks/>
            </p:cNvSpPr>
            <p:nvPr/>
          </p:nvSpPr>
          <p:spPr bwMode="auto">
            <a:xfrm>
              <a:off x="3332617" y="3637123"/>
              <a:ext cx="396000" cy="360000"/>
            </a:xfrm>
            <a:custGeom>
              <a:avLst/>
              <a:gdLst>
                <a:gd name="T0" fmla="*/ 0 w 12129383"/>
                <a:gd name="T1" fmla="*/ 0 h 12131849"/>
                <a:gd name="T2" fmla="*/ 0 w 12129383"/>
                <a:gd name="T3" fmla="*/ 0 h 12131849"/>
                <a:gd name="T4" fmla="*/ 0 w 12129383"/>
                <a:gd name="T5" fmla="*/ 0 h 12131849"/>
                <a:gd name="T6" fmla="*/ 0 w 12129383"/>
                <a:gd name="T7" fmla="*/ 0 h 12131849"/>
                <a:gd name="T8" fmla="*/ 0 w 12129383"/>
                <a:gd name="T9" fmla="*/ 0 h 12131849"/>
                <a:gd name="T10" fmla="*/ 0 w 12129383"/>
                <a:gd name="T11" fmla="*/ 0 h 12131849"/>
                <a:gd name="T12" fmla="*/ 0 w 12129383"/>
                <a:gd name="T13" fmla="*/ 0 h 12131849"/>
                <a:gd name="T14" fmla="*/ 0 w 12129383"/>
                <a:gd name="T15" fmla="*/ 0 h 12131849"/>
                <a:gd name="T16" fmla="*/ 0 w 12129383"/>
                <a:gd name="T17" fmla="*/ 0 h 12131849"/>
                <a:gd name="T18" fmla="*/ 0 w 12129383"/>
                <a:gd name="T19" fmla="*/ 0 h 12131849"/>
                <a:gd name="T20" fmla="*/ 0 w 12129383"/>
                <a:gd name="T21" fmla="*/ 0 h 12131849"/>
                <a:gd name="T22" fmla="*/ 0 w 12129383"/>
                <a:gd name="T23" fmla="*/ 0 h 12131849"/>
                <a:gd name="T24" fmla="*/ 0 w 12129383"/>
                <a:gd name="T25" fmla="*/ 0 h 12131849"/>
                <a:gd name="T26" fmla="*/ 0 w 12129383"/>
                <a:gd name="T27" fmla="*/ 0 h 12131849"/>
                <a:gd name="T28" fmla="*/ 0 w 12129383"/>
                <a:gd name="T29" fmla="*/ 0 h 12131849"/>
                <a:gd name="T30" fmla="*/ 0 w 12129383"/>
                <a:gd name="T31" fmla="*/ 0 h 12131849"/>
                <a:gd name="T32" fmla="*/ 0 w 12129383"/>
                <a:gd name="T33" fmla="*/ 0 h 12131849"/>
                <a:gd name="T34" fmla="*/ 0 w 12129383"/>
                <a:gd name="T35" fmla="*/ 0 h 12131849"/>
                <a:gd name="T36" fmla="*/ 0 w 12129383"/>
                <a:gd name="T37" fmla="*/ 0 h 12131849"/>
                <a:gd name="T38" fmla="*/ 0 w 12129383"/>
                <a:gd name="T39" fmla="*/ 0 h 12131849"/>
                <a:gd name="T40" fmla="*/ 0 w 12129383"/>
                <a:gd name="T41" fmla="*/ 0 h 12131849"/>
                <a:gd name="T42" fmla="*/ 0 w 12129383"/>
                <a:gd name="T43" fmla="*/ 0 h 12131849"/>
                <a:gd name="T44" fmla="*/ 0 w 12129383"/>
                <a:gd name="T45" fmla="*/ 0 h 12131849"/>
                <a:gd name="T46" fmla="*/ 0 w 12129383"/>
                <a:gd name="T47" fmla="*/ 0 h 12131849"/>
                <a:gd name="T48" fmla="*/ 0 w 12129383"/>
                <a:gd name="T49" fmla="*/ 0 h 12131849"/>
                <a:gd name="T50" fmla="*/ 0 w 12129383"/>
                <a:gd name="T51" fmla="*/ 0 h 12131849"/>
                <a:gd name="T52" fmla="*/ 0 w 12129383"/>
                <a:gd name="T53" fmla="*/ 0 h 12131849"/>
                <a:gd name="T54" fmla="*/ 0 w 12129383"/>
                <a:gd name="T55" fmla="*/ 0 h 12131849"/>
                <a:gd name="T56" fmla="*/ 0 w 12129383"/>
                <a:gd name="T57" fmla="*/ 0 h 12131849"/>
                <a:gd name="T58" fmla="*/ 0 w 12129383"/>
                <a:gd name="T59" fmla="*/ 0 h 12131849"/>
                <a:gd name="T60" fmla="*/ 0 w 12129383"/>
                <a:gd name="T61" fmla="*/ 0 h 12131849"/>
                <a:gd name="T62" fmla="*/ 0 w 12129383"/>
                <a:gd name="T63" fmla="*/ 0 h 12131849"/>
                <a:gd name="T64" fmla="*/ 0 w 12129383"/>
                <a:gd name="T65" fmla="*/ 0 h 12131849"/>
                <a:gd name="T66" fmla="*/ 0 w 12129383"/>
                <a:gd name="T67" fmla="*/ 0 h 12131849"/>
                <a:gd name="T68" fmla="*/ 0 w 12129383"/>
                <a:gd name="T69" fmla="*/ 0 h 12131849"/>
                <a:gd name="T70" fmla="*/ 0 w 12129383"/>
                <a:gd name="T71" fmla="*/ 0 h 12131849"/>
                <a:gd name="T72" fmla="*/ 0 w 12129383"/>
                <a:gd name="T73" fmla="*/ 0 h 12131849"/>
                <a:gd name="T74" fmla="*/ 0 w 12129383"/>
                <a:gd name="T75" fmla="*/ 0 h 12131849"/>
                <a:gd name="T76" fmla="*/ 0 w 12129383"/>
                <a:gd name="T77" fmla="*/ 0 h 12131849"/>
                <a:gd name="T78" fmla="*/ 0 w 12129383"/>
                <a:gd name="T79" fmla="*/ 0 h 12131849"/>
                <a:gd name="T80" fmla="*/ 0 w 12129383"/>
                <a:gd name="T81" fmla="*/ 0 h 12131849"/>
                <a:gd name="T82" fmla="*/ 0 w 12129383"/>
                <a:gd name="T83" fmla="*/ 0 h 12131849"/>
                <a:gd name="T84" fmla="*/ 0 w 12129383"/>
                <a:gd name="T85" fmla="*/ 0 h 12131849"/>
                <a:gd name="T86" fmla="*/ 0 w 12129383"/>
                <a:gd name="T87" fmla="*/ 0 h 12131849"/>
                <a:gd name="T88" fmla="*/ 0 w 12129383"/>
                <a:gd name="T89" fmla="*/ 0 h 1213184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129383"/>
                <a:gd name="T136" fmla="*/ 0 h 12131849"/>
                <a:gd name="T137" fmla="*/ 12129383 w 12129383"/>
                <a:gd name="T138" fmla="*/ 12131849 h 1213184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129383" h="12131849">
                  <a:moveTo>
                    <a:pt x="8076308" y="3737406"/>
                  </a:moveTo>
                  <a:cubicBezTo>
                    <a:pt x="8102581" y="3763686"/>
                    <a:pt x="8132608" y="3786211"/>
                    <a:pt x="8155128" y="3816245"/>
                  </a:cubicBezTo>
                  <a:cubicBezTo>
                    <a:pt x="8155128" y="3816245"/>
                    <a:pt x="8155128" y="3816245"/>
                    <a:pt x="8316523" y="3973922"/>
                  </a:cubicBezTo>
                  <a:cubicBezTo>
                    <a:pt x="9187304" y="4844902"/>
                    <a:pt x="9187304" y="6260244"/>
                    <a:pt x="8316523" y="7131224"/>
                  </a:cubicBezTo>
                  <a:cubicBezTo>
                    <a:pt x="8316523" y="7131224"/>
                    <a:pt x="8316523" y="7131224"/>
                    <a:pt x="3970124" y="11478614"/>
                  </a:cubicBezTo>
                  <a:cubicBezTo>
                    <a:pt x="3099343" y="12349594"/>
                    <a:pt x="1684323" y="12349594"/>
                    <a:pt x="813542" y="11478614"/>
                  </a:cubicBezTo>
                  <a:cubicBezTo>
                    <a:pt x="813542" y="11478614"/>
                    <a:pt x="813542" y="11478614"/>
                    <a:pt x="655901" y="11320937"/>
                  </a:cubicBezTo>
                  <a:cubicBezTo>
                    <a:pt x="-218634" y="10446203"/>
                    <a:pt x="-218634" y="9030860"/>
                    <a:pt x="655901" y="8159881"/>
                  </a:cubicBezTo>
                  <a:cubicBezTo>
                    <a:pt x="655901" y="8159881"/>
                    <a:pt x="655901" y="8159881"/>
                    <a:pt x="2558858" y="6256490"/>
                  </a:cubicBezTo>
                  <a:cubicBezTo>
                    <a:pt x="2521324" y="6868428"/>
                    <a:pt x="2731513" y="7502892"/>
                    <a:pt x="3185670" y="7998450"/>
                  </a:cubicBezTo>
                  <a:cubicBezTo>
                    <a:pt x="3185670" y="7998450"/>
                    <a:pt x="3185670" y="7998450"/>
                    <a:pt x="1838211" y="9346216"/>
                  </a:cubicBezTo>
                  <a:cubicBezTo>
                    <a:pt x="1620516" y="9563960"/>
                    <a:pt x="1620516" y="9916858"/>
                    <a:pt x="1838211" y="10134602"/>
                  </a:cubicBezTo>
                  <a:cubicBezTo>
                    <a:pt x="1838211" y="10134602"/>
                    <a:pt x="1838211" y="10134602"/>
                    <a:pt x="1999606" y="10292280"/>
                  </a:cubicBezTo>
                  <a:cubicBezTo>
                    <a:pt x="2213548" y="10510024"/>
                    <a:pt x="2570118" y="10510024"/>
                    <a:pt x="2787813" y="10292280"/>
                  </a:cubicBezTo>
                  <a:cubicBezTo>
                    <a:pt x="2787813" y="10292280"/>
                    <a:pt x="2787813" y="10292280"/>
                    <a:pt x="4416775" y="8662947"/>
                  </a:cubicBezTo>
                  <a:cubicBezTo>
                    <a:pt x="4416775" y="8662947"/>
                    <a:pt x="4416775" y="8662947"/>
                    <a:pt x="5944395" y="7131224"/>
                  </a:cubicBezTo>
                  <a:cubicBezTo>
                    <a:pt x="5944395" y="7131224"/>
                    <a:pt x="5944395" y="7131224"/>
                    <a:pt x="6657535" y="6421676"/>
                  </a:cubicBezTo>
                  <a:cubicBezTo>
                    <a:pt x="6657535" y="6421676"/>
                    <a:pt x="6657535" y="6421676"/>
                    <a:pt x="7130459" y="5948644"/>
                  </a:cubicBezTo>
                  <a:cubicBezTo>
                    <a:pt x="7348154" y="5730899"/>
                    <a:pt x="7348154" y="5374248"/>
                    <a:pt x="7130459" y="5156503"/>
                  </a:cubicBezTo>
                  <a:cubicBezTo>
                    <a:pt x="7130459" y="5156503"/>
                    <a:pt x="7130459" y="5156503"/>
                    <a:pt x="6972818" y="4998825"/>
                  </a:cubicBezTo>
                  <a:cubicBezTo>
                    <a:pt x="6946544" y="4972546"/>
                    <a:pt x="6916517" y="4950020"/>
                    <a:pt x="6886490" y="4927495"/>
                  </a:cubicBezTo>
                  <a:cubicBezTo>
                    <a:pt x="6886490" y="4927495"/>
                    <a:pt x="6886490" y="4927495"/>
                    <a:pt x="8076308" y="3737406"/>
                  </a:cubicBezTo>
                  <a:close/>
                  <a:moveTo>
                    <a:pt x="9737550" y="0"/>
                  </a:moveTo>
                  <a:cubicBezTo>
                    <a:pt x="10309939" y="0"/>
                    <a:pt x="10882327" y="218643"/>
                    <a:pt x="11319594" y="655929"/>
                  </a:cubicBezTo>
                  <a:cubicBezTo>
                    <a:pt x="11319594" y="655929"/>
                    <a:pt x="11319594" y="655929"/>
                    <a:pt x="11473482" y="813577"/>
                  </a:cubicBezTo>
                  <a:cubicBezTo>
                    <a:pt x="12348017" y="1684397"/>
                    <a:pt x="12348017" y="3099478"/>
                    <a:pt x="11473482" y="3974050"/>
                  </a:cubicBezTo>
                  <a:cubicBezTo>
                    <a:pt x="11473482" y="3974050"/>
                    <a:pt x="11473482" y="3974050"/>
                    <a:pt x="9551759" y="5895858"/>
                  </a:cubicBezTo>
                  <a:cubicBezTo>
                    <a:pt x="9641840" y="5265265"/>
                    <a:pt x="9461678" y="4593383"/>
                    <a:pt x="9018781" y="4060382"/>
                  </a:cubicBezTo>
                  <a:cubicBezTo>
                    <a:pt x="9018781" y="4060382"/>
                    <a:pt x="9018781" y="4060382"/>
                    <a:pt x="10291172" y="2787935"/>
                  </a:cubicBezTo>
                  <a:cubicBezTo>
                    <a:pt x="10508867" y="2570230"/>
                    <a:pt x="10508867" y="2217398"/>
                    <a:pt x="10291172" y="1999693"/>
                  </a:cubicBezTo>
                  <a:cubicBezTo>
                    <a:pt x="10291172" y="1999693"/>
                    <a:pt x="10291172" y="1999693"/>
                    <a:pt x="10133530" y="1842045"/>
                  </a:cubicBezTo>
                  <a:cubicBezTo>
                    <a:pt x="9915835" y="1624340"/>
                    <a:pt x="9559265" y="1624340"/>
                    <a:pt x="9341570" y="1842045"/>
                  </a:cubicBezTo>
                  <a:cubicBezTo>
                    <a:pt x="9341570" y="1842045"/>
                    <a:pt x="9341570" y="1842045"/>
                    <a:pt x="7712609" y="3471077"/>
                  </a:cubicBezTo>
                  <a:cubicBezTo>
                    <a:pt x="7712609" y="3471077"/>
                    <a:pt x="7712609" y="3471077"/>
                    <a:pt x="6184988" y="4998764"/>
                  </a:cubicBezTo>
                  <a:cubicBezTo>
                    <a:pt x="6184988" y="4998764"/>
                    <a:pt x="6184988" y="4998764"/>
                    <a:pt x="5156566" y="6027232"/>
                  </a:cubicBezTo>
                  <a:cubicBezTo>
                    <a:pt x="5156566" y="6027232"/>
                    <a:pt x="5156566" y="6027232"/>
                    <a:pt x="4998924" y="6184880"/>
                  </a:cubicBezTo>
                  <a:cubicBezTo>
                    <a:pt x="4781229" y="6402585"/>
                    <a:pt x="4781229" y="6755417"/>
                    <a:pt x="4998924" y="6973122"/>
                  </a:cubicBezTo>
                  <a:cubicBezTo>
                    <a:pt x="4998924" y="6973122"/>
                    <a:pt x="4998924" y="6973122"/>
                    <a:pt x="5156566" y="7130770"/>
                  </a:cubicBezTo>
                  <a:cubicBezTo>
                    <a:pt x="5182839" y="7160798"/>
                    <a:pt x="5212866" y="7183319"/>
                    <a:pt x="5242893" y="7202087"/>
                  </a:cubicBezTo>
                  <a:cubicBezTo>
                    <a:pt x="5242893" y="7202087"/>
                    <a:pt x="5242893" y="7202087"/>
                    <a:pt x="4053076" y="8391956"/>
                  </a:cubicBezTo>
                  <a:cubicBezTo>
                    <a:pt x="4026802" y="8369435"/>
                    <a:pt x="3996775" y="8343160"/>
                    <a:pt x="3970502" y="8316885"/>
                  </a:cubicBezTo>
                  <a:cubicBezTo>
                    <a:pt x="3970502" y="8316885"/>
                    <a:pt x="3970502" y="8316885"/>
                    <a:pt x="3812861" y="8159237"/>
                  </a:cubicBezTo>
                  <a:cubicBezTo>
                    <a:pt x="2942079" y="7284665"/>
                    <a:pt x="2942079" y="5873337"/>
                    <a:pt x="3812861" y="4998764"/>
                  </a:cubicBezTo>
                  <a:cubicBezTo>
                    <a:pt x="3812861" y="4998764"/>
                    <a:pt x="3812861" y="4998764"/>
                    <a:pt x="8155506" y="655929"/>
                  </a:cubicBezTo>
                  <a:cubicBezTo>
                    <a:pt x="8592773" y="218643"/>
                    <a:pt x="9165162" y="0"/>
                    <a:pt x="9737550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 anchorCtr="1"/>
            <a:lstStyle/>
            <a:p>
              <a:endParaRPr lang="zh-TW" altLang="en-US"/>
            </a:p>
          </p:txBody>
        </p:sp>
      </p:grpSp>
      <p:grpSp>
        <p:nvGrpSpPr>
          <p:cNvPr id="22" name="群組 38"/>
          <p:cNvGrpSpPr>
            <a:grpSpLocks/>
          </p:cNvGrpSpPr>
          <p:nvPr/>
        </p:nvGrpSpPr>
        <p:grpSpPr bwMode="auto">
          <a:xfrm>
            <a:off x="4572000" y="3716338"/>
            <a:ext cx="1331913" cy="1260475"/>
            <a:chOff x="4514208" y="3512292"/>
            <a:chExt cx="1424912" cy="1260000"/>
          </a:xfrm>
        </p:grpSpPr>
        <p:sp>
          <p:nvSpPr>
            <p:cNvPr id="23" name="对角圆角矩形 3"/>
            <p:cNvSpPr/>
            <p:nvPr/>
          </p:nvSpPr>
          <p:spPr>
            <a:xfrm flipH="1">
              <a:off x="4514208" y="3512292"/>
              <a:ext cx="1331502" cy="1260000"/>
            </a:xfrm>
            <a:prstGeom prst="round2DiagRect">
              <a:avLst>
                <a:gd name="adj1" fmla="val 44031"/>
                <a:gd name="adj2" fmla="val 0"/>
              </a:avLst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4" name="文本框 20"/>
            <p:cNvSpPr txBox="1">
              <a:spLocks noChangeArrowheads="1"/>
            </p:cNvSpPr>
            <p:nvPr/>
          </p:nvSpPr>
          <p:spPr bwMode="auto">
            <a:xfrm flipH="1">
              <a:off x="4585538" y="4159748"/>
              <a:ext cx="1353582" cy="3998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 algn="ctr" fontAlgn="ctr">
                <a:defRPr/>
              </a:pPr>
              <a:r>
                <a:rPr lang="zh-CN" altLang="en-US" sz="2000" b="1" dirty="0" smtClean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專業能力</a:t>
              </a:r>
              <a:endParaRPr lang="en-US" altLang="zh-CN" sz="20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25" name="钟"/>
            <p:cNvSpPr>
              <a:spLocks/>
            </p:cNvSpPr>
            <p:nvPr/>
          </p:nvSpPr>
          <p:spPr bwMode="auto">
            <a:xfrm>
              <a:off x="4982304" y="3692356"/>
              <a:ext cx="396000" cy="396000"/>
            </a:xfrm>
            <a:custGeom>
              <a:avLst/>
              <a:gdLst>
                <a:gd name="T0" fmla="*/ 2147483647 w 4122"/>
                <a:gd name="T1" fmla="*/ 2147483647 h 4156"/>
                <a:gd name="T2" fmla="*/ 2147483647 w 4122"/>
                <a:gd name="T3" fmla="*/ 2147483647 h 4156"/>
                <a:gd name="T4" fmla="*/ 2147483647 w 4122"/>
                <a:gd name="T5" fmla="*/ 2147483647 h 4156"/>
                <a:gd name="T6" fmla="*/ 2147483647 w 4122"/>
                <a:gd name="T7" fmla="*/ 2147483647 h 4156"/>
                <a:gd name="T8" fmla="*/ 2147483647 w 4122"/>
                <a:gd name="T9" fmla="*/ 2147483647 h 4156"/>
                <a:gd name="T10" fmla="*/ 2147483647 w 4122"/>
                <a:gd name="T11" fmla="*/ 2147483647 h 4156"/>
                <a:gd name="T12" fmla="*/ 2147483647 w 4122"/>
                <a:gd name="T13" fmla="*/ 2147483647 h 4156"/>
                <a:gd name="T14" fmla="*/ 2147483647 w 4122"/>
                <a:gd name="T15" fmla="*/ 2147483647 h 4156"/>
                <a:gd name="T16" fmla="*/ 2147483647 w 4122"/>
                <a:gd name="T17" fmla="*/ 2147483647 h 4156"/>
                <a:gd name="T18" fmla="*/ 2147483647 w 4122"/>
                <a:gd name="T19" fmla="*/ 2147483647 h 4156"/>
                <a:gd name="T20" fmla="*/ 2147483647 w 4122"/>
                <a:gd name="T21" fmla="*/ 2147483647 h 4156"/>
                <a:gd name="T22" fmla="*/ 2147483647 w 4122"/>
                <a:gd name="T23" fmla="*/ 2147483647 h 4156"/>
                <a:gd name="T24" fmla="*/ 2147483647 w 4122"/>
                <a:gd name="T25" fmla="*/ 2147483647 h 4156"/>
                <a:gd name="T26" fmla="*/ 2147483647 w 4122"/>
                <a:gd name="T27" fmla="*/ 2147483647 h 4156"/>
                <a:gd name="T28" fmla="*/ 2147483647 w 4122"/>
                <a:gd name="T29" fmla="*/ 2147483647 h 4156"/>
                <a:gd name="T30" fmla="*/ 2147483647 w 4122"/>
                <a:gd name="T31" fmla="*/ 2147483647 h 4156"/>
                <a:gd name="T32" fmla="*/ 2147483647 w 4122"/>
                <a:gd name="T33" fmla="*/ 2147483647 h 4156"/>
                <a:gd name="T34" fmla="*/ 2147483647 w 4122"/>
                <a:gd name="T35" fmla="*/ 2147483647 h 4156"/>
                <a:gd name="T36" fmla="*/ 2147483647 w 4122"/>
                <a:gd name="T37" fmla="*/ 2147483647 h 4156"/>
                <a:gd name="T38" fmla="*/ 2147483647 w 4122"/>
                <a:gd name="T39" fmla="*/ 2147483647 h 4156"/>
                <a:gd name="T40" fmla="*/ 2147483647 w 4122"/>
                <a:gd name="T41" fmla="*/ 2147483647 h 4156"/>
                <a:gd name="T42" fmla="*/ 2147483647 w 4122"/>
                <a:gd name="T43" fmla="*/ 2147483647 h 4156"/>
                <a:gd name="T44" fmla="*/ 2147483647 w 4122"/>
                <a:gd name="T45" fmla="*/ 2147483647 h 4156"/>
                <a:gd name="T46" fmla="*/ 2147483647 w 4122"/>
                <a:gd name="T47" fmla="*/ 2147483647 h 4156"/>
                <a:gd name="T48" fmla="*/ 2147483647 w 4122"/>
                <a:gd name="T49" fmla="*/ 2147483647 h 4156"/>
                <a:gd name="T50" fmla="*/ 2147483647 w 4122"/>
                <a:gd name="T51" fmla="*/ 2147483647 h 4156"/>
                <a:gd name="T52" fmla="*/ 2147483647 w 4122"/>
                <a:gd name="T53" fmla="*/ 2147483647 h 4156"/>
                <a:gd name="T54" fmla="*/ 2147483647 w 4122"/>
                <a:gd name="T55" fmla="*/ 2147483647 h 4156"/>
                <a:gd name="T56" fmla="*/ 2147483647 w 4122"/>
                <a:gd name="T57" fmla="*/ 2147483647 h 4156"/>
                <a:gd name="T58" fmla="*/ 2147483647 w 4122"/>
                <a:gd name="T59" fmla="*/ 2147483647 h 4156"/>
                <a:gd name="T60" fmla="*/ 2147483647 w 4122"/>
                <a:gd name="T61" fmla="*/ 2147483647 h 4156"/>
                <a:gd name="T62" fmla="*/ 2147483647 w 4122"/>
                <a:gd name="T63" fmla="*/ 2147483647 h 4156"/>
                <a:gd name="T64" fmla="*/ 2147483647 w 4122"/>
                <a:gd name="T65" fmla="*/ 2147483647 h 4156"/>
                <a:gd name="T66" fmla="*/ 2147483647 w 4122"/>
                <a:gd name="T67" fmla="*/ 2147483647 h 4156"/>
                <a:gd name="T68" fmla="*/ 2147483647 w 4122"/>
                <a:gd name="T69" fmla="*/ 2147483647 h 4156"/>
                <a:gd name="T70" fmla="*/ 2147483647 w 4122"/>
                <a:gd name="T71" fmla="*/ 2147483647 h 4156"/>
                <a:gd name="T72" fmla="*/ 2147483647 w 4122"/>
                <a:gd name="T73" fmla="*/ 2147483647 h 4156"/>
                <a:gd name="T74" fmla="*/ 2147483647 w 4122"/>
                <a:gd name="T75" fmla="*/ 2147483647 h 4156"/>
                <a:gd name="T76" fmla="*/ 2147483647 w 4122"/>
                <a:gd name="T77" fmla="*/ 2147483647 h 4156"/>
                <a:gd name="T78" fmla="*/ 2147483647 w 4122"/>
                <a:gd name="T79" fmla="*/ 2147483647 h 4156"/>
                <a:gd name="T80" fmla="*/ 2147483647 w 4122"/>
                <a:gd name="T81" fmla="*/ 2147483647 h 4156"/>
                <a:gd name="T82" fmla="*/ 2147483647 w 4122"/>
                <a:gd name="T83" fmla="*/ 2147483647 h 4156"/>
                <a:gd name="T84" fmla="*/ 2147483647 w 4122"/>
                <a:gd name="T85" fmla="*/ 2147483647 h 4156"/>
                <a:gd name="T86" fmla="*/ 2147483647 w 4122"/>
                <a:gd name="T87" fmla="*/ 2147483647 h 4156"/>
                <a:gd name="T88" fmla="*/ 2147483647 w 4122"/>
                <a:gd name="T89" fmla="*/ 2147483647 h 4156"/>
                <a:gd name="T90" fmla="*/ 2147483647 w 4122"/>
                <a:gd name="T91" fmla="*/ 2147483647 h 4156"/>
                <a:gd name="T92" fmla="*/ 2147483647 w 4122"/>
                <a:gd name="T93" fmla="*/ 2147483647 h 4156"/>
                <a:gd name="T94" fmla="*/ 2147483647 w 4122"/>
                <a:gd name="T95" fmla="*/ 2147483647 h 4156"/>
                <a:gd name="T96" fmla="*/ 2147483647 w 4122"/>
                <a:gd name="T97" fmla="*/ 2147483647 h 4156"/>
                <a:gd name="T98" fmla="*/ 2147483647 w 4122"/>
                <a:gd name="T99" fmla="*/ 2147483647 h 4156"/>
                <a:gd name="T100" fmla="*/ 2147483647 w 4122"/>
                <a:gd name="T101" fmla="*/ 2147483647 h 4156"/>
                <a:gd name="T102" fmla="*/ 2147483647 w 4122"/>
                <a:gd name="T103" fmla="*/ 2147483647 h 4156"/>
                <a:gd name="T104" fmla="*/ 2147483647 w 4122"/>
                <a:gd name="T105" fmla="*/ 2147483647 h 4156"/>
                <a:gd name="T106" fmla="*/ 2147483647 w 4122"/>
                <a:gd name="T107" fmla="*/ 2147483647 h 4156"/>
                <a:gd name="T108" fmla="*/ 2147483647 w 4122"/>
                <a:gd name="T109" fmla="*/ 2147483647 h 4156"/>
                <a:gd name="T110" fmla="*/ 2147483647 w 4122"/>
                <a:gd name="T111" fmla="*/ 2147483647 h 4156"/>
                <a:gd name="T112" fmla="*/ 2147483647 w 4122"/>
                <a:gd name="T113" fmla="*/ 2147483647 h 4156"/>
                <a:gd name="T114" fmla="*/ 2147483647 w 4122"/>
                <a:gd name="T115" fmla="*/ 2147483647 h 4156"/>
                <a:gd name="T116" fmla="*/ 2147483647 w 4122"/>
                <a:gd name="T117" fmla="*/ 2147483647 h 4156"/>
                <a:gd name="T118" fmla="*/ 2147483647 w 4122"/>
                <a:gd name="T119" fmla="*/ 2147483647 h 4156"/>
                <a:gd name="T120" fmla="*/ 2147483647 w 4122"/>
                <a:gd name="T121" fmla="*/ 2147483647 h 4156"/>
                <a:gd name="T122" fmla="*/ 2147483647 w 4122"/>
                <a:gd name="T123" fmla="*/ 2147483647 h 415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4122"/>
                <a:gd name="T187" fmla="*/ 0 h 4156"/>
                <a:gd name="T188" fmla="*/ 4122 w 4122"/>
                <a:gd name="T189" fmla="*/ 4156 h 415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4122" h="4156">
                  <a:moveTo>
                    <a:pt x="2309" y="29"/>
                  </a:moveTo>
                  <a:cubicBezTo>
                    <a:pt x="2319" y="30"/>
                    <a:pt x="2319" y="30"/>
                    <a:pt x="2319" y="30"/>
                  </a:cubicBezTo>
                  <a:cubicBezTo>
                    <a:pt x="2328" y="31"/>
                    <a:pt x="2328" y="31"/>
                    <a:pt x="2328" y="31"/>
                  </a:cubicBezTo>
                  <a:cubicBezTo>
                    <a:pt x="2555" y="62"/>
                    <a:pt x="2770" y="130"/>
                    <a:pt x="2968" y="229"/>
                  </a:cubicBezTo>
                  <a:cubicBezTo>
                    <a:pt x="2976" y="233"/>
                    <a:pt x="2976" y="233"/>
                    <a:pt x="2976" y="233"/>
                  </a:cubicBezTo>
                  <a:cubicBezTo>
                    <a:pt x="2987" y="239"/>
                    <a:pt x="2987" y="239"/>
                    <a:pt x="2987" y="239"/>
                  </a:cubicBezTo>
                  <a:cubicBezTo>
                    <a:pt x="3262" y="380"/>
                    <a:pt x="3496" y="578"/>
                    <a:pt x="3677" y="815"/>
                  </a:cubicBezTo>
                  <a:cubicBezTo>
                    <a:pt x="3859" y="1052"/>
                    <a:pt x="3991" y="1329"/>
                    <a:pt x="4055" y="1632"/>
                  </a:cubicBezTo>
                  <a:cubicBezTo>
                    <a:pt x="4058" y="1645"/>
                    <a:pt x="4058" y="1645"/>
                    <a:pt x="4058" y="1645"/>
                  </a:cubicBezTo>
                  <a:cubicBezTo>
                    <a:pt x="4060" y="1652"/>
                    <a:pt x="4060" y="1652"/>
                    <a:pt x="4060" y="1652"/>
                  </a:cubicBezTo>
                  <a:cubicBezTo>
                    <a:pt x="4122" y="1954"/>
                    <a:pt x="4116" y="2275"/>
                    <a:pt x="4031" y="2594"/>
                  </a:cubicBezTo>
                  <a:cubicBezTo>
                    <a:pt x="3885" y="3141"/>
                    <a:pt x="3530" y="3576"/>
                    <a:pt x="3076" y="3839"/>
                  </a:cubicBezTo>
                  <a:cubicBezTo>
                    <a:pt x="2697" y="4058"/>
                    <a:pt x="2248" y="4156"/>
                    <a:pt x="1793" y="4098"/>
                  </a:cubicBezTo>
                  <a:cubicBezTo>
                    <a:pt x="1783" y="4096"/>
                    <a:pt x="1783" y="4096"/>
                    <a:pt x="1783" y="4096"/>
                  </a:cubicBezTo>
                  <a:cubicBezTo>
                    <a:pt x="1774" y="4095"/>
                    <a:pt x="1774" y="4095"/>
                    <a:pt x="1774" y="4095"/>
                  </a:cubicBezTo>
                  <a:cubicBezTo>
                    <a:pt x="1318" y="4033"/>
                    <a:pt x="910" y="3823"/>
                    <a:pt x="601" y="3513"/>
                  </a:cubicBezTo>
                  <a:cubicBezTo>
                    <a:pt x="230" y="3142"/>
                    <a:pt x="0" y="2629"/>
                    <a:pt x="0" y="2063"/>
                  </a:cubicBezTo>
                  <a:cubicBezTo>
                    <a:pt x="0" y="1734"/>
                    <a:pt x="78" y="1422"/>
                    <a:pt x="216" y="1146"/>
                  </a:cubicBezTo>
                  <a:cubicBezTo>
                    <a:pt x="220" y="1139"/>
                    <a:pt x="220" y="1139"/>
                    <a:pt x="220" y="1139"/>
                  </a:cubicBezTo>
                  <a:cubicBezTo>
                    <a:pt x="226" y="1127"/>
                    <a:pt x="226" y="1127"/>
                    <a:pt x="226" y="1127"/>
                  </a:cubicBezTo>
                  <a:cubicBezTo>
                    <a:pt x="367" y="851"/>
                    <a:pt x="566" y="617"/>
                    <a:pt x="803" y="436"/>
                  </a:cubicBezTo>
                  <a:cubicBezTo>
                    <a:pt x="1040" y="255"/>
                    <a:pt x="1317" y="123"/>
                    <a:pt x="1619" y="59"/>
                  </a:cubicBezTo>
                  <a:cubicBezTo>
                    <a:pt x="1632" y="56"/>
                    <a:pt x="1632" y="56"/>
                    <a:pt x="1632" y="56"/>
                  </a:cubicBezTo>
                  <a:cubicBezTo>
                    <a:pt x="1639" y="55"/>
                    <a:pt x="1639" y="55"/>
                    <a:pt x="1639" y="55"/>
                  </a:cubicBezTo>
                  <a:cubicBezTo>
                    <a:pt x="1855" y="10"/>
                    <a:pt x="2081" y="0"/>
                    <a:pt x="2309" y="29"/>
                  </a:cubicBezTo>
                  <a:close/>
                  <a:moveTo>
                    <a:pt x="1089" y="1109"/>
                  </a:moveTo>
                  <a:cubicBezTo>
                    <a:pt x="1131" y="1066"/>
                    <a:pt x="1131" y="1066"/>
                    <a:pt x="1131" y="1066"/>
                  </a:cubicBezTo>
                  <a:cubicBezTo>
                    <a:pt x="996" y="931"/>
                    <a:pt x="996" y="931"/>
                    <a:pt x="996" y="931"/>
                  </a:cubicBezTo>
                  <a:cubicBezTo>
                    <a:pt x="954" y="973"/>
                    <a:pt x="954" y="973"/>
                    <a:pt x="954" y="973"/>
                  </a:cubicBezTo>
                  <a:cubicBezTo>
                    <a:pt x="1089" y="1109"/>
                    <a:pt x="1089" y="1109"/>
                    <a:pt x="1089" y="1109"/>
                  </a:cubicBezTo>
                  <a:close/>
                  <a:moveTo>
                    <a:pt x="3006" y="1101"/>
                  </a:moveTo>
                  <a:cubicBezTo>
                    <a:pt x="3049" y="1143"/>
                    <a:pt x="3049" y="1143"/>
                    <a:pt x="3049" y="1143"/>
                  </a:cubicBezTo>
                  <a:cubicBezTo>
                    <a:pt x="3183" y="1009"/>
                    <a:pt x="3183" y="1009"/>
                    <a:pt x="3183" y="1009"/>
                  </a:cubicBezTo>
                  <a:cubicBezTo>
                    <a:pt x="3141" y="966"/>
                    <a:pt x="3141" y="966"/>
                    <a:pt x="3141" y="966"/>
                  </a:cubicBezTo>
                  <a:cubicBezTo>
                    <a:pt x="3006" y="1101"/>
                    <a:pt x="3006" y="1101"/>
                    <a:pt x="3006" y="1101"/>
                  </a:cubicBezTo>
                  <a:close/>
                  <a:moveTo>
                    <a:pt x="3013" y="3018"/>
                  </a:moveTo>
                  <a:cubicBezTo>
                    <a:pt x="2971" y="3061"/>
                    <a:pt x="2971" y="3061"/>
                    <a:pt x="2971" y="3061"/>
                  </a:cubicBezTo>
                  <a:cubicBezTo>
                    <a:pt x="3106" y="3196"/>
                    <a:pt x="3106" y="3196"/>
                    <a:pt x="3106" y="3196"/>
                  </a:cubicBezTo>
                  <a:cubicBezTo>
                    <a:pt x="3148" y="3153"/>
                    <a:pt x="3148" y="3153"/>
                    <a:pt x="3148" y="3153"/>
                  </a:cubicBezTo>
                  <a:cubicBezTo>
                    <a:pt x="3013" y="3018"/>
                    <a:pt x="3013" y="3018"/>
                    <a:pt x="3013" y="3018"/>
                  </a:cubicBezTo>
                  <a:close/>
                  <a:moveTo>
                    <a:pt x="1096" y="3026"/>
                  </a:moveTo>
                  <a:cubicBezTo>
                    <a:pt x="1053" y="2983"/>
                    <a:pt x="1053" y="2983"/>
                    <a:pt x="1053" y="2983"/>
                  </a:cubicBezTo>
                  <a:cubicBezTo>
                    <a:pt x="919" y="3118"/>
                    <a:pt x="919" y="3118"/>
                    <a:pt x="919" y="3118"/>
                  </a:cubicBezTo>
                  <a:cubicBezTo>
                    <a:pt x="961" y="3161"/>
                    <a:pt x="961" y="3161"/>
                    <a:pt x="961" y="3161"/>
                  </a:cubicBezTo>
                  <a:cubicBezTo>
                    <a:pt x="1096" y="3026"/>
                    <a:pt x="1096" y="3026"/>
                    <a:pt x="1096" y="3026"/>
                  </a:cubicBezTo>
                  <a:close/>
                  <a:moveTo>
                    <a:pt x="2093" y="3197"/>
                  </a:moveTo>
                  <a:cubicBezTo>
                    <a:pt x="1959" y="3197"/>
                    <a:pt x="1959" y="3197"/>
                    <a:pt x="1959" y="3197"/>
                  </a:cubicBezTo>
                  <a:cubicBezTo>
                    <a:pt x="1959" y="3623"/>
                    <a:pt x="1959" y="3623"/>
                    <a:pt x="1959" y="3623"/>
                  </a:cubicBezTo>
                  <a:cubicBezTo>
                    <a:pt x="2093" y="3623"/>
                    <a:pt x="2093" y="3623"/>
                    <a:pt x="2093" y="3623"/>
                  </a:cubicBezTo>
                  <a:cubicBezTo>
                    <a:pt x="2093" y="3197"/>
                    <a:pt x="2093" y="3197"/>
                    <a:pt x="2093" y="3197"/>
                  </a:cubicBezTo>
                  <a:close/>
                  <a:moveTo>
                    <a:pt x="2093" y="534"/>
                  </a:moveTo>
                  <a:cubicBezTo>
                    <a:pt x="1959" y="534"/>
                    <a:pt x="1959" y="534"/>
                    <a:pt x="1959" y="534"/>
                  </a:cubicBezTo>
                  <a:cubicBezTo>
                    <a:pt x="1959" y="960"/>
                    <a:pt x="1959" y="960"/>
                    <a:pt x="1959" y="960"/>
                  </a:cubicBezTo>
                  <a:cubicBezTo>
                    <a:pt x="2093" y="960"/>
                    <a:pt x="2093" y="960"/>
                    <a:pt x="2093" y="960"/>
                  </a:cubicBezTo>
                  <a:cubicBezTo>
                    <a:pt x="2093" y="534"/>
                    <a:pt x="2093" y="534"/>
                    <a:pt x="2093" y="534"/>
                  </a:cubicBezTo>
                  <a:close/>
                  <a:moveTo>
                    <a:pt x="3145" y="2011"/>
                  </a:moveTo>
                  <a:cubicBezTo>
                    <a:pt x="3145" y="2146"/>
                    <a:pt x="3145" y="2146"/>
                    <a:pt x="3145" y="2146"/>
                  </a:cubicBezTo>
                  <a:cubicBezTo>
                    <a:pt x="3570" y="2146"/>
                    <a:pt x="3570" y="2146"/>
                    <a:pt x="3570" y="2146"/>
                  </a:cubicBezTo>
                  <a:cubicBezTo>
                    <a:pt x="3570" y="2011"/>
                    <a:pt x="3570" y="2011"/>
                    <a:pt x="3570" y="2011"/>
                  </a:cubicBezTo>
                  <a:cubicBezTo>
                    <a:pt x="3145" y="2011"/>
                    <a:pt x="3145" y="2011"/>
                    <a:pt x="3145" y="2011"/>
                  </a:cubicBezTo>
                  <a:close/>
                  <a:moveTo>
                    <a:pt x="482" y="2011"/>
                  </a:moveTo>
                  <a:cubicBezTo>
                    <a:pt x="482" y="2146"/>
                    <a:pt x="482" y="2146"/>
                    <a:pt x="482" y="2146"/>
                  </a:cubicBezTo>
                  <a:cubicBezTo>
                    <a:pt x="908" y="2146"/>
                    <a:pt x="908" y="2146"/>
                    <a:pt x="908" y="2146"/>
                  </a:cubicBezTo>
                  <a:cubicBezTo>
                    <a:pt x="908" y="2011"/>
                    <a:pt x="908" y="2011"/>
                    <a:pt x="908" y="2011"/>
                  </a:cubicBezTo>
                  <a:cubicBezTo>
                    <a:pt x="482" y="2011"/>
                    <a:pt x="482" y="2011"/>
                    <a:pt x="482" y="2011"/>
                  </a:cubicBezTo>
                  <a:close/>
                  <a:moveTo>
                    <a:pt x="2067" y="1741"/>
                  </a:moveTo>
                  <a:cubicBezTo>
                    <a:pt x="2035" y="1741"/>
                    <a:pt x="2004" y="1746"/>
                    <a:pt x="1975" y="1755"/>
                  </a:cubicBezTo>
                  <a:cubicBezTo>
                    <a:pt x="1807" y="1412"/>
                    <a:pt x="1602" y="1084"/>
                    <a:pt x="1367" y="769"/>
                  </a:cubicBezTo>
                  <a:cubicBezTo>
                    <a:pt x="1314" y="798"/>
                    <a:pt x="1261" y="827"/>
                    <a:pt x="1208" y="856"/>
                  </a:cubicBezTo>
                  <a:cubicBezTo>
                    <a:pt x="1372" y="1222"/>
                    <a:pt x="1572" y="1561"/>
                    <a:pt x="1806" y="1878"/>
                  </a:cubicBezTo>
                  <a:cubicBezTo>
                    <a:pt x="1771" y="1929"/>
                    <a:pt x="1750" y="1991"/>
                    <a:pt x="1750" y="2058"/>
                  </a:cubicBezTo>
                  <a:cubicBezTo>
                    <a:pt x="1750" y="2234"/>
                    <a:pt x="1892" y="2375"/>
                    <a:pt x="2067" y="2375"/>
                  </a:cubicBezTo>
                  <a:cubicBezTo>
                    <a:pt x="2242" y="2375"/>
                    <a:pt x="2384" y="2234"/>
                    <a:pt x="2384" y="2058"/>
                  </a:cubicBezTo>
                  <a:cubicBezTo>
                    <a:pt x="2384" y="2037"/>
                    <a:pt x="2382" y="2015"/>
                    <a:pt x="2378" y="1995"/>
                  </a:cubicBezTo>
                  <a:cubicBezTo>
                    <a:pt x="2572" y="1823"/>
                    <a:pt x="2750" y="1624"/>
                    <a:pt x="2904" y="1390"/>
                  </a:cubicBezTo>
                  <a:cubicBezTo>
                    <a:pt x="2854" y="1343"/>
                    <a:pt x="2804" y="1295"/>
                    <a:pt x="2753" y="1248"/>
                  </a:cubicBezTo>
                  <a:cubicBezTo>
                    <a:pt x="2549" y="1400"/>
                    <a:pt x="2368" y="1576"/>
                    <a:pt x="2206" y="1773"/>
                  </a:cubicBezTo>
                  <a:cubicBezTo>
                    <a:pt x="2164" y="1753"/>
                    <a:pt x="2117" y="1741"/>
                    <a:pt x="2067" y="1741"/>
                  </a:cubicBezTo>
                  <a:close/>
                  <a:moveTo>
                    <a:pt x="3683" y="2260"/>
                  </a:moveTo>
                  <a:cubicBezTo>
                    <a:pt x="3683" y="2260"/>
                    <a:pt x="3683" y="2260"/>
                    <a:pt x="3683" y="2260"/>
                  </a:cubicBezTo>
                  <a:cubicBezTo>
                    <a:pt x="3690" y="2195"/>
                    <a:pt x="3694" y="2129"/>
                    <a:pt x="3694" y="2063"/>
                  </a:cubicBezTo>
                  <a:cubicBezTo>
                    <a:pt x="3694" y="1943"/>
                    <a:pt x="3682" y="1827"/>
                    <a:pt x="3657" y="1715"/>
                  </a:cubicBezTo>
                  <a:cubicBezTo>
                    <a:pt x="3655" y="1704"/>
                    <a:pt x="3655" y="1704"/>
                    <a:pt x="3655" y="1704"/>
                  </a:cubicBezTo>
                  <a:cubicBezTo>
                    <a:pt x="3654" y="1698"/>
                    <a:pt x="3654" y="1698"/>
                    <a:pt x="3654" y="1698"/>
                  </a:cubicBezTo>
                  <a:cubicBezTo>
                    <a:pt x="3617" y="1537"/>
                    <a:pt x="3556" y="1383"/>
                    <a:pt x="3474" y="1242"/>
                  </a:cubicBezTo>
                  <a:cubicBezTo>
                    <a:pt x="3438" y="1179"/>
                    <a:pt x="3398" y="1120"/>
                    <a:pt x="3354" y="1062"/>
                  </a:cubicBezTo>
                  <a:cubicBezTo>
                    <a:pt x="3311" y="1006"/>
                    <a:pt x="3263" y="951"/>
                    <a:pt x="3213" y="901"/>
                  </a:cubicBezTo>
                  <a:cubicBezTo>
                    <a:pt x="3097" y="785"/>
                    <a:pt x="2964" y="687"/>
                    <a:pt x="2818" y="609"/>
                  </a:cubicBezTo>
                  <a:cubicBezTo>
                    <a:pt x="2813" y="607"/>
                    <a:pt x="2813" y="607"/>
                    <a:pt x="2813" y="607"/>
                  </a:cubicBezTo>
                  <a:cubicBezTo>
                    <a:pt x="2804" y="602"/>
                    <a:pt x="2804" y="602"/>
                    <a:pt x="2804" y="602"/>
                  </a:cubicBezTo>
                  <a:cubicBezTo>
                    <a:pt x="2701" y="549"/>
                    <a:pt x="2592" y="507"/>
                    <a:pt x="2476" y="476"/>
                  </a:cubicBezTo>
                  <a:cubicBezTo>
                    <a:pt x="2408" y="457"/>
                    <a:pt x="2340" y="444"/>
                    <a:pt x="2271" y="434"/>
                  </a:cubicBezTo>
                  <a:cubicBezTo>
                    <a:pt x="2269" y="434"/>
                    <a:pt x="2269" y="434"/>
                    <a:pt x="2269" y="434"/>
                  </a:cubicBezTo>
                  <a:cubicBezTo>
                    <a:pt x="2257" y="433"/>
                    <a:pt x="2257" y="433"/>
                    <a:pt x="2257" y="433"/>
                  </a:cubicBezTo>
                  <a:cubicBezTo>
                    <a:pt x="2189" y="424"/>
                    <a:pt x="2121" y="420"/>
                    <a:pt x="2051" y="420"/>
                  </a:cubicBezTo>
                  <a:cubicBezTo>
                    <a:pt x="1931" y="420"/>
                    <a:pt x="1814" y="432"/>
                    <a:pt x="1702" y="457"/>
                  </a:cubicBezTo>
                  <a:cubicBezTo>
                    <a:pt x="1692" y="459"/>
                    <a:pt x="1692" y="459"/>
                    <a:pt x="1692" y="459"/>
                  </a:cubicBezTo>
                  <a:cubicBezTo>
                    <a:pt x="1686" y="460"/>
                    <a:pt x="1686" y="460"/>
                    <a:pt x="1686" y="460"/>
                  </a:cubicBezTo>
                  <a:cubicBezTo>
                    <a:pt x="1525" y="497"/>
                    <a:pt x="1371" y="558"/>
                    <a:pt x="1229" y="640"/>
                  </a:cubicBezTo>
                  <a:cubicBezTo>
                    <a:pt x="1168" y="675"/>
                    <a:pt x="1110" y="714"/>
                    <a:pt x="1054" y="756"/>
                  </a:cubicBezTo>
                  <a:cubicBezTo>
                    <a:pt x="1053" y="757"/>
                    <a:pt x="1053" y="757"/>
                    <a:pt x="1053" y="757"/>
                  </a:cubicBezTo>
                  <a:cubicBezTo>
                    <a:pt x="1051" y="758"/>
                    <a:pt x="1051" y="758"/>
                    <a:pt x="1051" y="758"/>
                  </a:cubicBezTo>
                  <a:cubicBezTo>
                    <a:pt x="1048" y="761"/>
                    <a:pt x="1048" y="761"/>
                    <a:pt x="1048" y="761"/>
                  </a:cubicBezTo>
                  <a:cubicBezTo>
                    <a:pt x="992" y="804"/>
                    <a:pt x="939" y="851"/>
                    <a:pt x="888" y="901"/>
                  </a:cubicBezTo>
                  <a:cubicBezTo>
                    <a:pt x="777" y="1012"/>
                    <a:pt x="682" y="1139"/>
                    <a:pt x="606" y="1279"/>
                  </a:cubicBezTo>
                  <a:cubicBezTo>
                    <a:pt x="605" y="1281"/>
                    <a:pt x="605" y="1281"/>
                    <a:pt x="605" y="1281"/>
                  </a:cubicBezTo>
                  <a:cubicBezTo>
                    <a:pt x="599" y="1292"/>
                    <a:pt x="599" y="1292"/>
                    <a:pt x="599" y="1292"/>
                  </a:cubicBezTo>
                  <a:cubicBezTo>
                    <a:pt x="592" y="1304"/>
                    <a:pt x="592" y="1304"/>
                    <a:pt x="592" y="1304"/>
                  </a:cubicBezTo>
                  <a:cubicBezTo>
                    <a:pt x="592" y="1305"/>
                    <a:pt x="592" y="1305"/>
                    <a:pt x="592" y="1305"/>
                  </a:cubicBezTo>
                  <a:cubicBezTo>
                    <a:pt x="543" y="1399"/>
                    <a:pt x="503" y="1499"/>
                    <a:pt x="472" y="1605"/>
                  </a:cubicBezTo>
                  <a:cubicBezTo>
                    <a:pt x="472" y="1605"/>
                    <a:pt x="472" y="1605"/>
                    <a:pt x="472" y="1605"/>
                  </a:cubicBezTo>
                  <a:cubicBezTo>
                    <a:pt x="429" y="1750"/>
                    <a:pt x="407" y="1904"/>
                    <a:pt x="407" y="2063"/>
                  </a:cubicBezTo>
                  <a:cubicBezTo>
                    <a:pt x="407" y="2517"/>
                    <a:pt x="591" y="2928"/>
                    <a:pt x="888" y="3225"/>
                  </a:cubicBezTo>
                  <a:cubicBezTo>
                    <a:pt x="1044" y="3381"/>
                    <a:pt x="1231" y="3506"/>
                    <a:pt x="1439" y="3589"/>
                  </a:cubicBezTo>
                  <a:cubicBezTo>
                    <a:pt x="1439" y="3589"/>
                    <a:pt x="1439" y="3589"/>
                    <a:pt x="1439" y="3589"/>
                  </a:cubicBezTo>
                  <a:cubicBezTo>
                    <a:pt x="1499" y="3613"/>
                    <a:pt x="1561" y="3634"/>
                    <a:pt x="1625" y="3651"/>
                  </a:cubicBezTo>
                  <a:cubicBezTo>
                    <a:pt x="1692" y="3669"/>
                    <a:pt x="1760" y="3682"/>
                    <a:pt x="1827" y="3692"/>
                  </a:cubicBezTo>
                  <a:cubicBezTo>
                    <a:pt x="1833" y="3692"/>
                    <a:pt x="1833" y="3692"/>
                    <a:pt x="1833" y="3692"/>
                  </a:cubicBezTo>
                  <a:cubicBezTo>
                    <a:pt x="1835" y="3693"/>
                    <a:pt x="1835" y="3693"/>
                    <a:pt x="1835" y="3693"/>
                  </a:cubicBezTo>
                  <a:cubicBezTo>
                    <a:pt x="1894" y="3701"/>
                    <a:pt x="1955" y="3705"/>
                    <a:pt x="2017" y="3707"/>
                  </a:cubicBezTo>
                  <a:cubicBezTo>
                    <a:pt x="2016" y="3707"/>
                    <a:pt x="2016" y="3707"/>
                    <a:pt x="2016" y="3707"/>
                  </a:cubicBezTo>
                  <a:cubicBezTo>
                    <a:pt x="2321" y="3714"/>
                    <a:pt x="2617" y="3634"/>
                    <a:pt x="2872" y="3487"/>
                  </a:cubicBezTo>
                  <a:cubicBezTo>
                    <a:pt x="3237" y="3276"/>
                    <a:pt x="3521" y="2927"/>
                    <a:pt x="3638" y="2489"/>
                  </a:cubicBezTo>
                  <a:cubicBezTo>
                    <a:pt x="3659" y="2412"/>
                    <a:pt x="3674" y="2336"/>
                    <a:pt x="3683" y="226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 anchorCtr="1"/>
            <a:lstStyle/>
            <a:p>
              <a:endParaRPr lang="zh-TW" altLang="en-US"/>
            </a:p>
          </p:txBody>
        </p:sp>
      </p:grpSp>
      <p:grpSp>
        <p:nvGrpSpPr>
          <p:cNvPr id="26" name="群組 33"/>
          <p:cNvGrpSpPr>
            <a:grpSpLocks/>
          </p:cNvGrpSpPr>
          <p:nvPr/>
        </p:nvGrpSpPr>
        <p:grpSpPr bwMode="auto">
          <a:xfrm>
            <a:off x="0" y="1412776"/>
            <a:ext cx="865188" cy="611188"/>
            <a:chOff x="323528" y="1515467"/>
            <a:chExt cx="984628" cy="696736"/>
          </a:xfrm>
        </p:grpSpPr>
        <p:sp>
          <p:nvSpPr>
            <p:cNvPr id="27" name="饼形 24"/>
            <p:cNvSpPr/>
            <p:nvPr/>
          </p:nvSpPr>
          <p:spPr>
            <a:xfrm rot="5400000">
              <a:off x="591230" y="1495277"/>
              <a:ext cx="696736" cy="737116"/>
            </a:xfrm>
            <a:prstGeom prst="pi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8" name="文本框 20"/>
            <p:cNvSpPr txBox="1">
              <a:spLocks noChangeArrowheads="1"/>
            </p:cNvSpPr>
            <p:nvPr/>
          </p:nvSpPr>
          <p:spPr bwMode="auto">
            <a:xfrm flipH="1">
              <a:off x="323528" y="1578807"/>
              <a:ext cx="950301" cy="4904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sz="3600" dirty="0">
                  <a:solidFill>
                    <a:schemeClr val="bg1"/>
                  </a:solidFill>
                  <a:latin typeface="Impact" pitchFamily="34" charset="0"/>
                  <a:ea typeface="Microsoft YaHei" pitchFamily="34" charset="-122"/>
                  <a:sym typeface="Arial" pitchFamily="34" charset="0"/>
                </a:rPr>
                <a:t>A </a:t>
              </a:r>
            </a:p>
          </p:txBody>
        </p:sp>
      </p:grpSp>
      <p:grpSp>
        <p:nvGrpSpPr>
          <p:cNvPr id="29" name="群組 32"/>
          <p:cNvGrpSpPr>
            <a:grpSpLocks/>
          </p:cNvGrpSpPr>
          <p:nvPr/>
        </p:nvGrpSpPr>
        <p:grpSpPr bwMode="auto">
          <a:xfrm>
            <a:off x="34925" y="3681413"/>
            <a:ext cx="865188" cy="690562"/>
            <a:chOff x="323528" y="3421814"/>
            <a:chExt cx="984628" cy="787470"/>
          </a:xfrm>
        </p:grpSpPr>
        <p:sp>
          <p:nvSpPr>
            <p:cNvPr id="30" name="饼形 27"/>
            <p:cNvSpPr/>
            <p:nvPr/>
          </p:nvSpPr>
          <p:spPr>
            <a:xfrm rot="5400000">
              <a:off x="591120" y="3401735"/>
              <a:ext cx="696956" cy="737116"/>
            </a:xfrm>
            <a:prstGeom prst="pie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文本框 20"/>
            <p:cNvSpPr txBox="1">
              <a:spLocks noChangeArrowheads="1"/>
            </p:cNvSpPr>
            <p:nvPr/>
          </p:nvSpPr>
          <p:spPr bwMode="auto">
            <a:xfrm flipH="1">
              <a:off x="323528" y="3472502"/>
              <a:ext cx="950301" cy="7367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sz="3600">
                  <a:solidFill>
                    <a:schemeClr val="bg1"/>
                  </a:solidFill>
                  <a:latin typeface="Impact" pitchFamily="34" charset="0"/>
                  <a:ea typeface="Microsoft YaHei" pitchFamily="34" charset="-122"/>
                  <a:sym typeface="Arial" pitchFamily="34" charset="0"/>
                </a:rPr>
                <a:t>C </a:t>
              </a:r>
            </a:p>
          </p:txBody>
        </p:sp>
      </p:grpSp>
      <p:grpSp>
        <p:nvGrpSpPr>
          <p:cNvPr id="32" name="群組 35"/>
          <p:cNvGrpSpPr>
            <a:grpSpLocks/>
          </p:cNvGrpSpPr>
          <p:nvPr/>
        </p:nvGrpSpPr>
        <p:grpSpPr bwMode="auto">
          <a:xfrm>
            <a:off x="5724525" y="1412875"/>
            <a:ext cx="863600" cy="701675"/>
            <a:chOff x="6543821" y="1537724"/>
            <a:chExt cx="984628" cy="800138"/>
          </a:xfrm>
        </p:grpSpPr>
        <p:sp>
          <p:nvSpPr>
            <p:cNvPr id="33" name="饼形 16"/>
            <p:cNvSpPr/>
            <p:nvPr/>
          </p:nvSpPr>
          <p:spPr>
            <a:xfrm rot="5400000">
              <a:off x="6811642" y="1517870"/>
              <a:ext cx="696953" cy="736660"/>
            </a:xfrm>
            <a:prstGeom prst="pie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4" name="文本框 20"/>
            <p:cNvSpPr txBox="1">
              <a:spLocks noChangeArrowheads="1"/>
            </p:cNvSpPr>
            <p:nvPr/>
          </p:nvSpPr>
          <p:spPr bwMode="auto">
            <a:xfrm flipH="1">
              <a:off x="6543821" y="1601084"/>
              <a:ext cx="950239" cy="7367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sz="3600" dirty="0">
                  <a:solidFill>
                    <a:schemeClr val="bg1"/>
                  </a:solidFill>
                  <a:latin typeface="Impact" pitchFamily="34" charset="0"/>
                  <a:ea typeface="Microsoft YaHei" pitchFamily="34" charset="-122"/>
                  <a:sym typeface="Arial" pitchFamily="34" charset="0"/>
                </a:rPr>
                <a:t>B </a:t>
              </a:r>
            </a:p>
          </p:txBody>
        </p:sp>
      </p:grpSp>
      <p:grpSp>
        <p:nvGrpSpPr>
          <p:cNvPr id="35" name="群組 36"/>
          <p:cNvGrpSpPr>
            <a:grpSpLocks/>
          </p:cNvGrpSpPr>
          <p:nvPr/>
        </p:nvGrpSpPr>
        <p:grpSpPr bwMode="auto">
          <a:xfrm>
            <a:off x="5724525" y="3681413"/>
            <a:ext cx="863600" cy="611187"/>
            <a:chOff x="6561212" y="3431490"/>
            <a:chExt cx="984628" cy="696736"/>
          </a:xfrm>
        </p:grpSpPr>
        <p:sp>
          <p:nvSpPr>
            <p:cNvPr id="36" name="饼形 18"/>
            <p:cNvSpPr/>
            <p:nvPr/>
          </p:nvSpPr>
          <p:spPr>
            <a:xfrm rot="5400000">
              <a:off x="6829141" y="3411528"/>
              <a:ext cx="696736" cy="736660"/>
            </a:xfrm>
            <a:prstGeom prst="pi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文本框 20"/>
            <p:cNvSpPr txBox="1">
              <a:spLocks noChangeArrowheads="1"/>
            </p:cNvSpPr>
            <p:nvPr/>
          </p:nvSpPr>
          <p:spPr bwMode="auto">
            <a:xfrm flipH="1">
              <a:off x="6561212" y="3494829"/>
              <a:ext cx="950239" cy="4904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sz="3600">
                  <a:solidFill>
                    <a:schemeClr val="bg1"/>
                  </a:solidFill>
                  <a:latin typeface="Impact" pitchFamily="34" charset="0"/>
                  <a:ea typeface="Microsoft YaHei" pitchFamily="34" charset="-122"/>
                  <a:sym typeface="Arial" pitchFamily="34" charset="0"/>
                </a:rPr>
                <a:t>D </a:t>
              </a:r>
            </a:p>
          </p:txBody>
        </p:sp>
      </p:grpSp>
      <p:sp>
        <p:nvSpPr>
          <p:cNvPr id="38" name="对角圆角矩形 2"/>
          <p:cNvSpPr/>
          <p:nvPr/>
        </p:nvSpPr>
        <p:spPr bwMode="auto">
          <a:xfrm flipH="1">
            <a:off x="3059832" y="2060848"/>
            <a:ext cx="1331913" cy="1260475"/>
          </a:xfrm>
          <a:prstGeom prst="round2DiagRect">
            <a:avLst>
              <a:gd name="adj1" fmla="val 44031"/>
              <a:gd name="adj2" fmla="val 0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9" name="电池"/>
          <p:cNvSpPr/>
          <p:nvPr/>
        </p:nvSpPr>
        <p:spPr bwMode="auto">
          <a:xfrm>
            <a:off x="3491880" y="2348880"/>
            <a:ext cx="395287" cy="179387"/>
          </a:xfrm>
          <a:custGeom>
            <a:avLst/>
            <a:gdLst>
              <a:gd name="connsiteX0" fmla="*/ 124619 w 2178050"/>
              <a:gd name="connsiteY0" fmla="*/ 384969 h 946150"/>
              <a:gd name="connsiteX1" fmla="*/ 124619 w 2178050"/>
              <a:gd name="connsiteY1" fmla="*/ 568325 h 946150"/>
              <a:gd name="connsiteX2" fmla="*/ 197485 w 2178050"/>
              <a:gd name="connsiteY2" fmla="*/ 568325 h 946150"/>
              <a:gd name="connsiteX3" fmla="*/ 197485 w 2178050"/>
              <a:gd name="connsiteY3" fmla="*/ 384969 h 946150"/>
              <a:gd name="connsiteX4" fmla="*/ 1174750 w 2178050"/>
              <a:gd name="connsiteY4" fmla="*/ 118268 h 946150"/>
              <a:gd name="connsiteX5" fmla="*/ 1174750 w 2178050"/>
              <a:gd name="connsiteY5" fmla="*/ 118269 h 946150"/>
              <a:gd name="connsiteX6" fmla="*/ 317499 w 2178050"/>
              <a:gd name="connsiteY6" fmla="*/ 118269 h 946150"/>
              <a:gd name="connsiteX7" fmla="*/ 317499 w 2178050"/>
              <a:gd name="connsiteY7" fmla="*/ 827881 h 946150"/>
              <a:gd name="connsiteX8" fmla="*/ 1174750 w 2178050"/>
              <a:gd name="connsiteY8" fmla="*/ 827881 h 946150"/>
              <a:gd name="connsiteX9" fmla="*/ 1174750 w 2178050"/>
              <a:gd name="connsiteY9" fmla="*/ 827882 h 946150"/>
              <a:gd name="connsiteX10" fmla="*/ 1174751 w 2178050"/>
              <a:gd name="connsiteY10" fmla="*/ 827881 h 946150"/>
              <a:gd name="connsiteX11" fmla="*/ 1662906 w 2178050"/>
              <a:gd name="connsiteY11" fmla="*/ 118268 h 946150"/>
              <a:gd name="connsiteX12" fmla="*/ 197485 w 2178050"/>
              <a:gd name="connsiteY12" fmla="*/ 0 h 946150"/>
              <a:gd name="connsiteX13" fmla="*/ 2178050 w 2178050"/>
              <a:gd name="connsiteY13" fmla="*/ 0 h 946150"/>
              <a:gd name="connsiteX14" fmla="*/ 2178050 w 2178050"/>
              <a:gd name="connsiteY14" fmla="*/ 946150 h 946150"/>
              <a:gd name="connsiteX15" fmla="*/ 197485 w 2178050"/>
              <a:gd name="connsiteY15" fmla="*/ 946150 h 946150"/>
              <a:gd name="connsiteX16" fmla="*/ 197485 w 2178050"/>
              <a:gd name="connsiteY16" fmla="*/ 694531 h 946150"/>
              <a:gd name="connsiteX17" fmla="*/ 125940 w 2178050"/>
              <a:gd name="connsiteY17" fmla="*/ 694531 h 946150"/>
              <a:gd name="connsiteX18" fmla="*/ 0 w 2178050"/>
              <a:gd name="connsiteY18" fmla="*/ 568591 h 946150"/>
              <a:gd name="connsiteX19" fmla="*/ 0 w 2178050"/>
              <a:gd name="connsiteY19" fmla="*/ 384703 h 946150"/>
              <a:gd name="connsiteX20" fmla="*/ 125940 w 2178050"/>
              <a:gd name="connsiteY20" fmla="*/ 258763 h 946150"/>
              <a:gd name="connsiteX21" fmla="*/ 197485 w 2178050"/>
              <a:gd name="connsiteY21" fmla="*/ 258763 h 94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178050" h="946150">
                <a:moveTo>
                  <a:pt x="124619" y="384969"/>
                </a:moveTo>
                <a:lnTo>
                  <a:pt x="124619" y="568325"/>
                </a:lnTo>
                <a:lnTo>
                  <a:pt x="197485" y="568325"/>
                </a:lnTo>
                <a:lnTo>
                  <a:pt x="197485" y="384969"/>
                </a:lnTo>
                <a:close/>
                <a:moveTo>
                  <a:pt x="1174750" y="118268"/>
                </a:moveTo>
                <a:lnTo>
                  <a:pt x="1174750" y="118269"/>
                </a:lnTo>
                <a:lnTo>
                  <a:pt x="317499" y="118269"/>
                </a:lnTo>
                <a:lnTo>
                  <a:pt x="317499" y="827881"/>
                </a:lnTo>
                <a:lnTo>
                  <a:pt x="1174750" y="827881"/>
                </a:lnTo>
                <a:lnTo>
                  <a:pt x="1174750" y="827882"/>
                </a:lnTo>
                <a:lnTo>
                  <a:pt x="1174751" y="827881"/>
                </a:lnTo>
                <a:lnTo>
                  <a:pt x="1662906" y="118268"/>
                </a:lnTo>
                <a:close/>
                <a:moveTo>
                  <a:pt x="197485" y="0"/>
                </a:moveTo>
                <a:lnTo>
                  <a:pt x="2178050" y="0"/>
                </a:lnTo>
                <a:lnTo>
                  <a:pt x="2178050" y="946150"/>
                </a:lnTo>
                <a:lnTo>
                  <a:pt x="197485" y="946150"/>
                </a:lnTo>
                <a:lnTo>
                  <a:pt x="197485" y="694531"/>
                </a:lnTo>
                <a:lnTo>
                  <a:pt x="125940" y="694531"/>
                </a:lnTo>
                <a:cubicBezTo>
                  <a:pt x="56385" y="694531"/>
                  <a:pt x="0" y="638146"/>
                  <a:pt x="0" y="568591"/>
                </a:cubicBezTo>
                <a:lnTo>
                  <a:pt x="0" y="384703"/>
                </a:lnTo>
                <a:cubicBezTo>
                  <a:pt x="0" y="315148"/>
                  <a:pt x="56385" y="258763"/>
                  <a:pt x="125940" y="258763"/>
                </a:cubicBezTo>
                <a:lnTo>
                  <a:pt x="197485" y="2587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0" name="文本框 20"/>
          <p:cNvSpPr txBox="1">
            <a:spLocks noChangeArrowheads="1"/>
          </p:cNvSpPr>
          <p:nvPr/>
        </p:nvSpPr>
        <p:spPr bwMode="auto">
          <a:xfrm flipH="1">
            <a:off x="3059832" y="2708920"/>
            <a:ext cx="13525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sx="999" sy="999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pPr algn="ctr" fontAlgn="ctr"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工作態度</a:t>
            </a:r>
            <a:endParaRPr lang="en-US" altLang="zh-CN" sz="20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1" name="对角圆角矩形 4"/>
          <p:cNvSpPr/>
          <p:nvPr/>
        </p:nvSpPr>
        <p:spPr bwMode="auto">
          <a:xfrm>
            <a:off x="4572000" y="2060848"/>
            <a:ext cx="1331913" cy="1260475"/>
          </a:xfrm>
          <a:prstGeom prst="round2DiagRect">
            <a:avLst>
              <a:gd name="adj1" fmla="val 44031"/>
              <a:gd name="adj2" fmla="val 0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2" name="领带"/>
          <p:cNvSpPr/>
          <p:nvPr/>
        </p:nvSpPr>
        <p:spPr bwMode="auto">
          <a:xfrm>
            <a:off x="5220072" y="2204864"/>
            <a:ext cx="207962" cy="423863"/>
          </a:xfrm>
          <a:custGeom>
            <a:avLst/>
            <a:gdLst>
              <a:gd name="T0" fmla="*/ 519631 w 496888"/>
              <a:gd name="T1" fmla="*/ 767582 h 1300163"/>
              <a:gd name="T2" fmla="*/ 728041 w 496888"/>
              <a:gd name="T3" fmla="*/ 1509903 h 1300163"/>
              <a:gd name="T4" fmla="*/ 366114 w 496888"/>
              <a:gd name="T5" fmla="*/ 1905000 h 1300163"/>
              <a:gd name="T6" fmla="*/ 0 w 496888"/>
              <a:gd name="T7" fmla="*/ 1543369 h 1300163"/>
              <a:gd name="T8" fmla="*/ 160029 w 496888"/>
              <a:gd name="T9" fmla="*/ 935383 h 1300163"/>
              <a:gd name="T10" fmla="*/ 208797 w 496888"/>
              <a:gd name="T11" fmla="*/ 376813 h 1300163"/>
              <a:gd name="T12" fmla="*/ 511722 w 496888"/>
              <a:gd name="T13" fmla="*/ 376813 h 1300163"/>
              <a:gd name="T14" fmla="*/ 441317 w 496888"/>
              <a:gd name="T15" fmla="*/ 485078 h 1300163"/>
              <a:gd name="T16" fmla="*/ 497363 w 496888"/>
              <a:gd name="T17" fmla="*/ 686675 h 1300163"/>
              <a:gd name="T18" fmla="*/ 190733 w 496888"/>
              <a:gd name="T19" fmla="*/ 823406 h 1300163"/>
              <a:gd name="T20" fmla="*/ 279664 w 496888"/>
              <a:gd name="T21" fmla="*/ 485078 h 1300163"/>
              <a:gd name="T22" fmla="*/ 253771 w 496888"/>
              <a:gd name="T23" fmla="*/ 0 h 1300163"/>
              <a:gd name="T24" fmla="*/ 456566 w 496888"/>
              <a:gd name="T25" fmla="*/ 0 h 1300163"/>
              <a:gd name="T26" fmla="*/ 579175 w 496888"/>
              <a:gd name="T27" fmla="*/ 255861 h 1300163"/>
              <a:gd name="T28" fmla="*/ 141886 w 496888"/>
              <a:gd name="T29" fmla="*/ 255861 h 1300163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96888" h="1300163">
                <a:moveTo>
                  <a:pt x="354648" y="523875"/>
                </a:moveTo>
                <a:lnTo>
                  <a:pt x="496888" y="1030509"/>
                </a:lnTo>
                <a:lnTo>
                  <a:pt x="249873" y="1300163"/>
                </a:lnTo>
                <a:lnTo>
                  <a:pt x="0" y="1053350"/>
                </a:lnTo>
                <a:lnTo>
                  <a:pt x="109220" y="638399"/>
                </a:lnTo>
                <a:lnTo>
                  <a:pt x="354648" y="523875"/>
                </a:lnTo>
                <a:close/>
                <a:moveTo>
                  <a:pt x="142504" y="257175"/>
                </a:moveTo>
                <a:lnTo>
                  <a:pt x="349250" y="257175"/>
                </a:lnTo>
                <a:lnTo>
                  <a:pt x="301199" y="331066"/>
                </a:lnTo>
                <a:lnTo>
                  <a:pt x="339450" y="468656"/>
                </a:lnTo>
                <a:lnTo>
                  <a:pt x="130175" y="561975"/>
                </a:lnTo>
                <a:lnTo>
                  <a:pt x="190871" y="331066"/>
                </a:lnTo>
                <a:lnTo>
                  <a:pt x="142504" y="257175"/>
                </a:lnTo>
                <a:close/>
                <a:moveTo>
                  <a:pt x="173199" y="0"/>
                </a:moveTo>
                <a:lnTo>
                  <a:pt x="311606" y="0"/>
                </a:lnTo>
                <a:lnTo>
                  <a:pt x="395287" y="174625"/>
                </a:lnTo>
                <a:lnTo>
                  <a:pt x="96837" y="174625"/>
                </a:lnTo>
                <a:lnTo>
                  <a:pt x="17319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3" name="文本框 20"/>
          <p:cNvSpPr txBox="1">
            <a:spLocks noChangeArrowheads="1"/>
          </p:cNvSpPr>
          <p:nvPr/>
        </p:nvSpPr>
        <p:spPr bwMode="auto">
          <a:xfrm flipH="1">
            <a:off x="4572000" y="2708920"/>
            <a:ext cx="13525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sx="999" sy="999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pPr algn="ctr" fontAlgn="ctr"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華康粗圓體" pitchFamily="49" charset="-120"/>
                <a:sym typeface="+mn-lt"/>
              </a:rPr>
              <a:t>溝通能力</a:t>
            </a:r>
            <a:endParaRPr lang="en-US" altLang="zh-CN" sz="20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  <a:cs typeface="華康粗圓體" pitchFamily="49" charset="-120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38" grpId="0" animBg="1"/>
      <p:bldP spid="4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19256" cy="868958"/>
          </a:xfrm>
        </p:spPr>
        <p:txBody>
          <a:bodyPr/>
          <a:lstStyle/>
          <a:p>
            <a:pPr algn="l"/>
            <a:r>
              <a:rPr lang="zh-CN" altLang="en-US" sz="4000" b="1" dirty="0" smtClean="0">
                <a:latin typeface="微軟正黑體" pitchFamily="34" charset="-120"/>
                <a:ea typeface="微軟正黑體" pitchFamily="34" charset="-120"/>
              </a:rPr>
              <a:t>四、職業規劃</a:t>
            </a:r>
            <a:endParaRPr lang="zh-TW" altLang="en-US" sz="40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3132138" y="6524625"/>
            <a:ext cx="2895600" cy="3397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人力資源部</a:t>
            </a:r>
            <a:endParaRPr lang="en-US" altLang="zh-CN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6553200" y="6524625"/>
            <a:ext cx="2133600" cy="268288"/>
          </a:xfrm>
        </p:spPr>
        <p:txBody>
          <a:bodyPr/>
          <a:lstStyle/>
          <a:p>
            <a:pPr>
              <a:defRPr/>
            </a:pPr>
            <a:fld id="{CC6A5058-8058-4432-B721-5DDC2C1536CA}" type="slidenum">
              <a:rPr lang="en-US" altLang="zh-TW" smtClean="0"/>
              <a:pPr>
                <a:defRPr/>
              </a:pPr>
              <a:t>6</a:t>
            </a:fld>
            <a:endParaRPr lang="en-US" altLang="zh-TW" dirty="0"/>
          </a:p>
        </p:txBody>
      </p:sp>
      <p:grpSp>
        <p:nvGrpSpPr>
          <p:cNvPr id="6" name="组合 25"/>
          <p:cNvGrpSpPr>
            <a:grpSpLocks/>
          </p:cNvGrpSpPr>
          <p:nvPr/>
        </p:nvGrpSpPr>
        <p:grpSpPr bwMode="auto">
          <a:xfrm>
            <a:off x="323528" y="3933056"/>
            <a:ext cx="2520950" cy="1758476"/>
            <a:chOff x="12258" y="2290"/>
            <a:chExt cx="2974" cy="3161"/>
          </a:xfrm>
        </p:grpSpPr>
        <p:sp>
          <p:nvSpPr>
            <p:cNvPr id="7" name="文本框 20"/>
            <p:cNvSpPr txBox="1"/>
            <p:nvPr/>
          </p:nvSpPr>
          <p:spPr>
            <a:xfrm flipH="1">
              <a:off x="12938" y="2290"/>
              <a:ext cx="1468" cy="770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 fontAlgn="auto">
                <a:lnSpc>
                  <a:spcPct val="120000"/>
                </a:lnSpc>
                <a:defRPr/>
              </a:pPr>
              <a:r>
                <a:rPr lang="en-US" altLang="zh-CN" sz="2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Arial" panose="020B0604020202020204" pitchFamily="34" charset="0"/>
                </a:rPr>
                <a:t>2022/01</a:t>
              </a:r>
              <a:r>
                <a:rPr lang="zh-CN" altLang="en-US" sz="2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Arial" panose="020B0604020202020204" pitchFamily="34" charset="0"/>
                </a:rPr>
                <a:t> </a:t>
              </a:r>
              <a:endPara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rial" panose="020B0604020202020204" pitchFamily="34" charset="0"/>
              </a:endParaRPr>
            </a:p>
          </p:txBody>
        </p:sp>
        <p:sp>
          <p:nvSpPr>
            <p:cNvPr id="8" name="文本框 27"/>
            <p:cNvSpPr txBox="1">
              <a:spLocks noChangeArrowheads="1"/>
            </p:cNvSpPr>
            <p:nvPr/>
          </p:nvSpPr>
          <p:spPr bwMode="auto">
            <a:xfrm flipH="1">
              <a:off x="12258" y="2961"/>
              <a:ext cx="2974" cy="24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1400" dirty="0">
                  <a:latin typeface="微軟正黑體" pitchFamily="34" charset="-120"/>
                  <a:ea typeface="微軟正黑體" pitchFamily="34" charset="-120"/>
                </a:rPr>
                <a:t>達成目標：</a:t>
              </a:r>
              <a:endParaRPr lang="en-US" altLang="zh-CN" sz="1400" dirty="0">
                <a:latin typeface="微軟正黑體" pitchFamily="34" charset="-120"/>
                <a:ea typeface="微軟正黑體" pitchFamily="34" charset="-120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1400" dirty="0">
                  <a:latin typeface="微軟正黑體" pitchFamily="34" charset="-120"/>
                  <a:ea typeface="微軟正黑體" pitchFamily="34" charset="-120"/>
                </a:rPr>
                <a:t>1. </a:t>
              </a:r>
              <a:r>
                <a:rPr lang="zh-CN" altLang="en-US" sz="1400" dirty="0">
                  <a:latin typeface="微軟正黑體" pitchFamily="34" charset="-120"/>
                  <a:ea typeface="微軟正黑體" pitchFamily="34" charset="-120"/>
                </a:rPr>
                <a:t>能熟練完成</a:t>
              </a:r>
              <a:r>
                <a:rPr lang="zh-CN" altLang="en-US" sz="1400" dirty="0" smtClean="0">
                  <a:latin typeface="微軟正黑體" pitchFamily="34" charset="-120"/>
                  <a:ea typeface="微軟正黑體" pitchFamily="34" charset="-120"/>
                </a:rPr>
                <a:t>與數據處理</a:t>
              </a:r>
              <a:r>
                <a:rPr lang="zh-TW" altLang="zh-TW" sz="1400" dirty="0" smtClean="0">
                  <a:latin typeface="微軟正黑體" pitchFamily="34" charset="-120"/>
                  <a:ea typeface="微軟正黑體" pitchFamily="34" charset="-120"/>
                </a:rPr>
                <a:t>相關</a:t>
              </a:r>
              <a:r>
                <a:rPr lang="zh-CN" altLang="en-US" sz="1400" dirty="0" smtClean="0">
                  <a:latin typeface="微軟正黑體" pitchFamily="34" charset="-120"/>
                  <a:ea typeface="微軟正黑體" pitchFamily="34" charset="-120"/>
                </a:rPr>
                <a:t>的工具代碼編寫。</a:t>
              </a:r>
              <a:r>
                <a:rPr lang="en-US" altLang="zh-CN" sz="1400" dirty="0" smtClean="0">
                  <a:latin typeface="微軟正黑體" pitchFamily="34" charset="-120"/>
                  <a:ea typeface="微軟正黑體" pitchFamily="34" charset="-120"/>
                </a:rPr>
                <a:t> </a:t>
              </a:r>
              <a:endParaRPr lang="en-US" altLang="zh-CN" sz="1400" dirty="0">
                <a:latin typeface="微軟正黑體" pitchFamily="34" charset="-120"/>
                <a:ea typeface="微軟正黑體" pitchFamily="34" charset="-120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1400" dirty="0">
                  <a:latin typeface="微軟正黑體" pitchFamily="34" charset="-120"/>
                  <a:ea typeface="微軟正黑體" pitchFamily="34" charset="-120"/>
                </a:rPr>
                <a:t>2. </a:t>
              </a:r>
              <a:r>
                <a:rPr lang="zh-CN" altLang="en-US" sz="1400" dirty="0" smtClean="0">
                  <a:latin typeface="微軟正黑體" pitchFamily="34" charset="-120"/>
                  <a:ea typeface="微軟正黑體" pitchFamily="34" charset="-120"/>
                </a:rPr>
                <a:t>熟悉數據處理</a:t>
              </a:r>
              <a:r>
                <a:rPr lang="zh-TW" altLang="zh-TW" sz="1400" dirty="0" smtClean="0">
                  <a:latin typeface="微軟正黑體" pitchFamily="34" charset="-120"/>
                  <a:ea typeface="微軟正黑體" pitchFamily="34" charset="-120"/>
                </a:rPr>
                <a:t>相關</a:t>
              </a:r>
              <a:r>
                <a:rPr lang="zh-CN" altLang="en-US" sz="1400" dirty="0" smtClean="0">
                  <a:latin typeface="微軟正黑體" pitchFamily="34" charset="-120"/>
                  <a:ea typeface="微軟正黑體" pitchFamily="34" charset="-120"/>
                </a:rPr>
                <a:t>常見的問題及解決辦法。</a:t>
              </a:r>
              <a:endParaRPr lang="en-US" altLang="zh-CN" sz="1400" dirty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9" name="组合 17"/>
          <p:cNvGrpSpPr>
            <a:grpSpLocks/>
          </p:cNvGrpSpPr>
          <p:nvPr/>
        </p:nvGrpSpPr>
        <p:grpSpPr bwMode="auto">
          <a:xfrm>
            <a:off x="467544" y="1340768"/>
            <a:ext cx="2578100" cy="1759981"/>
            <a:chOff x="12159" y="1520"/>
            <a:chExt cx="4081" cy="3161"/>
          </a:xfrm>
        </p:grpSpPr>
        <p:sp>
          <p:nvSpPr>
            <p:cNvPr id="10" name="文本框 20"/>
            <p:cNvSpPr txBox="1"/>
            <p:nvPr/>
          </p:nvSpPr>
          <p:spPr>
            <a:xfrm flipH="1">
              <a:off x="13071" y="1520"/>
              <a:ext cx="3169" cy="769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 fontAlgn="auto">
                <a:lnSpc>
                  <a:spcPct val="120000"/>
                </a:lnSpc>
                <a:defRPr/>
              </a:pPr>
              <a:r>
                <a:rPr lang="en-US" altLang="zh-CN" sz="2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Arial" panose="020B0604020202020204" pitchFamily="34" charset="0"/>
                </a:rPr>
                <a:t>2022/07</a:t>
              </a:r>
              <a:r>
                <a:rPr lang="zh-CN" altLang="en-US" sz="2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Arial" panose="020B0604020202020204" pitchFamily="34" charset="0"/>
                </a:rPr>
                <a:t> </a:t>
              </a:r>
              <a:endPara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rial" panose="020B0604020202020204" pitchFamily="34" charset="0"/>
              </a:endParaRPr>
            </a:p>
          </p:txBody>
        </p:sp>
        <p:sp>
          <p:nvSpPr>
            <p:cNvPr id="11" name="文本框 19"/>
            <p:cNvSpPr txBox="1">
              <a:spLocks noChangeArrowheads="1"/>
            </p:cNvSpPr>
            <p:nvPr/>
          </p:nvSpPr>
          <p:spPr bwMode="auto">
            <a:xfrm flipH="1">
              <a:off x="12159" y="2193"/>
              <a:ext cx="3991" cy="2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1400" dirty="0">
                  <a:latin typeface="微軟正黑體" pitchFamily="34" charset="-120"/>
                  <a:ea typeface="微軟正黑體" pitchFamily="34" charset="-120"/>
                </a:rPr>
                <a:t>達成目標：</a:t>
              </a:r>
              <a:endParaRPr lang="en-US" altLang="zh-CN" sz="1400" dirty="0">
                <a:latin typeface="微軟正黑體" pitchFamily="34" charset="-120"/>
                <a:ea typeface="微軟正黑體" pitchFamily="34" charset="-120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1400" dirty="0">
                  <a:latin typeface="微軟正黑體" pitchFamily="34" charset="-120"/>
                  <a:ea typeface="微軟正黑體" pitchFamily="34" charset="-120"/>
                </a:rPr>
                <a:t>1. </a:t>
              </a:r>
              <a:r>
                <a:rPr lang="zh-CN" altLang="en-US" sz="1400" dirty="0" smtClean="0">
                  <a:latin typeface="微軟正黑體" pitchFamily="34" charset="-120"/>
                  <a:ea typeface="微軟正黑體" pitchFamily="34" charset="-120"/>
                </a:rPr>
                <a:t>能夠獨自完成多個工具的問題處理或新需求編寫。</a:t>
              </a:r>
              <a:endParaRPr lang="en-US" altLang="zh-CN" sz="1400" dirty="0">
                <a:latin typeface="微軟正黑體" pitchFamily="34" charset="-120"/>
                <a:ea typeface="微軟正黑體" pitchFamily="34" charset="-120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1400" dirty="0">
                  <a:latin typeface="微軟正黑體" pitchFamily="34" charset="-120"/>
                  <a:ea typeface="微軟正黑體" pitchFamily="34" charset="-120"/>
                </a:rPr>
                <a:t>2. </a:t>
              </a:r>
              <a:r>
                <a:rPr lang="zh-CN" altLang="en-US" sz="1400" dirty="0">
                  <a:latin typeface="微軟正黑體" pitchFamily="34" charset="-120"/>
                  <a:ea typeface="微軟正黑體" pitchFamily="34" charset="-120"/>
                </a:rPr>
                <a:t>能夠迅速</a:t>
              </a:r>
              <a:r>
                <a:rPr lang="zh-CN" altLang="en-US" sz="1400" dirty="0" smtClean="0">
                  <a:latin typeface="微軟正黑體" pitchFamily="34" charset="-120"/>
                  <a:ea typeface="微軟正黑體" pitchFamily="34" charset="-120"/>
                </a:rPr>
                <a:t>領會軟體設計師分配</a:t>
              </a:r>
              <a:r>
                <a:rPr lang="zh-CN" altLang="en-US" sz="1400" dirty="0">
                  <a:latin typeface="微軟正黑體" pitchFamily="34" charset="-120"/>
                  <a:ea typeface="微軟正黑體" pitchFamily="34" charset="-120"/>
                </a:rPr>
                <a:t>的任務并按時完成。</a:t>
              </a:r>
              <a:endParaRPr lang="en-US" altLang="zh-CN" sz="1400" dirty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sp>
        <p:nvSpPr>
          <p:cNvPr id="13" name="文本框 20"/>
          <p:cNvSpPr txBox="1"/>
          <p:nvPr/>
        </p:nvSpPr>
        <p:spPr bwMode="auto">
          <a:xfrm flipH="1">
            <a:off x="6617988" y="1125538"/>
            <a:ext cx="1440563" cy="631593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pPr fontAlgn="auto">
              <a:lnSpc>
                <a:spcPct val="120000"/>
              </a:lnSpc>
              <a:defRPr/>
            </a:pP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rial" panose="020B0604020202020204" pitchFamily="34" charset="0"/>
              </a:rPr>
              <a:t>2023/07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rial" panose="020B0604020202020204" pitchFamily="34" charset="0"/>
              </a:rPr>
              <a:t> 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Arial" panose="020B0604020202020204" pitchFamily="34" charset="0"/>
            </a:endParaRPr>
          </a:p>
        </p:txBody>
      </p:sp>
      <p:grpSp>
        <p:nvGrpSpPr>
          <p:cNvPr id="15" name="群組 9"/>
          <p:cNvGrpSpPr>
            <a:grpSpLocks/>
          </p:cNvGrpSpPr>
          <p:nvPr/>
        </p:nvGrpSpPr>
        <p:grpSpPr bwMode="auto">
          <a:xfrm>
            <a:off x="1800225" y="1844824"/>
            <a:ext cx="6840539" cy="4608364"/>
            <a:chOff x="1661826" y="1738870"/>
            <a:chExt cx="6906031" cy="4671455"/>
          </a:xfrm>
        </p:grpSpPr>
        <p:sp>
          <p:nvSpPr>
            <p:cNvPr id="16" name="椭圆 16"/>
            <p:cNvSpPr/>
            <p:nvPr/>
          </p:nvSpPr>
          <p:spPr>
            <a:xfrm>
              <a:off x="2933493" y="1738870"/>
              <a:ext cx="544918" cy="547139"/>
            </a:xfrm>
            <a:prstGeom prst="ellipse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椭圆 30"/>
            <p:cNvSpPr/>
            <p:nvPr/>
          </p:nvSpPr>
          <p:spPr>
            <a:xfrm>
              <a:off x="8022939" y="2554601"/>
              <a:ext cx="544918" cy="547139"/>
            </a:xfrm>
            <a:prstGeom prst="ellipse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椭圆 9"/>
            <p:cNvSpPr/>
            <p:nvPr/>
          </p:nvSpPr>
          <p:spPr>
            <a:xfrm>
              <a:off x="1661826" y="3454162"/>
              <a:ext cx="544918" cy="547139"/>
            </a:xfrm>
            <a:prstGeom prst="ellips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奔跑"/>
            <p:cNvSpPr/>
            <p:nvPr/>
          </p:nvSpPr>
          <p:spPr bwMode="auto">
            <a:xfrm rot="19080000">
              <a:off x="2697031" y="3599639"/>
              <a:ext cx="1256516" cy="1301870"/>
            </a:xfrm>
            <a:custGeom>
              <a:avLst/>
              <a:gdLst>
                <a:gd name="T0" fmla="*/ 803970 w 12269552"/>
                <a:gd name="T1" fmla="*/ 262762 h 11753851"/>
                <a:gd name="T2" fmla="*/ 1171916 w 12269552"/>
                <a:gd name="T3" fmla="*/ 262762 h 11753851"/>
                <a:gd name="T4" fmla="*/ 1241319 w 12269552"/>
                <a:gd name="T5" fmla="*/ 290855 h 11753851"/>
                <a:gd name="T6" fmla="*/ 1475966 w 12269552"/>
                <a:gd name="T7" fmla="*/ 525518 h 11753851"/>
                <a:gd name="T8" fmla="*/ 1670404 w 12269552"/>
                <a:gd name="T9" fmla="*/ 331067 h 11753851"/>
                <a:gd name="T10" fmla="*/ 1721079 w 12269552"/>
                <a:gd name="T11" fmla="*/ 312889 h 11753851"/>
                <a:gd name="T12" fmla="*/ 1800397 w 12269552"/>
                <a:gd name="T13" fmla="*/ 391661 h 11753851"/>
                <a:gd name="T14" fmla="*/ 1782220 w 12269552"/>
                <a:gd name="T15" fmla="*/ 441238 h 11753851"/>
                <a:gd name="T16" fmla="*/ 1547572 w 12269552"/>
                <a:gd name="T17" fmla="*/ 678105 h 11753851"/>
                <a:gd name="T18" fmla="*/ 1419232 w 12269552"/>
                <a:gd name="T19" fmla="*/ 688571 h 11753851"/>
                <a:gd name="T20" fmla="*/ 1275469 w 12269552"/>
                <a:gd name="T21" fmla="*/ 544247 h 11753851"/>
                <a:gd name="T22" fmla="*/ 1050185 w 12269552"/>
                <a:gd name="T23" fmla="*/ 804250 h 11753851"/>
                <a:gd name="T24" fmla="*/ 1256190 w 12269552"/>
                <a:gd name="T25" fmla="*/ 1010268 h 11753851"/>
                <a:gd name="T26" fmla="*/ 1274918 w 12269552"/>
                <a:gd name="T27" fmla="*/ 1130905 h 11753851"/>
                <a:gd name="T28" fmla="*/ 1159247 w 12269552"/>
                <a:gd name="T29" fmla="*/ 1646503 h 11753851"/>
                <a:gd name="T30" fmla="*/ 1063405 w 12269552"/>
                <a:gd name="T31" fmla="*/ 1724724 h 11753851"/>
                <a:gd name="T32" fmla="*/ 965360 w 12269552"/>
                <a:gd name="T33" fmla="*/ 1626672 h 11753851"/>
                <a:gd name="T34" fmla="*/ 968114 w 12269552"/>
                <a:gd name="T35" fmla="*/ 1601884 h 11753851"/>
                <a:gd name="T36" fmla="*/ 1063405 w 12269552"/>
                <a:gd name="T37" fmla="*/ 1179380 h 11753851"/>
                <a:gd name="T38" fmla="*/ 828757 w 12269552"/>
                <a:gd name="T39" fmla="*/ 951327 h 11753851"/>
                <a:gd name="T40" fmla="*/ 627709 w 12269552"/>
                <a:gd name="T41" fmla="*/ 1176075 h 11753851"/>
                <a:gd name="T42" fmla="*/ 508182 w 12269552"/>
                <a:gd name="T43" fmla="*/ 1213533 h 11753851"/>
                <a:gd name="T44" fmla="*/ 100027 w 12269552"/>
                <a:gd name="T45" fmla="*/ 1214084 h 11753851"/>
                <a:gd name="T46" fmla="*/ 2533 w 12269552"/>
                <a:gd name="T47" fmla="*/ 1137515 h 11753851"/>
                <a:gd name="T48" fmla="*/ 75791 w 12269552"/>
                <a:gd name="T49" fmla="*/ 1020735 h 11753851"/>
                <a:gd name="T50" fmla="*/ 100578 w 12269552"/>
                <a:gd name="T51" fmla="*/ 1018531 h 11753851"/>
                <a:gd name="T52" fmla="*/ 451999 w 12269552"/>
                <a:gd name="T53" fmla="*/ 1019633 h 11753851"/>
                <a:gd name="T54" fmla="*/ 971969 w 12269552"/>
                <a:gd name="T55" fmla="*/ 417001 h 11753851"/>
                <a:gd name="T56" fmla="*/ 835918 w 12269552"/>
                <a:gd name="T57" fmla="*/ 416450 h 11753851"/>
                <a:gd name="T58" fmla="*/ 599617 w 12269552"/>
                <a:gd name="T59" fmla="*/ 689122 h 11753851"/>
                <a:gd name="T60" fmla="*/ 541231 w 12269552"/>
                <a:gd name="T61" fmla="*/ 716664 h 11753851"/>
                <a:gd name="T62" fmla="*/ 464667 w 12269552"/>
                <a:gd name="T63" fmla="*/ 640647 h 11753851"/>
                <a:gd name="T64" fmla="*/ 490556 w 12269552"/>
                <a:gd name="T65" fmla="*/ 583358 h 11753851"/>
                <a:gd name="T66" fmla="*/ 745033 w 12269552"/>
                <a:gd name="T67" fmla="*/ 290304 h 11753851"/>
                <a:gd name="T68" fmla="*/ 803970 w 12269552"/>
                <a:gd name="T69" fmla="*/ 262762 h 11753851"/>
                <a:gd name="T70" fmla="*/ 1357685 w 12269552"/>
                <a:gd name="T71" fmla="*/ 0 h 11753851"/>
                <a:gd name="T72" fmla="*/ 1509449 w 12269552"/>
                <a:gd name="T73" fmla="*/ 151764 h 11753851"/>
                <a:gd name="T74" fmla="*/ 1357685 w 12269552"/>
                <a:gd name="T75" fmla="*/ 303527 h 11753851"/>
                <a:gd name="T76" fmla="*/ 1205921 w 12269552"/>
                <a:gd name="T77" fmla="*/ 151764 h 11753851"/>
                <a:gd name="T78" fmla="*/ 1357685 w 12269552"/>
                <a:gd name="T79" fmla="*/ 0 h 1175385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2269552" h="11753851">
                  <a:moveTo>
                    <a:pt x="5478990" y="1790700"/>
                  </a:moveTo>
                  <a:cubicBezTo>
                    <a:pt x="7986505" y="1790700"/>
                    <a:pt x="7986505" y="1790700"/>
                    <a:pt x="7986505" y="1790700"/>
                  </a:cubicBezTo>
                  <a:cubicBezTo>
                    <a:pt x="8170440" y="1790700"/>
                    <a:pt x="8335605" y="1862026"/>
                    <a:pt x="8459480" y="1982155"/>
                  </a:cubicBezTo>
                  <a:cubicBezTo>
                    <a:pt x="10058584" y="3581364"/>
                    <a:pt x="10058584" y="3581364"/>
                    <a:pt x="10058584" y="3581364"/>
                  </a:cubicBezTo>
                  <a:cubicBezTo>
                    <a:pt x="11383663" y="2256197"/>
                    <a:pt x="11383663" y="2256197"/>
                    <a:pt x="11383663" y="2256197"/>
                  </a:cubicBezTo>
                  <a:cubicBezTo>
                    <a:pt x="11477507" y="2177363"/>
                    <a:pt x="11597628" y="2132315"/>
                    <a:pt x="11729010" y="2132315"/>
                  </a:cubicBezTo>
                  <a:cubicBezTo>
                    <a:pt x="12029311" y="2132315"/>
                    <a:pt x="12269552" y="2372572"/>
                    <a:pt x="12269552" y="2669139"/>
                  </a:cubicBezTo>
                  <a:cubicBezTo>
                    <a:pt x="12269552" y="2796776"/>
                    <a:pt x="12220753" y="2916904"/>
                    <a:pt x="12145678" y="3007000"/>
                  </a:cubicBezTo>
                  <a:cubicBezTo>
                    <a:pt x="10546573" y="4621226"/>
                    <a:pt x="10546573" y="4621226"/>
                    <a:pt x="10546573" y="4621226"/>
                  </a:cubicBezTo>
                  <a:cubicBezTo>
                    <a:pt x="10062338" y="5105494"/>
                    <a:pt x="9671946" y="4692552"/>
                    <a:pt x="9671946" y="4692552"/>
                  </a:cubicBezTo>
                  <a:cubicBezTo>
                    <a:pt x="8692213" y="3709001"/>
                    <a:pt x="8692213" y="3709001"/>
                    <a:pt x="8692213" y="3709001"/>
                  </a:cubicBezTo>
                  <a:cubicBezTo>
                    <a:pt x="7156923" y="5480895"/>
                    <a:pt x="7156923" y="5480895"/>
                    <a:pt x="7156923" y="5480895"/>
                  </a:cubicBezTo>
                  <a:cubicBezTo>
                    <a:pt x="8560831" y="6884896"/>
                    <a:pt x="8560831" y="6884896"/>
                    <a:pt x="8560831" y="6884896"/>
                  </a:cubicBezTo>
                  <a:cubicBezTo>
                    <a:pt x="8560831" y="6884896"/>
                    <a:pt x="8857379" y="7158939"/>
                    <a:pt x="8688459" y="7707025"/>
                  </a:cubicBezTo>
                  <a:cubicBezTo>
                    <a:pt x="7900169" y="11220781"/>
                    <a:pt x="7900169" y="11220781"/>
                    <a:pt x="7900169" y="11220781"/>
                  </a:cubicBezTo>
                  <a:cubicBezTo>
                    <a:pt x="7840108" y="11524856"/>
                    <a:pt x="7569837" y="11753851"/>
                    <a:pt x="7247013" y="11753851"/>
                  </a:cubicBezTo>
                  <a:cubicBezTo>
                    <a:pt x="6879144" y="11753851"/>
                    <a:pt x="6578843" y="11453530"/>
                    <a:pt x="6578843" y="11085637"/>
                  </a:cubicBezTo>
                  <a:cubicBezTo>
                    <a:pt x="6578843" y="11025572"/>
                    <a:pt x="6586351" y="10969262"/>
                    <a:pt x="6597612" y="10916706"/>
                  </a:cubicBezTo>
                  <a:cubicBezTo>
                    <a:pt x="7247013" y="8037378"/>
                    <a:pt x="7247013" y="8037378"/>
                    <a:pt x="7247013" y="8037378"/>
                  </a:cubicBezTo>
                  <a:cubicBezTo>
                    <a:pt x="5647909" y="6483216"/>
                    <a:pt x="5647909" y="6483216"/>
                    <a:pt x="5647909" y="6483216"/>
                  </a:cubicBezTo>
                  <a:cubicBezTo>
                    <a:pt x="4277784" y="8014854"/>
                    <a:pt x="4277784" y="8014854"/>
                    <a:pt x="4277784" y="8014854"/>
                  </a:cubicBezTo>
                  <a:cubicBezTo>
                    <a:pt x="4277784" y="8014854"/>
                    <a:pt x="4056312" y="8288897"/>
                    <a:pt x="3463217" y="8270127"/>
                  </a:cubicBezTo>
                  <a:cubicBezTo>
                    <a:pt x="681676" y="8273881"/>
                    <a:pt x="681676" y="8273881"/>
                    <a:pt x="681676" y="8273881"/>
                  </a:cubicBezTo>
                  <a:cubicBezTo>
                    <a:pt x="370114" y="8277635"/>
                    <a:pt x="88581" y="8067410"/>
                    <a:pt x="17260" y="7752073"/>
                  </a:cubicBezTo>
                  <a:cubicBezTo>
                    <a:pt x="-65323" y="7391688"/>
                    <a:pt x="156149" y="7038811"/>
                    <a:pt x="516511" y="6956222"/>
                  </a:cubicBezTo>
                  <a:cubicBezTo>
                    <a:pt x="572817" y="6944960"/>
                    <a:pt x="629124" y="6941206"/>
                    <a:pt x="685430" y="6941206"/>
                  </a:cubicBezTo>
                  <a:cubicBezTo>
                    <a:pt x="3080333" y="6948714"/>
                    <a:pt x="3080333" y="6948714"/>
                    <a:pt x="3080333" y="6948714"/>
                  </a:cubicBezTo>
                  <a:cubicBezTo>
                    <a:pt x="6623888" y="2841824"/>
                    <a:pt x="6623888" y="2841824"/>
                    <a:pt x="6623888" y="2841824"/>
                  </a:cubicBezTo>
                  <a:lnTo>
                    <a:pt x="5696708" y="2838070"/>
                  </a:lnTo>
                  <a:cubicBezTo>
                    <a:pt x="4086342" y="4696306"/>
                    <a:pt x="4086342" y="4696306"/>
                    <a:pt x="4086342" y="4696306"/>
                  </a:cubicBezTo>
                  <a:cubicBezTo>
                    <a:pt x="3992498" y="4812681"/>
                    <a:pt x="3849855" y="4884007"/>
                    <a:pt x="3688443" y="4884007"/>
                  </a:cubicBezTo>
                  <a:cubicBezTo>
                    <a:pt x="3399403" y="4884007"/>
                    <a:pt x="3166669" y="4651258"/>
                    <a:pt x="3166669" y="4365953"/>
                  </a:cubicBezTo>
                  <a:cubicBezTo>
                    <a:pt x="3166669" y="4208284"/>
                    <a:pt x="3234237" y="4069386"/>
                    <a:pt x="3343097" y="3975536"/>
                  </a:cubicBezTo>
                  <a:cubicBezTo>
                    <a:pt x="5077337" y="1978401"/>
                    <a:pt x="5077337" y="1978401"/>
                    <a:pt x="5077337" y="1978401"/>
                  </a:cubicBezTo>
                  <a:cubicBezTo>
                    <a:pt x="5171181" y="1862026"/>
                    <a:pt x="5313824" y="1790700"/>
                    <a:pt x="5478990" y="1790700"/>
                  </a:cubicBezTo>
                  <a:close/>
                  <a:moveTo>
                    <a:pt x="9252509" y="0"/>
                  </a:moveTo>
                  <a:cubicBezTo>
                    <a:pt x="9823713" y="0"/>
                    <a:pt x="10286766" y="463053"/>
                    <a:pt x="10286766" y="1034257"/>
                  </a:cubicBezTo>
                  <a:cubicBezTo>
                    <a:pt x="10286766" y="1605461"/>
                    <a:pt x="9823713" y="2068514"/>
                    <a:pt x="9252509" y="2068514"/>
                  </a:cubicBezTo>
                  <a:cubicBezTo>
                    <a:pt x="8681305" y="2068514"/>
                    <a:pt x="8218252" y="1605461"/>
                    <a:pt x="8218252" y="1034257"/>
                  </a:cubicBezTo>
                  <a:cubicBezTo>
                    <a:pt x="8218252" y="463053"/>
                    <a:pt x="8681305" y="0"/>
                    <a:pt x="9252509" y="0"/>
                  </a:cubicBezTo>
                  <a:close/>
                </a:path>
              </a:pathLst>
            </a:cu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  <p:sp>
          <p:nvSpPr>
            <p:cNvPr id="20" name="同侧圆角矩形 2"/>
            <p:cNvSpPr/>
            <p:nvPr/>
          </p:nvSpPr>
          <p:spPr>
            <a:xfrm>
              <a:off x="2206744" y="5243630"/>
              <a:ext cx="1150738" cy="1166695"/>
            </a:xfrm>
            <a:prstGeom prst="round2SameRect">
              <a:avLst>
                <a:gd name="adj1" fmla="val 50000"/>
                <a:gd name="adj2" fmla="val 0"/>
              </a:avLst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同侧圆角矩形 4"/>
            <p:cNvSpPr/>
            <p:nvPr/>
          </p:nvSpPr>
          <p:spPr>
            <a:xfrm>
              <a:off x="3525765" y="4516256"/>
              <a:ext cx="1152340" cy="1894069"/>
            </a:xfrm>
            <a:prstGeom prst="round2SameRect">
              <a:avLst>
                <a:gd name="adj1" fmla="val 50000"/>
                <a:gd name="adj2" fmla="val 0"/>
              </a:avLst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同侧圆角矩形 5"/>
            <p:cNvSpPr/>
            <p:nvPr/>
          </p:nvSpPr>
          <p:spPr>
            <a:xfrm>
              <a:off x="4846390" y="3790493"/>
              <a:ext cx="1150738" cy="2619832"/>
            </a:xfrm>
            <a:prstGeom prst="round2SameRect">
              <a:avLst>
                <a:gd name="adj1" fmla="val 50000"/>
                <a:gd name="adj2" fmla="val 0"/>
              </a:avLst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3" name="同侧圆角矩形 6"/>
            <p:cNvSpPr/>
            <p:nvPr/>
          </p:nvSpPr>
          <p:spPr>
            <a:xfrm>
              <a:off x="6165410" y="3064728"/>
              <a:ext cx="1150738" cy="3345597"/>
            </a:xfrm>
            <a:prstGeom prst="round2SameRect">
              <a:avLst>
                <a:gd name="adj1" fmla="val 50000"/>
                <a:gd name="adj2" fmla="val 0"/>
              </a:avLst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4" name="公文包"/>
            <p:cNvSpPr/>
            <p:nvPr/>
          </p:nvSpPr>
          <p:spPr>
            <a:xfrm>
              <a:off x="1814083" y="3581292"/>
              <a:ext cx="253226" cy="255868"/>
            </a:xfrm>
            <a:custGeom>
              <a:avLst/>
              <a:gdLst>
                <a:gd name="connsiteX0" fmla="*/ 3261356 w 3261356"/>
                <a:gd name="connsiteY0" fmla="*/ 1385789 h 2766950"/>
                <a:gd name="connsiteX1" fmla="*/ 3261356 w 3261356"/>
                <a:gd name="connsiteY1" fmla="*/ 2634211 h 2766950"/>
                <a:gd name="connsiteX2" fmla="*/ 3259675 w 3261356"/>
                <a:gd name="connsiteY2" fmla="*/ 2649333 h 2766950"/>
                <a:gd name="connsiteX3" fmla="*/ 3256313 w 3261356"/>
                <a:gd name="connsiteY3" fmla="*/ 2662775 h 2766950"/>
                <a:gd name="connsiteX4" fmla="*/ 3252951 w 3261356"/>
                <a:gd name="connsiteY4" fmla="*/ 2674537 h 2766950"/>
                <a:gd name="connsiteX5" fmla="*/ 3244545 w 3261356"/>
                <a:gd name="connsiteY5" fmla="*/ 2686298 h 2766950"/>
                <a:gd name="connsiteX6" fmla="*/ 3237821 w 3261356"/>
                <a:gd name="connsiteY6" fmla="*/ 2698060 h 2766950"/>
                <a:gd name="connsiteX7" fmla="*/ 3229415 w 3261356"/>
                <a:gd name="connsiteY7" fmla="*/ 2709822 h 2766950"/>
                <a:gd name="connsiteX8" fmla="*/ 3217647 w 3261356"/>
                <a:gd name="connsiteY8" fmla="*/ 2719903 h 2766950"/>
                <a:gd name="connsiteX9" fmla="*/ 3202517 w 3261356"/>
                <a:gd name="connsiteY9" fmla="*/ 2729985 h 2766950"/>
                <a:gd name="connsiteX10" fmla="*/ 3175619 w 3261356"/>
                <a:gd name="connsiteY10" fmla="*/ 2746787 h 2766950"/>
                <a:gd name="connsiteX11" fmla="*/ 3141997 w 3261356"/>
                <a:gd name="connsiteY11" fmla="*/ 2758549 h 2766950"/>
                <a:gd name="connsiteX12" fmla="*/ 3105013 w 3261356"/>
                <a:gd name="connsiteY12" fmla="*/ 2765270 h 2766950"/>
                <a:gd name="connsiteX13" fmla="*/ 3066347 w 3261356"/>
                <a:gd name="connsiteY13" fmla="*/ 2766950 h 2766950"/>
                <a:gd name="connsiteX14" fmla="*/ 196690 w 3261356"/>
                <a:gd name="connsiteY14" fmla="*/ 2766950 h 2766950"/>
                <a:gd name="connsiteX15" fmla="*/ 158024 w 3261356"/>
                <a:gd name="connsiteY15" fmla="*/ 2765270 h 2766950"/>
                <a:gd name="connsiteX16" fmla="*/ 121040 w 3261356"/>
                <a:gd name="connsiteY16" fmla="*/ 2758549 h 2766950"/>
                <a:gd name="connsiteX17" fmla="*/ 87418 w 3261356"/>
                <a:gd name="connsiteY17" fmla="*/ 2746787 h 2766950"/>
                <a:gd name="connsiteX18" fmla="*/ 57158 w 3261356"/>
                <a:gd name="connsiteY18" fmla="*/ 2729985 h 2766950"/>
                <a:gd name="connsiteX19" fmla="*/ 47071 w 3261356"/>
                <a:gd name="connsiteY19" fmla="*/ 2719903 h 2766950"/>
                <a:gd name="connsiteX20" fmla="*/ 35303 w 3261356"/>
                <a:gd name="connsiteY20" fmla="*/ 2709822 h 2766950"/>
                <a:gd name="connsiteX21" fmla="*/ 25217 w 3261356"/>
                <a:gd name="connsiteY21" fmla="*/ 2698060 h 2766950"/>
                <a:gd name="connsiteX22" fmla="*/ 16811 w 3261356"/>
                <a:gd name="connsiteY22" fmla="*/ 2686298 h 2766950"/>
                <a:gd name="connsiteX23" fmla="*/ 8405 w 3261356"/>
                <a:gd name="connsiteY23" fmla="*/ 2674537 h 2766950"/>
                <a:gd name="connsiteX24" fmla="*/ 5043 w 3261356"/>
                <a:gd name="connsiteY24" fmla="*/ 2662775 h 2766950"/>
                <a:gd name="connsiteX25" fmla="*/ 1681 w 3261356"/>
                <a:gd name="connsiteY25" fmla="*/ 2649333 h 2766950"/>
                <a:gd name="connsiteX26" fmla="*/ 0 w 3261356"/>
                <a:gd name="connsiteY26" fmla="*/ 2634211 h 2766950"/>
                <a:gd name="connsiteX27" fmla="*/ 0 w 3261356"/>
                <a:gd name="connsiteY27" fmla="*/ 1389150 h 2766950"/>
                <a:gd name="connsiteX28" fmla="*/ 196690 w 3261356"/>
                <a:gd name="connsiteY28" fmla="*/ 1441237 h 2766950"/>
                <a:gd name="connsiteX29" fmla="*/ 406829 w 3261356"/>
                <a:gd name="connsiteY29" fmla="*/ 1495005 h 2766950"/>
                <a:gd name="connsiteX30" fmla="*/ 660677 w 3261356"/>
                <a:gd name="connsiteY30" fmla="*/ 1555494 h 2766950"/>
                <a:gd name="connsiteX31" fmla="*/ 795165 w 3261356"/>
                <a:gd name="connsiteY31" fmla="*/ 1589099 h 2766950"/>
                <a:gd name="connsiteX32" fmla="*/ 933017 w 3261356"/>
                <a:gd name="connsiteY32" fmla="*/ 1619343 h 2766950"/>
                <a:gd name="connsiteX33" fmla="*/ 1067506 w 3261356"/>
                <a:gd name="connsiteY33" fmla="*/ 1646227 h 2766950"/>
                <a:gd name="connsiteX34" fmla="*/ 1200314 w 3261356"/>
                <a:gd name="connsiteY34" fmla="*/ 1671431 h 2766950"/>
                <a:gd name="connsiteX35" fmla="*/ 1326397 w 3261356"/>
                <a:gd name="connsiteY35" fmla="*/ 1693274 h 2766950"/>
                <a:gd name="connsiteX36" fmla="*/ 1442394 w 3261356"/>
                <a:gd name="connsiteY36" fmla="*/ 1708396 h 2766950"/>
                <a:gd name="connsiteX37" fmla="*/ 1544942 w 3261356"/>
                <a:gd name="connsiteY37" fmla="*/ 1720158 h 2766950"/>
                <a:gd name="connsiteX38" fmla="*/ 1588650 w 3261356"/>
                <a:gd name="connsiteY38" fmla="*/ 1723518 h 2766950"/>
                <a:gd name="connsiteX39" fmla="*/ 1630678 w 3261356"/>
                <a:gd name="connsiteY39" fmla="*/ 1725199 h 2766950"/>
                <a:gd name="connsiteX40" fmla="*/ 1672706 w 3261356"/>
                <a:gd name="connsiteY40" fmla="*/ 1723518 h 2766950"/>
                <a:gd name="connsiteX41" fmla="*/ 1719777 w 3261356"/>
                <a:gd name="connsiteY41" fmla="*/ 1720158 h 2766950"/>
                <a:gd name="connsiteX42" fmla="*/ 1820644 w 3261356"/>
                <a:gd name="connsiteY42" fmla="*/ 1708396 h 2766950"/>
                <a:gd name="connsiteX43" fmla="*/ 1934959 w 3261356"/>
                <a:gd name="connsiteY43" fmla="*/ 1693274 h 2766950"/>
                <a:gd name="connsiteX44" fmla="*/ 2061043 w 3261356"/>
                <a:gd name="connsiteY44" fmla="*/ 1671431 h 2766950"/>
                <a:gd name="connsiteX45" fmla="*/ 2193850 w 3261356"/>
                <a:gd name="connsiteY45" fmla="*/ 1646227 h 2766950"/>
                <a:gd name="connsiteX46" fmla="*/ 2330020 w 3261356"/>
                <a:gd name="connsiteY46" fmla="*/ 1615983 h 2766950"/>
                <a:gd name="connsiteX47" fmla="*/ 2466190 w 3261356"/>
                <a:gd name="connsiteY47" fmla="*/ 1585738 h 2766950"/>
                <a:gd name="connsiteX48" fmla="*/ 2602360 w 3261356"/>
                <a:gd name="connsiteY48" fmla="*/ 1553814 h 2766950"/>
                <a:gd name="connsiteX49" fmla="*/ 2854527 w 3261356"/>
                <a:gd name="connsiteY49" fmla="*/ 1493325 h 2766950"/>
                <a:gd name="connsiteX50" fmla="*/ 3066347 w 3261356"/>
                <a:gd name="connsiteY50" fmla="*/ 1437877 h 2766950"/>
                <a:gd name="connsiteX51" fmla="*/ 1508607 w 3261356"/>
                <a:gd name="connsiteY51" fmla="*/ 1206475 h 2766950"/>
                <a:gd name="connsiteX52" fmla="*/ 1417230 w 3261356"/>
                <a:gd name="connsiteY52" fmla="*/ 1297852 h 2766950"/>
                <a:gd name="connsiteX53" fmla="*/ 1417230 w 3261356"/>
                <a:gd name="connsiteY53" fmla="*/ 1314415 h 2766950"/>
                <a:gd name="connsiteX54" fmla="*/ 1508607 w 3261356"/>
                <a:gd name="connsiteY54" fmla="*/ 1405791 h 2766950"/>
                <a:gd name="connsiteX55" fmla="*/ 1752750 w 3261356"/>
                <a:gd name="connsiteY55" fmla="*/ 1405791 h 2766950"/>
                <a:gd name="connsiteX56" fmla="*/ 1844126 w 3261356"/>
                <a:gd name="connsiteY56" fmla="*/ 1314415 h 2766950"/>
                <a:gd name="connsiteX57" fmla="*/ 1844126 w 3261356"/>
                <a:gd name="connsiteY57" fmla="*/ 1297852 h 2766950"/>
                <a:gd name="connsiteX58" fmla="*/ 1752750 w 3261356"/>
                <a:gd name="connsiteY58" fmla="*/ 1206475 h 2766950"/>
                <a:gd name="connsiteX59" fmla="*/ 1630678 w 3261356"/>
                <a:gd name="connsiteY59" fmla="*/ 174304 h 2766950"/>
                <a:gd name="connsiteX60" fmla="*/ 1114624 w 3261356"/>
                <a:gd name="connsiteY60" fmla="*/ 469036 h 2766950"/>
                <a:gd name="connsiteX61" fmla="*/ 1111230 w 3261356"/>
                <a:gd name="connsiteY61" fmla="*/ 492633 h 2766950"/>
                <a:gd name="connsiteX62" fmla="*/ 2150126 w 3261356"/>
                <a:gd name="connsiteY62" fmla="*/ 492633 h 2766950"/>
                <a:gd name="connsiteX63" fmla="*/ 2146731 w 3261356"/>
                <a:gd name="connsiteY63" fmla="*/ 469036 h 2766950"/>
                <a:gd name="connsiteX64" fmla="*/ 1630678 w 3261356"/>
                <a:gd name="connsiteY64" fmla="*/ 174304 h 2766950"/>
                <a:gd name="connsiteX65" fmla="*/ 1630678 w 3261356"/>
                <a:gd name="connsiteY65" fmla="*/ 0 h 2766950"/>
                <a:gd name="connsiteX66" fmla="*/ 2269992 w 3261356"/>
                <a:gd name="connsiteY66" fmla="*/ 488510 h 2766950"/>
                <a:gd name="connsiteX67" fmla="*/ 2270238 w 3261356"/>
                <a:gd name="connsiteY67" fmla="*/ 492633 h 2766950"/>
                <a:gd name="connsiteX68" fmla="*/ 3066347 w 3261356"/>
                <a:gd name="connsiteY68" fmla="*/ 492633 h 2766950"/>
                <a:gd name="connsiteX69" fmla="*/ 3105012 w 3261356"/>
                <a:gd name="connsiteY69" fmla="*/ 494313 h 2766950"/>
                <a:gd name="connsiteX70" fmla="*/ 3141998 w 3261356"/>
                <a:gd name="connsiteY70" fmla="*/ 501035 h 2766950"/>
                <a:gd name="connsiteX71" fmla="*/ 3175621 w 3261356"/>
                <a:gd name="connsiteY71" fmla="*/ 512796 h 2766950"/>
                <a:gd name="connsiteX72" fmla="*/ 3202518 w 3261356"/>
                <a:gd name="connsiteY72" fmla="*/ 529599 h 2766950"/>
                <a:gd name="connsiteX73" fmla="*/ 3217649 w 3261356"/>
                <a:gd name="connsiteY73" fmla="*/ 539681 h 2766950"/>
                <a:gd name="connsiteX74" fmla="*/ 3229416 w 3261356"/>
                <a:gd name="connsiteY74" fmla="*/ 549763 h 2766950"/>
                <a:gd name="connsiteX75" fmla="*/ 3237821 w 3261356"/>
                <a:gd name="connsiteY75" fmla="*/ 561524 h 2766950"/>
                <a:gd name="connsiteX76" fmla="*/ 3244546 w 3261356"/>
                <a:gd name="connsiteY76" fmla="*/ 573285 h 2766950"/>
                <a:gd name="connsiteX77" fmla="*/ 3252951 w 3261356"/>
                <a:gd name="connsiteY77" fmla="*/ 585046 h 2766950"/>
                <a:gd name="connsiteX78" fmla="*/ 3256314 w 3261356"/>
                <a:gd name="connsiteY78" fmla="*/ 596807 h 2766950"/>
                <a:gd name="connsiteX79" fmla="*/ 3259676 w 3261356"/>
                <a:gd name="connsiteY79" fmla="*/ 610251 h 2766950"/>
                <a:gd name="connsiteX80" fmla="*/ 3261356 w 3261356"/>
                <a:gd name="connsiteY80" fmla="*/ 625372 h 2766950"/>
                <a:gd name="connsiteX81" fmla="*/ 3261356 w 3261356"/>
                <a:gd name="connsiteY81" fmla="*/ 1326877 h 2766950"/>
                <a:gd name="connsiteX82" fmla="*/ 3261353 w 3261356"/>
                <a:gd name="connsiteY82" fmla="*/ 1326877 h 2766950"/>
                <a:gd name="connsiteX83" fmla="*/ 3261350 w 3261356"/>
                <a:gd name="connsiteY83" fmla="*/ 1326880 h 2766950"/>
                <a:gd name="connsiteX84" fmla="*/ 3066350 w 3261356"/>
                <a:gd name="connsiteY84" fmla="*/ 1378964 h 2766950"/>
                <a:gd name="connsiteX85" fmla="*/ 2854531 w 3261356"/>
                <a:gd name="connsiteY85" fmla="*/ 1434413 h 2766950"/>
                <a:gd name="connsiteX86" fmla="*/ 2602365 w 3261356"/>
                <a:gd name="connsiteY86" fmla="*/ 1494902 h 2766950"/>
                <a:gd name="connsiteX87" fmla="*/ 2466193 w 3261356"/>
                <a:gd name="connsiteY87" fmla="*/ 1526826 h 2766950"/>
                <a:gd name="connsiteX88" fmla="*/ 2330026 w 3261356"/>
                <a:gd name="connsiteY88" fmla="*/ 1557071 h 2766950"/>
                <a:gd name="connsiteX89" fmla="*/ 2193854 w 3261356"/>
                <a:gd name="connsiteY89" fmla="*/ 1587315 h 2766950"/>
                <a:gd name="connsiteX90" fmla="*/ 2061046 w 3261356"/>
                <a:gd name="connsiteY90" fmla="*/ 1612517 h 2766950"/>
                <a:gd name="connsiteX91" fmla="*/ 1934963 w 3261356"/>
                <a:gd name="connsiteY91" fmla="*/ 1634360 h 2766950"/>
                <a:gd name="connsiteX92" fmla="*/ 1820647 w 3261356"/>
                <a:gd name="connsiteY92" fmla="*/ 1649484 h 2766950"/>
                <a:gd name="connsiteX93" fmla="*/ 1719781 w 3261356"/>
                <a:gd name="connsiteY93" fmla="*/ 1661245 h 2766950"/>
                <a:gd name="connsiteX94" fmla="*/ 1672711 w 3261356"/>
                <a:gd name="connsiteY94" fmla="*/ 1664604 h 2766950"/>
                <a:gd name="connsiteX95" fmla="*/ 1630683 w 3261356"/>
                <a:gd name="connsiteY95" fmla="*/ 1666287 h 2766950"/>
                <a:gd name="connsiteX96" fmla="*/ 1588655 w 3261356"/>
                <a:gd name="connsiteY96" fmla="*/ 1664604 h 2766950"/>
                <a:gd name="connsiteX97" fmla="*/ 1544944 w 3261356"/>
                <a:gd name="connsiteY97" fmla="*/ 1661245 h 2766950"/>
                <a:gd name="connsiteX98" fmla="*/ 1442396 w 3261356"/>
                <a:gd name="connsiteY98" fmla="*/ 1649484 h 2766950"/>
                <a:gd name="connsiteX99" fmla="*/ 1326400 w 3261356"/>
                <a:gd name="connsiteY99" fmla="*/ 1634360 h 2766950"/>
                <a:gd name="connsiteX100" fmla="*/ 1200317 w 3261356"/>
                <a:gd name="connsiteY100" fmla="*/ 1612517 h 2766950"/>
                <a:gd name="connsiteX101" fmla="*/ 1067508 w 3261356"/>
                <a:gd name="connsiteY101" fmla="*/ 1587315 h 2766950"/>
                <a:gd name="connsiteX102" fmla="*/ 933020 w 3261356"/>
                <a:gd name="connsiteY102" fmla="*/ 1560430 h 2766950"/>
                <a:gd name="connsiteX103" fmla="*/ 795169 w 3261356"/>
                <a:gd name="connsiteY103" fmla="*/ 1530186 h 2766950"/>
                <a:gd name="connsiteX104" fmla="*/ 660681 w 3261356"/>
                <a:gd name="connsiteY104" fmla="*/ 1496582 h 2766950"/>
                <a:gd name="connsiteX105" fmla="*/ 406834 w 3261356"/>
                <a:gd name="connsiteY105" fmla="*/ 1436093 h 2766950"/>
                <a:gd name="connsiteX106" fmla="*/ 196695 w 3261356"/>
                <a:gd name="connsiteY106" fmla="*/ 1382323 h 2766950"/>
                <a:gd name="connsiteX107" fmla="*/ 3 w 3261356"/>
                <a:gd name="connsiteY107" fmla="*/ 1330236 h 2766950"/>
                <a:gd name="connsiteX108" fmla="*/ 3 w 3261356"/>
                <a:gd name="connsiteY108" fmla="*/ 1332325 h 2766950"/>
                <a:gd name="connsiteX109" fmla="*/ 0 w 3261356"/>
                <a:gd name="connsiteY109" fmla="*/ 1332322 h 2766950"/>
                <a:gd name="connsiteX110" fmla="*/ 0 w 3261356"/>
                <a:gd name="connsiteY110" fmla="*/ 971511 h 2766950"/>
                <a:gd name="connsiteX111" fmla="*/ 0 w 3261356"/>
                <a:gd name="connsiteY111" fmla="*/ 625372 h 2766950"/>
                <a:gd name="connsiteX112" fmla="*/ 1683 w 3261356"/>
                <a:gd name="connsiteY112" fmla="*/ 610251 h 2766950"/>
                <a:gd name="connsiteX113" fmla="*/ 5046 w 3261356"/>
                <a:gd name="connsiteY113" fmla="*/ 596807 h 2766950"/>
                <a:gd name="connsiteX114" fmla="*/ 8405 w 3261356"/>
                <a:gd name="connsiteY114" fmla="*/ 585046 h 2766950"/>
                <a:gd name="connsiteX115" fmla="*/ 16813 w 3261356"/>
                <a:gd name="connsiteY115" fmla="*/ 573285 h 2766950"/>
                <a:gd name="connsiteX116" fmla="*/ 25218 w 3261356"/>
                <a:gd name="connsiteY116" fmla="*/ 561524 h 2766950"/>
                <a:gd name="connsiteX117" fmla="*/ 35303 w 3261356"/>
                <a:gd name="connsiteY117" fmla="*/ 549763 h 2766950"/>
                <a:gd name="connsiteX118" fmla="*/ 47073 w 3261356"/>
                <a:gd name="connsiteY118" fmla="*/ 539681 h 2766950"/>
                <a:gd name="connsiteX119" fmla="*/ 57158 w 3261356"/>
                <a:gd name="connsiteY119" fmla="*/ 529599 h 2766950"/>
                <a:gd name="connsiteX120" fmla="*/ 87418 w 3261356"/>
                <a:gd name="connsiteY120" fmla="*/ 512796 h 2766950"/>
                <a:gd name="connsiteX121" fmla="*/ 121041 w 3261356"/>
                <a:gd name="connsiteY121" fmla="*/ 501035 h 2766950"/>
                <a:gd name="connsiteX122" fmla="*/ 158027 w 3261356"/>
                <a:gd name="connsiteY122" fmla="*/ 494313 h 2766950"/>
                <a:gd name="connsiteX123" fmla="*/ 196692 w 3261356"/>
                <a:gd name="connsiteY123" fmla="*/ 492633 h 2766950"/>
                <a:gd name="connsiteX124" fmla="*/ 991117 w 3261356"/>
                <a:gd name="connsiteY124" fmla="*/ 492633 h 2766950"/>
                <a:gd name="connsiteX125" fmla="*/ 991363 w 3261356"/>
                <a:gd name="connsiteY125" fmla="*/ 488510 h 2766950"/>
                <a:gd name="connsiteX126" fmla="*/ 1630678 w 3261356"/>
                <a:gd name="connsiteY126" fmla="*/ 0 h 2766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3261356" h="2766950">
                  <a:moveTo>
                    <a:pt x="3261356" y="1385789"/>
                  </a:moveTo>
                  <a:lnTo>
                    <a:pt x="3261356" y="2634211"/>
                  </a:lnTo>
                  <a:lnTo>
                    <a:pt x="3259675" y="2649333"/>
                  </a:lnTo>
                  <a:lnTo>
                    <a:pt x="3256313" y="2662775"/>
                  </a:lnTo>
                  <a:lnTo>
                    <a:pt x="3252951" y="2674537"/>
                  </a:lnTo>
                  <a:lnTo>
                    <a:pt x="3244545" y="2686298"/>
                  </a:lnTo>
                  <a:lnTo>
                    <a:pt x="3237821" y="2698060"/>
                  </a:lnTo>
                  <a:lnTo>
                    <a:pt x="3229415" y="2709822"/>
                  </a:lnTo>
                  <a:lnTo>
                    <a:pt x="3217647" y="2719903"/>
                  </a:lnTo>
                  <a:lnTo>
                    <a:pt x="3202517" y="2729985"/>
                  </a:lnTo>
                  <a:lnTo>
                    <a:pt x="3175619" y="2746787"/>
                  </a:lnTo>
                  <a:lnTo>
                    <a:pt x="3141997" y="2758549"/>
                  </a:lnTo>
                  <a:lnTo>
                    <a:pt x="3105013" y="2765270"/>
                  </a:lnTo>
                  <a:lnTo>
                    <a:pt x="3066347" y="2766950"/>
                  </a:lnTo>
                  <a:lnTo>
                    <a:pt x="196690" y="2766950"/>
                  </a:lnTo>
                  <a:lnTo>
                    <a:pt x="158024" y="2765270"/>
                  </a:lnTo>
                  <a:lnTo>
                    <a:pt x="121040" y="2758549"/>
                  </a:lnTo>
                  <a:lnTo>
                    <a:pt x="87418" y="2746787"/>
                  </a:lnTo>
                  <a:lnTo>
                    <a:pt x="57158" y="2729985"/>
                  </a:lnTo>
                  <a:lnTo>
                    <a:pt x="47071" y="2719903"/>
                  </a:lnTo>
                  <a:lnTo>
                    <a:pt x="35303" y="2709822"/>
                  </a:lnTo>
                  <a:lnTo>
                    <a:pt x="25217" y="2698060"/>
                  </a:lnTo>
                  <a:lnTo>
                    <a:pt x="16811" y="2686298"/>
                  </a:lnTo>
                  <a:lnTo>
                    <a:pt x="8405" y="2674537"/>
                  </a:lnTo>
                  <a:lnTo>
                    <a:pt x="5043" y="2662775"/>
                  </a:lnTo>
                  <a:lnTo>
                    <a:pt x="1681" y="2649333"/>
                  </a:lnTo>
                  <a:lnTo>
                    <a:pt x="0" y="2634211"/>
                  </a:lnTo>
                  <a:lnTo>
                    <a:pt x="0" y="1389150"/>
                  </a:lnTo>
                  <a:lnTo>
                    <a:pt x="196690" y="1441237"/>
                  </a:lnTo>
                  <a:lnTo>
                    <a:pt x="406829" y="1495005"/>
                  </a:lnTo>
                  <a:lnTo>
                    <a:pt x="660677" y="1555494"/>
                  </a:lnTo>
                  <a:lnTo>
                    <a:pt x="795165" y="1589099"/>
                  </a:lnTo>
                  <a:lnTo>
                    <a:pt x="933017" y="1619343"/>
                  </a:lnTo>
                  <a:lnTo>
                    <a:pt x="1067506" y="1646227"/>
                  </a:lnTo>
                  <a:lnTo>
                    <a:pt x="1200314" y="1671431"/>
                  </a:lnTo>
                  <a:lnTo>
                    <a:pt x="1326397" y="1693274"/>
                  </a:lnTo>
                  <a:lnTo>
                    <a:pt x="1442394" y="1708396"/>
                  </a:lnTo>
                  <a:lnTo>
                    <a:pt x="1544942" y="1720158"/>
                  </a:lnTo>
                  <a:lnTo>
                    <a:pt x="1588650" y="1723518"/>
                  </a:lnTo>
                  <a:lnTo>
                    <a:pt x="1630678" y="1725199"/>
                  </a:lnTo>
                  <a:lnTo>
                    <a:pt x="1672706" y="1723518"/>
                  </a:lnTo>
                  <a:lnTo>
                    <a:pt x="1719777" y="1720158"/>
                  </a:lnTo>
                  <a:lnTo>
                    <a:pt x="1820644" y="1708396"/>
                  </a:lnTo>
                  <a:lnTo>
                    <a:pt x="1934959" y="1693274"/>
                  </a:lnTo>
                  <a:lnTo>
                    <a:pt x="2061043" y="1671431"/>
                  </a:lnTo>
                  <a:lnTo>
                    <a:pt x="2193850" y="1646227"/>
                  </a:lnTo>
                  <a:lnTo>
                    <a:pt x="2330020" y="1615983"/>
                  </a:lnTo>
                  <a:lnTo>
                    <a:pt x="2466190" y="1585738"/>
                  </a:lnTo>
                  <a:lnTo>
                    <a:pt x="2602360" y="1553814"/>
                  </a:lnTo>
                  <a:lnTo>
                    <a:pt x="2854527" y="1493325"/>
                  </a:lnTo>
                  <a:lnTo>
                    <a:pt x="3066347" y="1437877"/>
                  </a:lnTo>
                  <a:close/>
                  <a:moveTo>
                    <a:pt x="1508607" y="1206475"/>
                  </a:moveTo>
                  <a:cubicBezTo>
                    <a:pt x="1458141" y="1206475"/>
                    <a:pt x="1417230" y="1247386"/>
                    <a:pt x="1417230" y="1297852"/>
                  </a:cubicBezTo>
                  <a:lnTo>
                    <a:pt x="1417230" y="1314415"/>
                  </a:lnTo>
                  <a:cubicBezTo>
                    <a:pt x="1417230" y="1364881"/>
                    <a:pt x="1458141" y="1405791"/>
                    <a:pt x="1508607" y="1405791"/>
                  </a:cubicBezTo>
                  <a:lnTo>
                    <a:pt x="1752750" y="1405791"/>
                  </a:lnTo>
                  <a:cubicBezTo>
                    <a:pt x="1803215" y="1405791"/>
                    <a:pt x="1844126" y="1364881"/>
                    <a:pt x="1844126" y="1314415"/>
                  </a:cubicBezTo>
                  <a:lnTo>
                    <a:pt x="1844126" y="1297852"/>
                  </a:lnTo>
                  <a:cubicBezTo>
                    <a:pt x="1844126" y="1247386"/>
                    <a:pt x="1803215" y="1206475"/>
                    <a:pt x="1752750" y="1206475"/>
                  </a:cubicBezTo>
                  <a:close/>
                  <a:moveTo>
                    <a:pt x="1630678" y="174304"/>
                  </a:moveTo>
                  <a:cubicBezTo>
                    <a:pt x="1376124" y="174304"/>
                    <a:pt x="1163742" y="300833"/>
                    <a:pt x="1114624" y="469036"/>
                  </a:cubicBezTo>
                  <a:lnTo>
                    <a:pt x="1111230" y="492633"/>
                  </a:lnTo>
                  <a:lnTo>
                    <a:pt x="2150126" y="492633"/>
                  </a:lnTo>
                  <a:lnTo>
                    <a:pt x="2146731" y="469036"/>
                  </a:lnTo>
                  <a:cubicBezTo>
                    <a:pt x="2097613" y="300833"/>
                    <a:pt x="1885231" y="174304"/>
                    <a:pt x="1630678" y="174304"/>
                  </a:cubicBezTo>
                  <a:close/>
                  <a:moveTo>
                    <a:pt x="1630678" y="0"/>
                  </a:moveTo>
                  <a:cubicBezTo>
                    <a:pt x="1963411" y="0"/>
                    <a:pt x="2237083" y="214121"/>
                    <a:pt x="2269992" y="488510"/>
                  </a:cubicBezTo>
                  <a:lnTo>
                    <a:pt x="2270238" y="492633"/>
                  </a:lnTo>
                  <a:lnTo>
                    <a:pt x="3066347" y="492633"/>
                  </a:lnTo>
                  <a:lnTo>
                    <a:pt x="3105012" y="494313"/>
                  </a:lnTo>
                  <a:lnTo>
                    <a:pt x="3141998" y="501035"/>
                  </a:lnTo>
                  <a:lnTo>
                    <a:pt x="3175621" y="512796"/>
                  </a:lnTo>
                  <a:lnTo>
                    <a:pt x="3202518" y="529599"/>
                  </a:lnTo>
                  <a:lnTo>
                    <a:pt x="3217649" y="539681"/>
                  </a:lnTo>
                  <a:lnTo>
                    <a:pt x="3229416" y="549763"/>
                  </a:lnTo>
                  <a:lnTo>
                    <a:pt x="3237821" y="561524"/>
                  </a:lnTo>
                  <a:lnTo>
                    <a:pt x="3244546" y="573285"/>
                  </a:lnTo>
                  <a:lnTo>
                    <a:pt x="3252951" y="585046"/>
                  </a:lnTo>
                  <a:lnTo>
                    <a:pt x="3256314" y="596807"/>
                  </a:lnTo>
                  <a:lnTo>
                    <a:pt x="3259676" y="610251"/>
                  </a:lnTo>
                  <a:lnTo>
                    <a:pt x="3261356" y="625372"/>
                  </a:lnTo>
                  <a:lnTo>
                    <a:pt x="3261356" y="1326877"/>
                  </a:lnTo>
                  <a:lnTo>
                    <a:pt x="3261353" y="1326877"/>
                  </a:lnTo>
                  <a:lnTo>
                    <a:pt x="3261350" y="1326880"/>
                  </a:lnTo>
                  <a:lnTo>
                    <a:pt x="3066350" y="1378964"/>
                  </a:lnTo>
                  <a:lnTo>
                    <a:pt x="2854531" y="1434413"/>
                  </a:lnTo>
                  <a:lnTo>
                    <a:pt x="2602365" y="1494902"/>
                  </a:lnTo>
                  <a:lnTo>
                    <a:pt x="2466193" y="1526826"/>
                  </a:lnTo>
                  <a:lnTo>
                    <a:pt x="2330026" y="1557071"/>
                  </a:lnTo>
                  <a:lnTo>
                    <a:pt x="2193854" y="1587315"/>
                  </a:lnTo>
                  <a:lnTo>
                    <a:pt x="2061046" y="1612517"/>
                  </a:lnTo>
                  <a:lnTo>
                    <a:pt x="1934963" y="1634360"/>
                  </a:lnTo>
                  <a:lnTo>
                    <a:pt x="1820647" y="1649484"/>
                  </a:lnTo>
                  <a:lnTo>
                    <a:pt x="1719781" y="1661245"/>
                  </a:lnTo>
                  <a:lnTo>
                    <a:pt x="1672711" y="1664604"/>
                  </a:lnTo>
                  <a:lnTo>
                    <a:pt x="1630683" y="1666287"/>
                  </a:lnTo>
                  <a:lnTo>
                    <a:pt x="1588655" y="1664604"/>
                  </a:lnTo>
                  <a:lnTo>
                    <a:pt x="1544944" y="1661245"/>
                  </a:lnTo>
                  <a:lnTo>
                    <a:pt x="1442396" y="1649484"/>
                  </a:lnTo>
                  <a:lnTo>
                    <a:pt x="1326400" y="1634360"/>
                  </a:lnTo>
                  <a:lnTo>
                    <a:pt x="1200317" y="1612517"/>
                  </a:lnTo>
                  <a:lnTo>
                    <a:pt x="1067508" y="1587315"/>
                  </a:lnTo>
                  <a:lnTo>
                    <a:pt x="933020" y="1560430"/>
                  </a:lnTo>
                  <a:lnTo>
                    <a:pt x="795169" y="1530186"/>
                  </a:lnTo>
                  <a:lnTo>
                    <a:pt x="660681" y="1496582"/>
                  </a:lnTo>
                  <a:lnTo>
                    <a:pt x="406834" y="1436093"/>
                  </a:lnTo>
                  <a:lnTo>
                    <a:pt x="196695" y="1382323"/>
                  </a:lnTo>
                  <a:lnTo>
                    <a:pt x="3" y="1330236"/>
                  </a:lnTo>
                  <a:lnTo>
                    <a:pt x="3" y="1332325"/>
                  </a:lnTo>
                  <a:lnTo>
                    <a:pt x="0" y="1332322"/>
                  </a:lnTo>
                  <a:lnTo>
                    <a:pt x="0" y="971511"/>
                  </a:lnTo>
                  <a:lnTo>
                    <a:pt x="0" y="625372"/>
                  </a:lnTo>
                  <a:lnTo>
                    <a:pt x="1683" y="610251"/>
                  </a:lnTo>
                  <a:lnTo>
                    <a:pt x="5046" y="596807"/>
                  </a:lnTo>
                  <a:lnTo>
                    <a:pt x="8405" y="585046"/>
                  </a:lnTo>
                  <a:lnTo>
                    <a:pt x="16813" y="573285"/>
                  </a:lnTo>
                  <a:lnTo>
                    <a:pt x="25218" y="561524"/>
                  </a:lnTo>
                  <a:lnTo>
                    <a:pt x="35303" y="549763"/>
                  </a:lnTo>
                  <a:lnTo>
                    <a:pt x="47073" y="539681"/>
                  </a:lnTo>
                  <a:lnTo>
                    <a:pt x="57158" y="529599"/>
                  </a:lnTo>
                  <a:lnTo>
                    <a:pt x="87418" y="512796"/>
                  </a:lnTo>
                  <a:lnTo>
                    <a:pt x="121041" y="501035"/>
                  </a:lnTo>
                  <a:lnTo>
                    <a:pt x="158027" y="494313"/>
                  </a:lnTo>
                  <a:lnTo>
                    <a:pt x="196692" y="492633"/>
                  </a:lnTo>
                  <a:lnTo>
                    <a:pt x="991117" y="492633"/>
                  </a:lnTo>
                  <a:lnTo>
                    <a:pt x="991363" y="488510"/>
                  </a:lnTo>
                  <a:cubicBezTo>
                    <a:pt x="1024272" y="214121"/>
                    <a:pt x="1297944" y="0"/>
                    <a:pt x="163067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grpSp>
          <p:nvGrpSpPr>
            <p:cNvPr id="25" name="组合 13"/>
            <p:cNvGrpSpPr>
              <a:grpSpLocks/>
            </p:cNvGrpSpPr>
            <p:nvPr/>
          </p:nvGrpSpPr>
          <p:grpSpPr bwMode="auto">
            <a:xfrm rot="10800000" flipV="1">
              <a:off x="2206892" y="3734810"/>
              <a:ext cx="492387" cy="1581058"/>
              <a:chOff x="11684" y="4518"/>
              <a:chExt cx="998" cy="1960"/>
            </a:xfrm>
          </p:grpSpPr>
          <p:sp>
            <p:nvSpPr>
              <p:cNvPr id="46" name="椭圆 14"/>
              <p:cNvSpPr/>
              <p:nvPr/>
            </p:nvSpPr>
            <p:spPr>
              <a:xfrm>
                <a:off x="11685" y="6293"/>
                <a:ext cx="273" cy="197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7" name="任意多边形 15"/>
              <p:cNvSpPr/>
              <p:nvPr/>
            </p:nvSpPr>
            <p:spPr>
              <a:xfrm flipH="1">
                <a:off x="11795" y="4531"/>
                <a:ext cx="864" cy="1779"/>
              </a:xfrm>
              <a:custGeom>
                <a:avLst/>
                <a:gdLst>
                  <a:gd name="connsiteX0" fmla="*/ 0 w 2040"/>
                  <a:gd name="connsiteY0" fmla="*/ 1 h 1741"/>
                  <a:gd name="connsiteX1" fmla="*/ 2019 w 2040"/>
                  <a:gd name="connsiteY1" fmla="*/ 12 h 1741"/>
                  <a:gd name="connsiteX2" fmla="*/ 2040 w 2040"/>
                  <a:gd name="connsiteY2" fmla="*/ 1741 h 1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40" h="1741">
                    <a:moveTo>
                      <a:pt x="0" y="1"/>
                    </a:moveTo>
                    <a:cubicBezTo>
                      <a:pt x="19" y="-5"/>
                      <a:pt x="1977" y="12"/>
                      <a:pt x="2019" y="12"/>
                    </a:cubicBezTo>
                    <a:cubicBezTo>
                      <a:pt x="2036" y="1756"/>
                      <a:pt x="2027" y="950"/>
                      <a:pt x="2040" y="1741"/>
                    </a:cubicBezTo>
                  </a:path>
                </a:pathLst>
              </a:cu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grpSp>
          <p:nvGrpSpPr>
            <p:cNvPr id="26" name="组合 10"/>
            <p:cNvGrpSpPr>
              <a:grpSpLocks/>
            </p:cNvGrpSpPr>
            <p:nvPr/>
          </p:nvGrpSpPr>
          <p:grpSpPr bwMode="auto">
            <a:xfrm rot="10800000" flipV="1">
              <a:off x="3442482" y="2030163"/>
              <a:ext cx="644288" cy="2499114"/>
              <a:chOff x="11707" y="1921"/>
              <a:chExt cx="1304" cy="4494"/>
            </a:xfrm>
          </p:grpSpPr>
          <p:sp>
            <p:nvSpPr>
              <p:cNvPr id="44" name="椭圆 11"/>
              <p:cNvSpPr/>
              <p:nvPr/>
            </p:nvSpPr>
            <p:spPr>
              <a:xfrm>
                <a:off x="11707" y="6131"/>
                <a:ext cx="282" cy="284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5" name="任意多边形 12"/>
              <p:cNvSpPr/>
              <p:nvPr/>
            </p:nvSpPr>
            <p:spPr>
              <a:xfrm flipH="1">
                <a:off x="11834" y="1921"/>
                <a:ext cx="1177" cy="4315"/>
              </a:xfrm>
              <a:custGeom>
                <a:avLst/>
                <a:gdLst>
                  <a:gd name="connsiteX0" fmla="*/ 0 w 2040"/>
                  <a:gd name="connsiteY0" fmla="*/ 1 h 1741"/>
                  <a:gd name="connsiteX1" fmla="*/ 2019 w 2040"/>
                  <a:gd name="connsiteY1" fmla="*/ 12 h 1741"/>
                  <a:gd name="connsiteX2" fmla="*/ 2040 w 2040"/>
                  <a:gd name="connsiteY2" fmla="*/ 1741 h 1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40" h="1741">
                    <a:moveTo>
                      <a:pt x="0" y="1"/>
                    </a:moveTo>
                    <a:cubicBezTo>
                      <a:pt x="19" y="-5"/>
                      <a:pt x="1977" y="12"/>
                      <a:pt x="2019" y="12"/>
                    </a:cubicBezTo>
                    <a:cubicBezTo>
                      <a:pt x="2036" y="1756"/>
                      <a:pt x="2027" y="950"/>
                      <a:pt x="2040" y="1741"/>
                    </a:cubicBezTo>
                  </a:path>
                </a:pathLst>
              </a:cu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grpSp>
          <p:nvGrpSpPr>
            <p:cNvPr id="27" name="组合 20"/>
            <p:cNvGrpSpPr>
              <a:grpSpLocks/>
            </p:cNvGrpSpPr>
            <p:nvPr/>
          </p:nvGrpSpPr>
          <p:grpSpPr bwMode="auto">
            <a:xfrm rot="10800000" flipH="1" flipV="1">
              <a:off x="4993837" y="2030895"/>
              <a:ext cx="338895" cy="1902868"/>
              <a:chOff x="11237" y="3170"/>
              <a:chExt cx="686" cy="3418"/>
            </a:xfrm>
          </p:grpSpPr>
          <p:sp>
            <p:nvSpPr>
              <p:cNvPr id="42" name="椭圆 21"/>
              <p:cNvSpPr/>
              <p:nvPr/>
            </p:nvSpPr>
            <p:spPr>
              <a:xfrm>
                <a:off x="11234" y="6305"/>
                <a:ext cx="279" cy="283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3" name="任意多边形 22"/>
              <p:cNvSpPr/>
              <p:nvPr/>
            </p:nvSpPr>
            <p:spPr>
              <a:xfrm flipH="1">
                <a:off x="11338" y="3171"/>
                <a:ext cx="558" cy="3307"/>
              </a:xfrm>
              <a:custGeom>
                <a:avLst/>
                <a:gdLst>
                  <a:gd name="connsiteX0" fmla="*/ 0 w 2040"/>
                  <a:gd name="connsiteY0" fmla="*/ 1 h 1741"/>
                  <a:gd name="connsiteX1" fmla="*/ 2019 w 2040"/>
                  <a:gd name="connsiteY1" fmla="*/ 12 h 1741"/>
                  <a:gd name="connsiteX2" fmla="*/ 2040 w 2040"/>
                  <a:gd name="connsiteY2" fmla="*/ 1741 h 1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40" h="1741">
                    <a:moveTo>
                      <a:pt x="0" y="1"/>
                    </a:moveTo>
                    <a:cubicBezTo>
                      <a:pt x="19" y="-5"/>
                      <a:pt x="1977" y="12"/>
                      <a:pt x="2019" y="12"/>
                    </a:cubicBezTo>
                    <a:cubicBezTo>
                      <a:pt x="2036" y="1756"/>
                      <a:pt x="2027" y="950"/>
                      <a:pt x="2040" y="1741"/>
                    </a:cubicBezTo>
                  </a:path>
                </a:pathLst>
              </a:cu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grpSp>
          <p:nvGrpSpPr>
            <p:cNvPr id="28" name="组合 23"/>
            <p:cNvGrpSpPr>
              <a:grpSpLocks/>
            </p:cNvGrpSpPr>
            <p:nvPr/>
          </p:nvGrpSpPr>
          <p:grpSpPr bwMode="auto">
            <a:xfrm rot="10800000" flipH="1" flipV="1">
              <a:off x="6647130" y="2777084"/>
              <a:ext cx="1401762" cy="293925"/>
              <a:chOff x="11696" y="5871"/>
              <a:chExt cx="2838" cy="529"/>
            </a:xfrm>
          </p:grpSpPr>
          <p:sp>
            <p:nvSpPr>
              <p:cNvPr id="40" name="椭圆 24"/>
              <p:cNvSpPr/>
              <p:nvPr/>
            </p:nvSpPr>
            <p:spPr>
              <a:xfrm>
                <a:off x="11688" y="6105"/>
                <a:ext cx="282" cy="295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1" name="任意多边形 28"/>
              <p:cNvSpPr/>
              <p:nvPr/>
            </p:nvSpPr>
            <p:spPr>
              <a:xfrm flipH="1">
                <a:off x="11834" y="5870"/>
                <a:ext cx="2703" cy="266"/>
              </a:xfrm>
              <a:custGeom>
                <a:avLst/>
                <a:gdLst>
                  <a:gd name="connsiteX0" fmla="*/ 0 w 2040"/>
                  <a:gd name="connsiteY0" fmla="*/ 1 h 1741"/>
                  <a:gd name="connsiteX1" fmla="*/ 2019 w 2040"/>
                  <a:gd name="connsiteY1" fmla="*/ 12 h 1741"/>
                  <a:gd name="connsiteX2" fmla="*/ 2040 w 2040"/>
                  <a:gd name="connsiteY2" fmla="*/ 1741 h 1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40" h="1741">
                    <a:moveTo>
                      <a:pt x="0" y="1"/>
                    </a:moveTo>
                    <a:cubicBezTo>
                      <a:pt x="19" y="-5"/>
                      <a:pt x="1977" y="12"/>
                      <a:pt x="2019" y="12"/>
                    </a:cubicBezTo>
                    <a:cubicBezTo>
                      <a:pt x="2036" y="1756"/>
                      <a:pt x="2027" y="950"/>
                      <a:pt x="2040" y="1741"/>
                    </a:cubicBezTo>
                  </a:path>
                </a:pathLst>
              </a:cu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sp>
          <p:nvSpPr>
            <p:cNvPr id="29" name="椭圆 29"/>
            <p:cNvSpPr/>
            <p:nvPr/>
          </p:nvSpPr>
          <p:spPr>
            <a:xfrm>
              <a:off x="5333610" y="1775732"/>
              <a:ext cx="544918" cy="547139"/>
            </a:xfrm>
            <a:prstGeom prst="ellips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1" name="锁"/>
            <p:cNvSpPr/>
            <p:nvPr/>
          </p:nvSpPr>
          <p:spPr>
            <a:xfrm>
              <a:off x="3078888" y="1884858"/>
              <a:ext cx="254829" cy="254259"/>
            </a:xfrm>
            <a:custGeom>
              <a:avLst/>
              <a:gdLst>
                <a:gd name="connsiteX0" fmla="*/ 1594270 w 6020639"/>
                <a:gd name="connsiteY0" fmla="*/ 0 h 5899621"/>
                <a:gd name="connsiteX1" fmla="*/ 3180309 w 6020639"/>
                <a:gd name="connsiteY1" fmla="*/ 1431265 h 5899621"/>
                <a:gd name="connsiteX2" fmla="*/ 3187901 w 6020639"/>
                <a:gd name="connsiteY2" fmla="*/ 1581620 h 5899621"/>
                <a:gd name="connsiteX3" fmla="*/ 3188539 w 6020639"/>
                <a:gd name="connsiteY3" fmla="*/ 1581620 h 5899621"/>
                <a:gd name="connsiteX4" fmla="*/ 3188539 w 6020639"/>
                <a:gd name="connsiteY4" fmla="*/ 1594250 h 5899621"/>
                <a:gd name="connsiteX5" fmla="*/ 3188540 w 6020639"/>
                <a:gd name="connsiteY5" fmla="*/ 1594270 h 5899621"/>
                <a:gd name="connsiteX6" fmla="*/ 3188539 w 6020639"/>
                <a:gd name="connsiteY6" fmla="*/ 1594270 h 5899621"/>
                <a:gd name="connsiteX7" fmla="*/ 3188539 w 6020639"/>
                <a:gd name="connsiteY7" fmla="*/ 2800821 h 5899621"/>
                <a:gd name="connsiteX8" fmla="*/ 5779057 w 6020639"/>
                <a:gd name="connsiteY8" fmla="*/ 2800821 h 5899621"/>
                <a:gd name="connsiteX9" fmla="*/ 6020639 w 6020639"/>
                <a:gd name="connsiteY9" fmla="*/ 3042403 h 5899621"/>
                <a:gd name="connsiteX10" fmla="*/ 6020639 w 6020639"/>
                <a:gd name="connsiteY10" fmla="*/ 5658039 h 5899621"/>
                <a:gd name="connsiteX11" fmla="*/ 5779057 w 6020639"/>
                <a:gd name="connsiteY11" fmla="*/ 5899621 h 5899621"/>
                <a:gd name="connsiteX12" fmla="*/ 2033121 w 6020639"/>
                <a:gd name="connsiteY12" fmla="*/ 5899621 h 5899621"/>
                <a:gd name="connsiteX13" fmla="*/ 1791539 w 6020639"/>
                <a:gd name="connsiteY13" fmla="*/ 5658039 h 5899621"/>
                <a:gd name="connsiteX14" fmla="*/ 1791539 w 6020639"/>
                <a:gd name="connsiteY14" fmla="*/ 3042403 h 5899621"/>
                <a:gd name="connsiteX15" fmla="*/ 2033121 w 6020639"/>
                <a:gd name="connsiteY15" fmla="*/ 2800821 h 5899621"/>
                <a:gd name="connsiteX16" fmla="*/ 2390775 w 6020639"/>
                <a:gd name="connsiteY16" fmla="*/ 2800821 h 5899621"/>
                <a:gd name="connsiteX17" fmla="*/ 2390775 w 6020639"/>
                <a:gd name="connsiteY17" fmla="*/ 1581814 h 5899621"/>
                <a:gd name="connsiteX18" fmla="*/ 2387289 w 6020639"/>
                <a:gd name="connsiteY18" fmla="*/ 1512768 h 5899621"/>
                <a:gd name="connsiteX19" fmla="*/ 1594269 w 6020639"/>
                <a:gd name="connsiteY19" fmla="*/ 797135 h 5899621"/>
                <a:gd name="connsiteX20" fmla="*/ 801250 w 6020639"/>
                <a:gd name="connsiteY20" fmla="*/ 1512768 h 5899621"/>
                <a:gd name="connsiteX21" fmla="*/ 797764 w 6020639"/>
                <a:gd name="connsiteY21" fmla="*/ 1581793 h 5899621"/>
                <a:gd name="connsiteX22" fmla="*/ 797764 w 6020639"/>
                <a:gd name="connsiteY22" fmla="*/ 2465904 h 5899621"/>
                <a:gd name="connsiteX23" fmla="*/ 329587 w 6020639"/>
                <a:gd name="connsiteY23" fmla="*/ 2465904 h 5899621"/>
                <a:gd name="connsiteX24" fmla="*/ 797764 w 6020639"/>
                <a:gd name="connsiteY24" fmla="*/ 3008564 h 5899621"/>
                <a:gd name="connsiteX25" fmla="*/ 797764 w 6020639"/>
                <a:gd name="connsiteY25" fmla="*/ 3159595 h 5899621"/>
                <a:gd name="connsiteX26" fmla="*/ 0 w 6020639"/>
                <a:gd name="connsiteY26" fmla="*/ 3159595 h 5899621"/>
                <a:gd name="connsiteX27" fmla="*/ 0 w 6020639"/>
                <a:gd name="connsiteY27" fmla="*/ 1594270 h 5899621"/>
                <a:gd name="connsiteX28" fmla="*/ 0 w 6020639"/>
                <a:gd name="connsiteY28" fmla="*/ 1581620 h 5899621"/>
                <a:gd name="connsiteX29" fmla="*/ 639 w 6020639"/>
                <a:gd name="connsiteY29" fmla="*/ 1581620 h 5899621"/>
                <a:gd name="connsiteX30" fmla="*/ 8231 w 6020639"/>
                <a:gd name="connsiteY30" fmla="*/ 1431265 h 5899621"/>
                <a:gd name="connsiteX31" fmla="*/ 1594270 w 6020639"/>
                <a:gd name="connsiteY31" fmla="*/ 0 h 589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020639" h="5899621">
                  <a:moveTo>
                    <a:pt x="1594270" y="0"/>
                  </a:moveTo>
                  <a:cubicBezTo>
                    <a:pt x="2419731" y="0"/>
                    <a:pt x="3098667" y="627345"/>
                    <a:pt x="3180309" y="1431265"/>
                  </a:cubicBezTo>
                  <a:lnTo>
                    <a:pt x="3187901" y="1581620"/>
                  </a:lnTo>
                  <a:lnTo>
                    <a:pt x="3188539" y="1581620"/>
                  </a:lnTo>
                  <a:lnTo>
                    <a:pt x="3188539" y="1594250"/>
                  </a:lnTo>
                  <a:lnTo>
                    <a:pt x="3188540" y="1594270"/>
                  </a:lnTo>
                  <a:lnTo>
                    <a:pt x="3188539" y="1594270"/>
                  </a:lnTo>
                  <a:lnTo>
                    <a:pt x="3188539" y="2800821"/>
                  </a:lnTo>
                  <a:lnTo>
                    <a:pt x="5779057" y="2800821"/>
                  </a:lnTo>
                  <a:cubicBezTo>
                    <a:pt x="5912479" y="2800821"/>
                    <a:pt x="6020639" y="2908981"/>
                    <a:pt x="6020639" y="3042403"/>
                  </a:cubicBezTo>
                  <a:lnTo>
                    <a:pt x="6020639" y="5658039"/>
                  </a:lnTo>
                  <a:cubicBezTo>
                    <a:pt x="6020639" y="5791461"/>
                    <a:pt x="5912479" y="5899621"/>
                    <a:pt x="5779057" y="5899621"/>
                  </a:cubicBezTo>
                  <a:lnTo>
                    <a:pt x="2033121" y="5899621"/>
                  </a:lnTo>
                  <a:cubicBezTo>
                    <a:pt x="1899699" y="5899621"/>
                    <a:pt x="1791539" y="5791461"/>
                    <a:pt x="1791539" y="5658039"/>
                  </a:cubicBezTo>
                  <a:lnTo>
                    <a:pt x="1791539" y="3042403"/>
                  </a:lnTo>
                  <a:cubicBezTo>
                    <a:pt x="1791539" y="2908981"/>
                    <a:pt x="1899699" y="2800821"/>
                    <a:pt x="2033121" y="2800821"/>
                  </a:cubicBezTo>
                  <a:lnTo>
                    <a:pt x="2390775" y="2800821"/>
                  </a:lnTo>
                  <a:lnTo>
                    <a:pt x="2390775" y="1581814"/>
                  </a:lnTo>
                  <a:lnTo>
                    <a:pt x="2387289" y="1512768"/>
                  </a:lnTo>
                  <a:cubicBezTo>
                    <a:pt x="2346468" y="1110807"/>
                    <a:pt x="2007000" y="797135"/>
                    <a:pt x="1594269" y="797135"/>
                  </a:cubicBezTo>
                  <a:cubicBezTo>
                    <a:pt x="1181539" y="797135"/>
                    <a:pt x="842071" y="1110807"/>
                    <a:pt x="801250" y="1512768"/>
                  </a:cubicBezTo>
                  <a:lnTo>
                    <a:pt x="797764" y="1581793"/>
                  </a:lnTo>
                  <a:lnTo>
                    <a:pt x="797764" y="2465904"/>
                  </a:lnTo>
                  <a:lnTo>
                    <a:pt x="329587" y="2465904"/>
                  </a:lnTo>
                  <a:lnTo>
                    <a:pt x="797764" y="3008564"/>
                  </a:lnTo>
                  <a:lnTo>
                    <a:pt x="797764" y="3159595"/>
                  </a:lnTo>
                  <a:lnTo>
                    <a:pt x="0" y="3159595"/>
                  </a:lnTo>
                  <a:lnTo>
                    <a:pt x="0" y="1594270"/>
                  </a:lnTo>
                  <a:lnTo>
                    <a:pt x="0" y="1581620"/>
                  </a:lnTo>
                  <a:lnTo>
                    <a:pt x="639" y="1581620"/>
                  </a:lnTo>
                  <a:lnTo>
                    <a:pt x="8231" y="1431265"/>
                  </a:lnTo>
                  <a:cubicBezTo>
                    <a:pt x="89874" y="627345"/>
                    <a:pt x="768810" y="0"/>
                    <a:pt x="15942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0" tIns="828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32" name="扳手"/>
            <p:cNvSpPr>
              <a:spLocks/>
            </p:cNvSpPr>
            <p:nvPr/>
          </p:nvSpPr>
          <p:spPr bwMode="auto">
            <a:xfrm>
              <a:off x="5461031" y="1921678"/>
              <a:ext cx="254390" cy="255433"/>
            </a:xfrm>
            <a:custGeom>
              <a:avLst/>
              <a:gdLst>
                <a:gd name="T0" fmla="*/ 2147483647 w 3845"/>
                <a:gd name="T1" fmla="*/ 2147483647 h 3810"/>
                <a:gd name="T2" fmla="*/ 2147483647 w 3845"/>
                <a:gd name="T3" fmla="*/ 2147483647 h 3810"/>
                <a:gd name="T4" fmla="*/ 2147483647 w 3845"/>
                <a:gd name="T5" fmla="*/ 2147483647 h 3810"/>
                <a:gd name="T6" fmla="*/ 2147483647 w 3845"/>
                <a:gd name="T7" fmla="*/ 2147483647 h 3810"/>
                <a:gd name="T8" fmla="*/ 2147483647 w 3845"/>
                <a:gd name="T9" fmla="*/ 2147483647 h 3810"/>
                <a:gd name="T10" fmla="*/ 2147483647 w 3845"/>
                <a:gd name="T11" fmla="*/ 2147483647 h 3810"/>
                <a:gd name="T12" fmla="*/ 2147483647 w 3845"/>
                <a:gd name="T13" fmla="*/ 2147483647 h 3810"/>
                <a:gd name="T14" fmla="*/ 2147483647 w 3845"/>
                <a:gd name="T15" fmla="*/ 2147483647 h 3810"/>
                <a:gd name="T16" fmla="*/ 2147483647 w 3845"/>
                <a:gd name="T17" fmla="*/ 2147483647 h 3810"/>
                <a:gd name="T18" fmla="*/ 2147483647 w 3845"/>
                <a:gd name="T19" fmla="*/ 2147483647 h 3810"/>
                <a:gd name="T20" fmla="*/ 2147483647 w 3845"/>
                <a:gd name="T21" fmla="*/ 2147483647 h 3810"/>
                <a:gd name="T22" fmla="*/ 2147483647 w 3845"/>
                <a:gd name="T23" fmla="*/ 2147483647 h 3810"/>
                <a:gd name="T24" fmla="*/ 2147483647 w 3845"/>
                <a:gd name="T25" fmla="*/ 2147483647 h 3810"/>
                <a:gd name="T26" fmla="*/ 2147483647 w 3845"/>
                <a:gd name="T27" fmla="*/ 2147483647 h 3810"/>
                <a:gd name="T28" fmla="*/ 2147483647 w 3845"/>
                <a:gd name="T29" fmla="*/ 2147483647 h 3810"/>
                <a:gd name="T30" fmla="*/ 2147483647 w 3845"/>
                <a:gd name="T31" fmla="*/ 2147483647 h 3810"/>
                <a:gd name="T32" fmla="*/ 2147483647 w 3845"/>
                <a:gd name="T33" fmla="*/ 2147483647 h 3810"/>
                <a:gd name="T34" fmla="*/ 2147483647 w 3845"/>
                <a:gd name="T35" fmla="*/ 2147483647 h 3810"/>
                <a:gd name="T36" fmla="*/ 2147483647 w 3845"/>
                <a:gd name="T37" fmla="*/ 2147483647 h 3810"/>
                <a:gd name="T38" fmla="*/ 2147483647 w 3845"/>
                <a:gd name="T39" fmla="*/ 2147483647 h 3810"/>
                <a:gd name="T40" fmla="*/ 2147483647 w 3845"/>
                <a:gd name="T41" fmla="*/ 2147483647 h 3810"/>
                <a:gd name="T42" fmla="*/ 2147483647 w 3845"/>
                <a:gd name="T43" fmla="*/ 2147483647 h 3810"/>
                <a:gd name="T44" fmla="*/ 2147483647 w 3845"/>
                <a:gd name="T45" fmla="*/ 2147483647 h 3810"/>
                <a:gd name="T46" fmla="*/ 2147483647 w 3845"/>
                <a:gd name="T47" fmla="*/ 2147483647 h 3810"/>
                <a:gd name="T48" fmla="*/ 2147483647 w 3845"/>
                <a:gd name="T49" fmla="*/ 2147483647 h 3810"/>
                <a:gd name="T50" fmla="*/ 2147483647 w 3845"/>
                <a:gd name="T51" fmla="*/ 2147483647 h 3810"/>
                <a:gd name="T52" fmla="*/ 2147483647 w 3845"/>
                <a:gd name="T53" fmla="*/ 2147483647 h 3810"/>
                <a:gd name="T54" fmla="*/ 2147483647 w 3845"/>
                <a:gd name="T55" fmla="*/ 2147483647 h 3810"/>
                <a:gd name="T56" fmla="*/ 2147483647 w 3845"/>
                <a:gd name="T57" fmla="*/ 0 h 3810"/>
                <a:gd name="T58" fmla="*/ 0 w 3845"/>
                <a:gd name="T59" fmla="*/ 2147483647 h 3810"/>
                <a:gd name="T60" fmla="*/ 2147483647 w 3845"/>
                <a:gd name="T61" fmla="*/ 2147483647 h 3810"/>
                <a:gd name="T62" fmla="*/ 2147483647 w 3845"/>
                <a:gd name="T63" fmla="*/ 2147483647 h 3810"/>
                <a:gd name="T64" fmla="*/ 2147483647 w 3845"/>
                <a:gd name="T65" fmla="*/ 2147483647 h 3810"/>
                <a:gd name="T66" fmla="*/ 2147483647 w 3845"/>
                <a:gd name="T67" fmla="*/ 2147483647 h 3810"/>
                <a:gd name="T68" fmla="*/ 2147483647 w 3845"/>
                <a:gd name="T69" fmla="*/ 2147483647 h 3810"/>
                <a:gd name="T70" fmla="*/ 2147483647 w 3845"/>
                <a:gd name="T71" fmla="*/ 2147483647 h 3810"/>
                <a:gd name="T72" fmla="*/ 2147483647 w 3845"/>
                <a:gd name="T73" fmla="*/ 2147483647 h 3810"/>
                <a:gd name="T74" fmla="*/ 2147483647 w 3845"/>
                <a:gd name="T75" fmla="*/ 2147483647 h 3810"/>
                <a:gd name="T76" fmla="*/ 2147483647 w 3845"/>
                <a:gd name="T77" fmla="*/ 2147483647 h 3810"/>
                <a:gd name="T78" fmla="*/ 2147483647 w 3845"/>
                <a:gd name="T79" fmla="*/ 2147483647 h 3810"/>
                <a:gd name="T80" fmla="*/ 2147483647 w 3845"/>
                <a:gd name="T81" fmla="*/ 2147483647 h 3810"/>
                <a:gd name="T82" fmla="*/ 2147483647 w 3845"/>
                <a:gd name="T83" fmla="*/ 2147483647 h 3810"/>
                <a:gd name="T84" fmla="*/ 2147483647 w 3845"/>
                <a:gd name="T85" fmla="*/ 2147483647 h 3810"/>
                <a:gd name="T86" fmla="*/ 2147483647 w 3845"/>
                <a:gd name="T87" fmla="*/ 2147483647 h 3810"/>
                <a:gd name="T88" fmla="*/ 2147483647 w 3845"/>
                <a:gd name="T89" fmla="*/ 2147483647 h 3810"/>
                <a:gd name="T90" fmla="*/ 2147483647 w 3845"/>
                <a:gd name="T91" fmla="*/ 2147483647 h 3810"/>
                <a:gd name="T92" fmla="*/ 2147483647 w 3845"/>
                <a:gd name="T93" fmla="*/ 2147483647 h 3810"/>
                <a:gd name="T94" fmla="*/ 2147483647 w 3845"/>
                <a:gd name="T95" fmla="*/ 2147483647 h 3810"/>
                <a:gd name="T96" fmla="*/ 2147483647 w 3845"/>
                <a:gd name="T97" fmla="*/ 2147483647 h 3810"/>
                <a:gd name="T98" fmla="*/ 2147483647 w 3845"/>
                <a:gd name="T99" fmla="*/ 2147483647 h 3810"/>
                <a:gd name="T100" fmla="*/ 2147483647 w 3845"/>
                <a:gd name="T101" fmla="*/ 2147483647 h 3810"/>
                <a:gd name="T102" fmla="*/ 2147483647 w 3845"/>
                <a:gd name="T103" fmla="*/ 2147483647 h 3810"/>
                <a:gd name="T104" fmla="*/ 2147483647 w 3845"/>
                <a:gd name="T105" fmla="*/ 2147483647 h 3810"/>
                <a:gd name="T106" fmla="*/ 2147483647 w 3845"/>
                <a:gd name="T107" fmla="*/ 2147483647 h 3810"/>
                <a:gd name="T108" fmla="*/ 2147483647 w 3845"/>
                <a:gd name="T109" fmla="*/ 2147483647 h 3810"/>
                <a:gd name="T110" fmla="*/ 2147483647 w 3845"/>
                <a:gd name="T111" fmla="*/ 2147483647 h 381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3845"/>
                <a:gd name="T169" fmla="*/ 0 h 3810"/>
                <a:gd name="T170" fmla="*/ 3845 w 3845"/>
                <a:gd name="T171" fmla="*/ 3810 h 3810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3845" h="3810">
                  <a:moveTo>
                    <a:pt x="2491" y="1946"/>
                  </a:moveTo>
                  <a:cubicBezTo>
                    <a:pt x="2606" y="1993"/>
                    <a:pt x="2731" y="2019"/>
                    <a:pt x="2863" y="2019"/>
                  </a:cubicBezTo>
                  <a:cubicBezTo>
                    <a:pt x="3405" y="2019"/>
                    <a:pt x="3845" y="1579"/>
                    <a:pt x="3845" y="1037"/>
                  </a:cubicBezTo>
                  <a:cubicBezTo>
                    <a:pt x="3845" y="980"/>
                    <a:pt x="3840" y="925"/>
                    <a:pt x="3831" y="871"/>
                  </a:cubicBezTo>
                  <a:cubicBezTo>
                    <a:pt x="3134" y="1617"/>
                    <a:pt x="3134" y="1617"/>
                    <a:pt x="3134" y="1617"/>
                  </a:cubicBezTo>
                  <a:cubicBezTo>
                    <a:pt x="2476" y="1498"/>
                    <a:pt x="2476" y="1498"/>
                    <a:pt x="2476" y="1498"/>
                  </a:cubicBezTo>
                  <a:cubicBezTo>
                    <a:pt x="2250" y="868"/>
                    <a:pt x="2250" y="868"/>
                    <a:pt x="2250" y="868"/>
                  </a:cubicBezTo>
                  <a:cubicBezTo>
                    <a:pt x="3001" y="65"/>
                    <a:pt x="3001" y="65"/>
                    <a:pt x="3001" y="65"/>
                  </a:cubicBezTo>
                  <a:cubicBezTo>
                    <a:pt x="2956" y="59"/>
                    <a:pt x="2910" y="54"/>
                    <a:pt x="2863" y="54"/>
                  </a:cubicBezTo>
                  <a:cubicBezTo>
                    <a:pt x="2320" y="54"/>
                    <a:pt x="1881" y="494"/>
                    <a:pt x="1881" y="1037"/>
                  </a:cubicBezTo>
                  <a:cubicBezTo>
                    <a:pt x="1881" y="1176"/>
                    <a:pt x="1910" y="1309"/>
                    <a:pt x="1963" y="1429"/>
                  </a:cubicBezTo>
                  <a:cubicBezTo>
                    <a:pt x="1659" y="1963"/>
                    <a:pt x="1205" y="2409"/>
                    <a:pt x="1026" y="2574"/>
                  </a:cubicBezTo>
                  <a:cubicBezTo>
                    <a:pt x="971" y="2557"/>
                    <a:pt x="912" y="2548"/>
                    <a:pt x="851" y="2548"/>
                  </a:cubicBezTo>
                  <a:cubicBezTo>
                    <a:pt x="516" y="2548"/>
                    <a:pt x="245" y="2820"/>
                    <a:pt x="245" y="3155"/>
                  </a:cubicBezTo>
                  <a:cubicBezTo>
                    <a:pt x="245" y="3490"/>
                    <a:pt x="516" y="3761"/>
                    <a:pt x="851" y="3761"/>
                  </a:cubicBezTo>
                  <a:cubicBezTo>
                    <a:pt x="1186" y="3761"/>
                    <a:pt x="1458" y="3490"/>
                    <a:pt x="1458" y="3155"/>
                  </a:cubicBezTo>
                  <a:cubicBezTo>
                    <a:pt x="1458" y="3074"/>
                    <a:pt x="1442" y="2997"/>
                    <a:pt x="1413" y="2926"/>
                  </a:cubicBezTo>
                  <a:cubicBezTo>
                    <a:pt x="1548" y="2747"/>
                    <a:pt x="1914" y="2308"/>
                    <a:pt x="2491" y="1946"/>
                  </a:cubicBezTo>
                  <a:close/>
                  <a:moveTo>
                    <a:pt x="851" y="3477"/>
                  </a:moveTo>
                  <a:cubicBezTo>
                    <a:pt x="673" y="3477"/>
                    <a:pt x="529" y="3333"/>
                    <a:pt x="529" y="3155"/>
                  </a:cubicBezTo>
                  <a:cubicBezTo>
                    <a:pt x="529" y="2976"/>
                    <a:pt x="673" y="2832"/>
                    <a:pt x="851" y="2832"/>
                  </a:cubicBezTo>
                  <a:cubicBezTo>
                    <a:pt x="1029" y="2832"/>
                    <a:pt x="1174" y="2976"/>
                    <a:pt x="1174" y="3155"/>
                  </a:cubicBezTo>
                  <a:cubicBezTo>
                    <a:pt x="1174" y="3333"/>
                    <a:pt x="1029" y="3477"/>
                    <a:pt x="851" y="3477"/>
                  </a:cubicBezTo>
                  <a:close/>
                  <a:moveTo>
                    <a:pt x="910" y="1185"/>
                  </a:moveTo>
                  <a:cubicBezTo>
                    <a:pt x="1484" y="1774"/>
                    <a:pt x="1484" y="1774"/>
                    <a:pt x="1484" y="1774"/>
                  </a:cubicBezTo>
                  <a:cubicBezTo>
                    <a:pt x="1760" y="1498"/>
                    <a:pt x="1760" y="1498"/>
                    <a:pt x="1760" y="1498"/>
                  </a:cubicBezTo>
                  <a:cubicBezTo>
                    <a:pt x="1185" y="909"/>
                    <a:pt x="1185" y="909"/>
                    <a:pt x="1185" y="909"/>
                  </a:cubicBezTo>
                  <a:cubicBezTo>
                    <a:pt x="1323" y="771"/>
                    <a:pt x="1323" y="771"/>
                    <a:pt x="1323" y="771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0" y="551"/>
                    <a:pt x="0" y="551"/>
                    <a:pt x="0" y="551"/>
                  </a:cubicBezTo>
                  <a:cubicBezTo>
                    <a:pt x="772" y="1322"/>
                    <a:pt x="772" y="1322"/>
                    <a:pt x="772" y="1322"/>
                  </a:cubicBezTo>
                  <a:lnTo>
                    <a:pt x="910" y="1185"/>
                  </a:lnTo>
                  <a:close/>
                  <a:moveTo>
                    <a:pt x="1900" y="2768"/>
                  </a:moveTo>
                  <a:cubicBezTo>
                    <a:pt x="1900" y="2768"/>
                    <a:pt x="1901" y="2768"/>
                    <a:pt x="1901" y="2768"/>
                  </a:cubicBezTo>
                  <a:cubicBezTo>
                    <a:pt x="1900" y="2767"/>
                    <a:pt x="1900" y="2768"/>
                    <a:pt x="1900" y="2768"/>
                  </a:cubicBezTo>
                  <a:close/>
                  <a:moveTo>
                    <a:pt x="2698" y="2075"/>
                  </a:moveTo>
                  <a:cubicBezTo>
                    <a:pt x="2698" y="2075"/>
                    <a:pt x="2225" y="2203"/>
                    <a:pt x="1901" y="2768"/>
                  </a:cubicBezTo>
                  <a:cubicBezTo>
                    <a:pt x="1926" y="2776"/>
                    <a:pt x="2770" y="3658"/>
                    <a:pt x="2770" y="3658"/>
                  </a:cubicBezTo>
                  <a:cubicBezTo>
                    <a:pt x="2923" y="3810"/>
                    <a:pt x="3169" y="3810"/>
                    <a:pt x="3321" y="3658"/>
                  </a:cubicBezTo>
                  <a:cubicBezTo>
                    <a:pt x="3542" y="3438"/>
                    <a:pt x="3542" y="3438"/>
                    <a:pt x="3542" y="3438"/>
                  </a:cubicBezTo>
                  <a:cubicBezTo>
                    <a:pt x="3694" y="3285"/>
                    <a:pt x="3694" y="3039"/>
                    <a:pt x="3542" y="2887"/>
                  </a:cubicBezTo>
                  <a:lnTo>
                    <a:pt x="2698" y="2075"/>
                  </a:lnTo>
                  <a:close/>
                  <a:moveTo>
                    <a:pt x="3078" y="3506"/>
                  </a:moveTo>
                  <a:cubicBezTo>
                    <a:pt x="3040" y="3544"/>
                    <a:pt x="2978" y="3544"/>
                    <a:pt x="2940" y="3506"/>
                  </a:cubicBezTo>
                  <a:cubicBezTo>
                    <a:pt x="2231" y="2798"/>
                    <a:pt x="2231" y="2798"/>
                    <a:pt x="2231" y="2798"/>
                  </a:cubicBezTo>
                  <a:cubicBezTo>
                    <a:pt x="2193" y="2760"/>
                    <a:pt x="2193" y="2698"/>
                    <a:pt x="2231" y="2659"/>
                  </a:cubicBezTo>
                  <a:cubicBezTo>
                    <a:pt x="2270" y="2621"/>
                    <a:pt x="2332" y="2621"/>
                    <a:pt x="2370" y="2659"/>
                  </a:cubicBezTo>
                  <a:cubicBezTo>
                    <a:pt x="3078" y="3368"/>
                    <a:pt x="3078" y="3368"/>
                    <a:pt x="3078" y="3368"/>
                  </a:cubicBezTo>
                  <a:cubicBezTo>
                    <a:pt x="3116" y="3406"/>
                    <a:pt x="3116" y="3468"/>
                    <a:pt x="3078" y="3506"/>
                  </a:cubicBezTo>
                  <a:close/>
                  <a:moveTo>
                    <a:pt x="3390" y="3194"/>
                  </a:moveTo>
                  <a:cubicBezTo>
                    <a:pt x="3352" y="3233"/>
                    <a:pt x="3290" y="3233"/>
                    <a:pt x="3251" y="3194"/>
                  </a:cubicBezTo>
                  <a:cubicBezTo>
                    <a:pt x="2543" y="2486"/>
                    <a:pt x="2543" y="2486"/>
                    <a:pt x="2543" y="2486"/>
                  </a:cubicBezTo>
                  <a:cubicBezTo>
                    <a:pt x="2505" y="2448"/>
                    <a:pt x="2505" y="2386"/>
                    <a:pt x="2543" y="2348"/>
                  </a:cubicBezTo>
                  <a:cubicBezTo>
                    <a:pt x="2581" y="2309"/>
                    <a:pt x="2643" y="2309"/>
                    <a:pt x="2682" y="2348"/>
                  </a:cubicBezTo>
                  <a:cubicBezTo>
                    <a:pt x="3390" y="3056"/>
                    <a:pt x="3390" y="3056"/>
                    <a:pt x="3390" y="3056"/>
                  </a:cubicBezTo>
                  <a:cubicBezTo>
                    <a:pt x="3428" y="3094"/>
                    <a:pt x="3428" y="3156"/>
                    <a:pt x="3390" y="3194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 anchorCtr="1"/>
            <a:lstStyle/>
            <a:p>
              <a:endParaRPr lang="zh-TW" altLang="en-US"/>
            </a:p>
          </p:txBody>
        </p:sp>
        <p:sp>
          <p:nvSpPr>
            <p:cNvPr id="33" name="望远镜"/>
            <p:cNvSpPr>
              <a:spLocks/>
            </p:cNvSpPr>
            <p:nvPr/>
          </p:nvSpPr>
          <p:spPr bwMode="auto">
            <a:xfrm>
              <a:off x="8153139" y="2688034"/>
              <a:ext cx="254390" cy="255433"/>
            </a:xfrm>
            <a:custGeom>
              <a:avLst/>
              <a:gdLst>
                <a:gd name="T0" fmla="*/ 2147483647 w 3217"/>
                <a:gd name="T1" fmla="*/ 2147483647 h 2609"/>
                <a:gd name="T2" fmla="*/ 2147483647 w 3217"/>
                <a:gd name="T3" fmla="*/ 2147483647 h 2609"/>
                <a:gd name="T4" fmla="*/ 2147483647 w 3217"/>
                <a:gd name="T5" fmla="*/ 2147483647 h 2609"/>
                <a:gd name="T6" fmla="*/ 2147483647 w 3217"/>
                <a:gd name="T7" fmla="*/ 2147483647 h 2609"/>
                <a:gd name="T8" fmla="*/ 2147483647 w 3217"/>
                <a:gd name="T9" fmla="*/ 2147483647 h 2609"/>
                <a:gd name="T10" fmla="*/ 2147483647 w 3217"/>
                <a:gd name="T11" fmla="*/ 2147483647 h 2609"/>
                <a:gd name="T12" fmla="*/ 2147483647 w 3217"/>
                <a:gd name="T13" fmla="*/ 2147483647 h 2609"/>
                <a:gd name="T14" fmla="*/ 2147483647 w 3217"/>
                <a:gd name="T15" fmla="*/ 2147483647 h 2609"/>
                <a:gd name="T16" fmla="*/ 2147483647 w 3217"/>
                <a:gd name="T17" fmla="*/ 2147483647 h 2609"/>
                <a:gd name="T18" fmla="*/ 2147483647 w 3217"/>
                <a:gd name="T19" fmla="*/ 2147483647 h 2609"/>
                <a:gd name="T20" fmla="*/ 2147483647 w 3217"/>
                <a:gd name="T21" fmla="*/ 2147483647 h 2609"/>
                <a:gd name="T22" fmla="*/ 2147483647 w 3217"/>
                <a:gd name="T23" fmla="*/ 2147483647 h 2609"/>
                <a:gd name="T24" fmla="*/ 2147483647 w 3217"/>
                <a:gd name="T25" fmla="*/ 2147483647 h 2609"/>
                <a:gd name="T26" fmla="*/ 2147483647 w 3217"/>
                <a:gd name="T27" fmla="*/ 2147483647 h 2609"/>
                <a:gd name="T28" fmla="*/ 2147483647 w 3217"/>
                <a:gd name="T29" fmla="*/ 2147483647 h 2609"/>
                <a:gd name="T30" fmla="*/ 2147483647 w 3217"/>
                <a:gd name="T31" fmla="*/ 2147483647 h 2609"/>
                <a:gd name="T32" fmla="*/ 2147483647 w 3217"/>
                <a:gd name="T33" fmla="*/ 2147483647 h 2609"/>
                <a:gd name="T34" fmla="*/ 2147483647 w 3217"/>
                <a:gd name="T35" fmla="*/ 2147483647 h 2609"/>
                <a:gd name="T36" fmla="*/ 2147483647 w 3217"/>
                <a:gd name="T37" fmla="*/ 2147483647 h 2609"/>
                <a:gd name="T38" fmla="*/ 2147483647 w 3217"/>
                <a:gd name="T39" fmla="*/ 2147483647 h 2609"/>
                <a:gd name="T40" fmla="*/ 2147483647 w 3217"/>
                <a:gd name="T41" fmla="*/ 2147483647 h 2609"/>
                <a:gd name="T42" fmla="*/ 2147483647 w 3217"/>
                <a:gd name="T43" fmla="*/ 2147483647 h 2609"/>
                <a:gd name="T44" fmla="*/ 2147483647 w 3217"/>
                <a:gd name="T45" fmla="*/ 2147483647 h 2609"/>
                <a:gd name="T46" fmla="*/ 2147483647 w 3217"/>
                <a:gd name="T47" fmla="*/ 2147483647 h 2609"/>
                <a:gd name="T48" fmla="*/ 2147483647 w 3217"/>
                <a:gd name="T49" fmla="*/ 2147483647 h 2609"/>
                <a:gd name="T50" fmla="*/ 2147483647 w 3217"/>
                <a:gd name="T51" fmla="*/ 2147483647 h 2609"/>
                <a:gd name="T52" fmla="*/ 2147483647 w 3217"/>
                <a:gd name="T53" fmla="*/ 2147483647 h 2609"/>
                <a:gd name="T54" fmla="*/ 2147483647 w 3217"/>
                <a:gd name="T55" fmla="*/ 2147483647 h 2609"/>
                <a:gd name="T56" fmla="*/ 2147483647 w 3217"/>
                <a:gd name="T57" fmla="*/ 2147483647 h 2609"/>
                <a:gd name="T58" fmla="*/ 2147483647 w 3217"/>
                <a:gd name="T59" fmla="*/ 2147483647 h 2609"/>
                <a:gd name="T60" fmla="*/ 2147483647 w 3217"/>
                <a:gd name="T61" fmla="*/ 2147483647 h 2609"/>
                <a:gd name="T62" fmla="*/ 2147483647 w 3217"/>
                <a:gd name="T63" fmla="*/ 2147483647 h 2609"/>
                <a:gd name="T64" fmla="*/ 2147483647 w 3217"/>
                <a:gd name="T65" fmla="*/ 2147483647 h 260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217"/>
                <a:gd name="T100" fmla="*/ 0 h 2609"/>
                <a:gd name="T101" fmla="*/ 3217 w 3217"/>
                <a:gd name="T102" fmla="*/ 2609 h 260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217" h="2609">
                  <a:moveTo>
                    <a:pt x="2975" y="902"/>
                  </a:moveTo>
                  <a:cubicBezTo>
                    <a:pt x="2822" y="501"/>
                    <a:pt x="2663" y="301"/>
                    <a:pt x="2542" y="175"/>
                  </a:cubicBezTo>
                  <a:cubicBezTo>
                    <a:pt x="2457" y="87"/>
                    <a:pt x="2337" y="0"/>
                    <a:pt x="2180" y="10"/>
                  </a:cubicBezTo>
                  <a:cubicBezTo>
                    <a:pt x="1993" y="22"/>
                    <a:pt x="1816" y="215"/>
                    <a:pt x="1816" y="420"/>
                  </a:cubicBezTo>
                  <a:cubicBezTo>
                    <a:pt x="1816" y="422"/>
                    <a:pt x="1816" y="443"/>
                    <a:pt x="1816" y="479"/>
                  </a:cubicBezTo>
                  <a:cubicBezTo>
                    <a:pt x="1751" y="452"/>
                    <a:pt x="1682" y="437"/>
                    <a:pt x="1611" y="437"/>
                  </a:cubicBezTo>
                  <a:cubicBezTo>
                    <a:pt x="1538" y="437"/>
                    <a:pt x="1468" y="453"/>
                    <a:pt x="1401" y="481"/>
                  </a:cubicBezTo>
                  <a:cubicBezTo>
                    <a:pt x="1401" y="444"/>
                    <a:pt x="1401" y="422"/>
                    <a:pt x="1401" y="420"/>
                  </a:cubicBezTo>
                  <a:cubicBezTo>
                    <a:pt x="1401" y="215"/>
                    <a:pt x="1224" y="22"/>
                    <a:pt x="1037" y="10"/>
                  </a:cubicBezTo>
                  <a:cubicBezTo>
                    <a:pt x="880" y="0"/>
                    <a:pt x="760" y="87"/>
                    <a:pt x="675" y="175"/>
                  </a:cubicBezTo>
                  <a:cubicBezTo>
                    <a:pt x="554" y="301"/>
                    <a:pt x="395" y="501"/>
                    <a:pt x="242" y="902"/>
                  </a:cubicBezTo>
                  <a:cubicBezTo>
                    <a:pt x="0" y="1536"/>
                    <a:pt x="53" y="1957"/>
                    <a:pt x="53" y="1957"/>
                  </a:cubicBezTo>
                  <a:cubicBezTo>
                    <a:pt x="53" y="1957"/>
                    <a:pt x="53" y="1957"/>
                    <a:pt x="53" y="1957"/>
                  </a:cubicBezTo>
                  <a:cubicBezTo>
                    <a:pt x="66" y="2319"/>
                    <a:pt x="362" y="2609"/>
                    <a:pt x="726" y="2609"/>
                  </a:cubicBezTo>
                  <a:cubicBezTo>
                    <a:pt x="1099" y="2609"/>
                    <a:pt x="1400" y="2305"/>
                    <a:pt x="1400" y="1932"/>
                  </a:cubicBezTo>
                  <a:cubicBezTo>
                    <a:pt x="1400" y="1928"/>
                    <a:pt x="1400" y="1849"/>
                    <a:pt x="1400" y="1770"/>
                  </a:cubicBezTo>
                  <a:cubicBezTo>
                    <a:pt x="1447" y="1707"/>
                    <a:pt x="1524" y="1666"/>
                    <a:pt x="1611" y="1666"/>
                  </a:cubicBezTo>
                  <a:cubicBezTo>
                    <a:pt x="1694" y="1666"/>
                    <a:pt x="1771" y="1708"/>
                    <a:pt x="1819" y="1766"/>
                  </a:cubicBezTo>
                  <a:cubicBezTo>
                    <a:pt x="1819" y="1848"/>
                    <a:pt x="1818" y="1928"/>
                    <a:pt x="1818" y="1932"/>
                  </a:cubicBezTo>
                  <a:cubicBezTo>
                    <a:pt x="1818" y="2305"/>
                    <a:pt x="2118" y="2609"/>
                    <a:pt x="2491" y="2609"/>
                  </a:cubicBezTo>
                  <a:cubicBezTo>
                    <a:pt x="2855" y="2609"/>
                    <a:pt x="3151" y="2319"/>
                    <a:pt x="3164" y="1957"/>
                  </a:cubicBezTo>
                  <a:cubicBezTo>
                    <a:pt x="3164" y="1957"/>
                    <a:pt x="3164" y="1957"/>
                    <a:pt x="3164" y="1957"/>
                  </a:cubicBezTo>
                  <a:cubicBezTo>
                    <a:pt x="3164" y="1957"/>
                    <a:pt x="3217" y="1536"/>
                    <a:pt x="2975" y="902"/>
                  </a:cubicBezTo>
                  <a:close/>
                  <a:moveTo>
                    <a:pt x="726" y="2315"/>
                  </a:moveTo>
                  <a:cubicBezTo>
                    <a:pt x="515" y="2315"/>
                    <a:pt x="344" y="2143"/>
                    <a:pt x="344" y="1932"/>
                  </a:cubicBezTo>
                  <a:cubicBezTo>
                    <a:pt x="344" y="1720"/>
                    <a:pt x="515" y="1548"/>
                    <a:pt x="726" y="1548"/>
                  </a:cubicBezTo>
                  <a:cubicBezTo>
                    <a:pt x="937" y="1548"/>
                    <a:pt x="1108" y="1720"/>
                    <a:pt x="1108" y="1932"/>
                  </a:cubicBezTo>
                  <a:cubicBezTo>
                    <a:pt x="1108" y="2143"/>
                    <a:pt x="937" y="2315"/>
                    <a:pt x="726" y="2315"/>
                  </a:cubicBezTo>
                  <a:close/>
                  <a:moveTo>
                    <a:pt x="2491" y="2315"/>
                  </a:moveTo>
                  <a:cubicBezTo>
                    <a:pt x="2280" y="2315"/>
                    <a:pt x="2109" y="2143"/>
                    <a:pt x="2109" y="1932"/>
                  </a:cubicBezTo>
                  <a:cubicBezTo>
                    <a:pt x="2109" y="1720"/>
                    <a:pt x="2280" y="1548"/>
                    <a:pt x="2491" y="1548"/>
                  </a:cubicBezTo>
                  <a:cubicBezTo>
                    <a:pt x="2702" y="1548"/>
                    <a:pt x="2873" y="1720"/>
                    <a:pt x="2873" y="1932"/>
                  </a:cubicBezTo>
                  <a:cubicBezTo>
                    <a:pt x="2873" y="2143"/>
                    <a:pt x="2702" y="2315"/>
                    <a:pt x="2491" y="231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 anchorCtr="1"/>
            <a:lstStyle/>
            <a:p>
              <a:endParaRPr lang="zh-TW" altLang="en-US"/>
            </a:p>
          </p:txBody>
        </p:sp>
        <p:sp>
          <p:nvSpPr>
            <p:cNvPr id="34" name="文本框 20"/>
            <p:cNvSpPr txBox="1">
              <a:spLocks noChangeArrowheads="1"/>
            </p:cNvSpPr>
            <p:nvPr/>
          </p:nvSpPr>
          <p:spPr bwMode="auto">
            <a:xfrm flipH="1">
              <a:off x="2168279" y="5652375"/>
              <a:ext cx="1267735" cy="592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1600">
                  <a:latin typeface="微軟正黑體" pitchFamily="34" charset="-120"/>
                  <a:ea typeface="微軟正黑體" pitchFamily="34" charset="-120"/>
                </a:rPr>
                <a:t>當前進度：</a:t>
              </a:r>
              <a:r>
                <a:rPr lang="en-US" altLang="zh-CN" sz="1600">
                  <a:latin typeface="微軟正黑體" pitchFamily="34" charset="-120"/>
                  <a:ea typeface="微軟正黑體" pitchFamily="34" charset="-120"/>
                </a:rPr>
                <a:t>80%</a:t>
              </a:r>
              <a:endParaRPr lang="zh-TW" altLang="en-US" sz="16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35" name="文本框 20"/>
            <p:cNvSpPr txBox="1">
              <a:spLocks noChangeArrowheads="1"/>
            </p:cNvSpPr>
            <p:nvPr/>
          </p:nvSpPr>
          <p:spPr bwMode="auto">
            <a:xfrm flipH="1">
              <a:off x="3509739" y="5079488"/>
              <a:ext cx="1267734" cy="592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1600">
                  <a:latin typeface="微軟正黑體" pitchFamily="34" charset="-120"/>
                  <a:ea typeface="微軟正黑體" pitchFamily="34" charset="-120"/>
                </a:rPr>
                <a:t>當前進度：</a:t>
              </a:r>
              <a:r>
                <a:rPr lang="en-US" altLang="zh-CN" sz="1600">
                  <a:latin typeface="微軟正黑體" pitchFamily="34" charset="-120"/>
                  <a:ea typeface="微軟正黑體" pitchFamily="34" charset="-120"/>
                </a:rPr>
                <a:t>60%</a:t>
              </a:r>
              <a:endParaRPr lang="zh-TW" altLang="en-US" sz="16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36" name="文本框 20"/>
            <p:cNvSpPr txBox="1">
              <a:spLocks noChangeArrowheads="1"/>
            </p:cNvSpPr>
            <p:nvPr/>
          </p:nvSpPr>
          <p:spPr bwMode="auto">
            <a:xfrm flipH="1">
              <a:off x="4831965" y="4408438"/>
              <a:ext cx="1269338" cy="592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1600">
                  <a:latin typeface="微軟正黑體" pitchFamily="34" charset="-120"/>
                  <a:ea typeface="微軟正黑體" pitchFamily="34" charset="-120"/>
                </a:rPr>
                <a:t>當前進度：</a:t>
              </a:r>
              <a:r>
                <a:rPr lang="en-US" altLang="zh-CN" sz="1600">
                  <a:latin typeface="微軟正黑體" pitchFamily="34" charset="-120"/>
                  <a:ea typeface="微軟正黑體" pitchFamily="34" charset="-120"/>
                </a:rPr>
                <a:t>40%</a:t>
              </a:r>
              <a:endParaRPr lang="zh-TW" altLang="en-US" sz="16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37" name="文本框 20"/>
            <p:cNvSpPr txBox="1">
              <a:spLocks noChangeArrowheads="1"/>
            </p:cNvSpPr>
            <p:nvPr/>
          </p:nvSpPr>
          <p:spPr bwMode="auto">
            <a:xfrm flipH="1">
              <a:off x="6173424" y="3796930"/>
              <a:ext cx="1267734" cy="5857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1600">
                  <a:latin typeface="微軟正黑體" pitchFamily="34" charset="-120"/>
                  <a:ea typeface="微軟正黑體" pitchFamily="34" charset="-120"/>
                </a:rPr>
                <a:t>當前進度：</a:t>
              </a:r>
              <a:r>
                <a:rPr lang="en-US" altLang="zh-CN" sz="1600">
                  <a:latin typeface="微軟正黑體" pitchFamily="34" charset="-120"/>
                  <a:ea typeface="微軟正黑體" pitchFamily="34" charset="-120"/>
                </a:rPr>
                <a:t>20%</a:t>
              </a:r>
              <a:endParaRPr lang="zh-TW" altLang="en-US" sz="160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sp>
        <p:nvSpPr>
          <p:cNvPr id="48" name="文本框 19"/>
          <p:cNvSpPr txBox="1">
            <a:spLocks noChangeArrowheads="1"/>
          </p:cNvSpPr>
          <p:nvPr/>
        </p:nvSpPr>
        <p:spPr bwMode="auto">
          <a:xfrm flipH="1">
            <a:off x="6228184" y="1484784"/>
            <a:ext cx="2521244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sx="999" sy="999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1400" dirty="0">
                <a:latin typeface="微軟正黑體" pitchFamily="34" charset="-120"/>
                <a:ea typeface="微軟正黑體" pitchFamily="34" charset="-120"/>
              </a:rPr>
              <a:t>達成目標：</a:t>
            </a:r>
            <a:endParaRPr lang="en-US" altLang="zh-CN" sz="1400" dirty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sz="1400" dirty="0">
                <a:latin typeface="微軟正黑體" pitchFamily="34" charset="-120"/>
                <a:ea typeface="微軟正黑體" pitchFamily="34" charset="-120"/>
              </a:rPr>
              <a:t>1. </a:t>
            </a:r>
            <a:r>
              <a:rPr lang="zh-CN" altLang="en-US" sz="1400" dirty="0" smtClean="0">
                <a:latin typeface="微軟正黑體" pitchFamily="34" charset="-120"/>
                <a:ea typeface="微軟正黑體" pitchFamily="34" charset="-120"/>
              </a:rPr>
              <a:t>具有豐富的工具開發經驗，並能夠成為多份工具的開發者。</a:t>
            </a:r>
            <a:endParaRPr lang="en-US" altLang="zh-CN" sz="1400" dirty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sz="1400" dirty="0">
                <a:latin typeface="微軟正黑體" pitchFamily="34" charset="-120"/>
                <a:ea typeface="微軟正黑體" pitchFamily="34" charset="-120"/>
              </a:rPr>
              <a:t>2. </a:t>
            </a:r>
            <a:r>
              <a:rPr lang="zh-CN" altLang="en-US" sz="1400" dirty="0" smtClean="0">
                <a:latin typeface="微軟正黑體" pitchFamily="34" charset="-120"/>
                <a:ea typeface="微軟正黑體" pitchFamily="34" charset="-120"/>
              </a:rPr>
              <a:t>嘗試帶領團隊成員一起開發相關工具任務。</a:t>
            </a:r>
            <a:endParaRPr lang="en-US" altLang="zh-CN" sz="14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7703840" y="3284984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2024/07</a:t>
            </a:r>
            <a:endParaRPr lang="zh-TW" altLang="en-US" sz="20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7524328" y="3573016"/>
            <a:ext cx="140364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>
              <a:lnSpc>
                <a:spcPct val="120000"/>
              </a:lnSpc>
              <a:defRPr/>
            </a:pPr>
            <a:r>
              <a:rPr lang="zh-CN" altLang="en-US" sz="1400" dirty="0" smtClean="0">
                <a:latin typeface="微軟正黑體" pitchFamily="34" charset="-120"/>
                <a:ea typeface="微軟正黑體" pitchFamily="34" charset="-120"/>
              </a:rPr>
              <a:t>達成目標：</a:t>
            </a:r>
            <a:endParaRPr lang="en-US" altLang="zh-CN" sz="1400" dirty="0" smtClean="0">
              <a:latin typeface="微軟正黑體" pitchFamily="34" charset="-120"/>
              <a:ea typeface="微軟正黑體" pitchFamily="34" charset="-120"/>
            </a:endParaRPr>
          </a:p>
          <a:p>
            <a:pPr fontAlgn="ctr">
              <a:lnSpc>
                <a:spcPct val="120000"/>
              </a:lnSpc>
              <a:defRPr/>
            </a:pPr>
            <a:r>
              <a:rPr lang="en-US" altLang="zh-CN" sz="1400" dirty="0" smtClean="0">
                <a:latin typeface="微軟正黑體" pitchFamily="34" charset="-120"/>
                <a:ea typeface="微軟正黑體" pitchFamily="34" charset="-120"/>
              </a:rPr>
              <a:t>1. </a:t>
            </a:r>
            <a:r>
              <a:rPr lang="zh-CN" altLang="en-US" sz="1400" dirty="0" smtClean="0">
                <a:latin typeface="微軟正黑體" pitchFamily="34" charset="-120"/>
                <a:ea typeface="微軟正黑體" pitchFamily="34" charset="-120"/>
              </a:rPr>
              <a:t>成為部門的軟體組組長。</a:t>
            </a:r>
            <a:endParaRPr lang="en-US" altLang="zh-CN" sz="1400" dirty="0" smtClean="0">
              <a:latin typeface="微軟正黑體" pitchFamily="34" charset="-120"/>
              <a:ea typeface="微軟正黑體" pitchFamily="34" charset="-120"/>
            </a:endParaRPr>
          </a:p>
          <a:p>
            <a:pPr fontAlgn="ctr">
              <a:lnSpc>
                <a:spcPct val="120000"/>
              </a:lnSpc>
              <a:defRPr/>
            </a:pPr>
            <a:r>
              <a:rPr lang="en-US" altLang="zh-CN" sz="1400" dirty="0" smtClean="0">
                <a:latin typeface="微軟正黑體" pitchFamily="34" charset="-120"/>
                <a:ea typeface="微軟正黑體" pitchFamily="34" charset="-120"/>
              </a:rPr>
              <a:t>2. </a:t>
            </a:r>
            <a:r>
              <a:rPr lang="zh-CN" altLang="en-US" sz="1400" dirty="0" smtClean="0">
                <a:latin typeface="微軟正黑體" pitchFamily="34" charset="-120"/>
                <a:ea typeface="微軟正黑體" pitchFamily="34" charset="-120"/>
              </a:rPr>
              <a:t>在部門裡有一定的領導能力，直接負責管理部門裡相關工作，并在團隊中起到帶頭模範作用。</a:t>
            </a:r>
            <a:endParaRPr lang="en-US" altLang="zh-CN" sz="14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8" grpId="0"/>
      <p:bldP spid="49" grpId="0"/>
      <p:bldP spid="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2"/>
          <p:cNvSpPr txBox="1">
            <a:spLocks noChangeArrowheads="1"/>
          </p:cNvSpPr>
          <p:nvPr/>
        </p:nvSpPr>
        <p:spPr bwMode="auto">
          <a:xfrm>
            <a:off x="2751410" y="2152848"/>
            <a:ext cx="42767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4000" b="1" dirty="0">
                <a:latin typeface="微軟正黑體" pitchFamily="34" charset="-120"/>
                <a:ea typeface="微軟正黑體" pitchFamily="34" charset="-120"/>
              </a:rPr>
              <a:t>報告完畢，謝謝！</a:t>
            </a:r>
            <a:endParaRPr lang="zh-TW" altLang="en-US" sz="40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203848" y="2852936"/>
            <a:ext cx="30321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</a:pPr>
            <a:r>
              <a:rPr lang="zh-TW" altLang="en-US" sz="3600" b="1" dirty="0">
                <a:latin typeface="微軟正黑體" pitchFamily="34" charset="-120"/>
                <a:ea typeface="微軟正黑體" pitchFamily="34" charset="-120"/>
              </a:rPr>
              <a:t>歡迎</a:t>
            </a:r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提問指導</a:t>
            </a:r>
            <a:endParaRPr lang="zh-TW" altLang="en-US" sz="36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頁尾版面配置區 1"/>
          <p:cNvSpPr>
            <a:spLocks noGrp="1"/>
          </p:cNvSpPr>
          <p:nvPr>
            <p:ph type="ftr" sz="quarter" idx="11"/>
          </p:nvPr>
        </p:nvSpPr>
        <p:spPr>
          <a:xfrm>
            <a:off x="3132138" y="6524625"/>
            <a:ext cx="2895600" cy="3397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人力資源部</a:t>
            </a:r>
            <a:endParaRPr lang="en-US" altLang="zh-CN" dirty="0"/>
          </a:p>
        </p:txBody>
      </p:sp>
      <p:sp>
        <p:nvSpPr>
          <p:cNvPr id="7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6553200" y="6524625"/>
            <a:ext cx="2133600" cy="268288"/>
          </a:xfrm>
          <a:noFill/>
        </p:spPr>
        <p:txBody>
          <a:bodyPr/>
          <a:lstStyle/>
          <a:p>
            <a:fld id="{216415E6-5582-4929-A2BB-43E745326123}" type="slidenum">
              <a:rPr lang="en-US" altLang="zh-TW" smtClean="0">
                <a:latin typeface="Arial" pitchFamily="34" charset="0"/>
              </a:rPr>
              <a:pPr/>
              <a:t>7</a:t>
            </a:fld>
            <a:endParaRPr lang="en-US" altLang="zh-TW" smtClean="0">
              <a:latin typeface="Arial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11760" y="4077072"/>
            <a:ext cx="51845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聯繫人</a:t>
            </a:r>
            <a:r>
              <a:rPr lang="zh-CN" altLang="en-US" b="1" dirty="0" smtClean="0">
                <a:latin typeface="微軟正黑體" pitchFamily="34" charset="-120"/>
                <a:ea typeface="微軟正黑體" pitchFamily="34" charset="-120"/>
              </a:rPr>
              <a:t>：馮光豪</a:t>
            </a:r>
            <a:endParaRPr lang="en-US" altLang="zh-CN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單</a:t>
            </a:r>
            <a:r>
              <a:rPr lang="zh-TW" altLang="zh-CN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   位：</a:t>
            </a:r>
            <a:r>
              <a:rPr lang="en-US" altLang="zh-CN" b="1" dirty="0" err="1" smtClean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iDPBG</a:t>
            </a:r>
            <a:r>
              <a:rPr lang="en-US" altLang="zh-CN" b="1" dirty="0" smtClean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-EERF-FATP-</a:t>
            </a:r>
            <a:r>
              <a:rPr lang="zh-CN" altLang="en-US" b="1" dirty="0" smtClean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軟件開發課</a:t>
            </a:r>
            <a:endParaRPr lang="en-US" altLang="zh-CN" b="1" dirty="0" smtClean="0"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r>
              <a:rPr lang="zh-CN" altLang="en-US" b="1" dirty="0" smtClean="0">
                <a:latin typeface="微軟正黑體" pitchFamily="34" charset="-120"/>
                <a:ea typeface="微軟正黑體" pitchFamily="34" charset="-120"/>
              </a:rPr>
              <a:t>郵    箱：</a:t>
            </a:r>
            <a:r>
              <a:rPr lang="en-US" altLang="zh-CN" b="1" dirty="0" smtClean="0">
                <a:latin typeface="微軟正黑體" pitchFamily="34" charset="-120"/>
                <a:ea typeface="微軟正黑體" pitchFamily="34" charset="-120"/>
              </a:rPr>
              <a:t>eren.gh.feng@mail.foxconn.com</a:t>
            </a:r>
            <a:endParaRPr lang="zh-TW" altLang="zh-CN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優秀新人轉正報告模板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華康粗圓體"/>
        <a:cs typeface=""/>
      </a:majorFont>
      <a:minorFont>
        <a:latin typeface="Arial"/>
        <a:ea typeface="華康粗圓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D7D31">
            <a:lumMod val="60000"/>
            <a:lumOff val="40000"/>
          </a:srgbClr>
        </a:solidFill>
        <a:ln w="12700">
          <a:miter lim="400000"/>
        </a:ln>
      </a:spPr>
      <a:bodyPr lIns="60960" tIns="60960" rIns="60960" bIns="60960"/>
      <a:lstStyle>
        <a:defPPr defTabSz="457200" fontAlgn="auto">
          <a:spcBef>
            <a:spcPts val="0"/>
          </a:spcBef>
          <a:spcAft>
            <a:spcPts val="0"/>
          </a:spcAft>
          <a:defRPr sz="7465">
            <a:solidFill>
              <a:prstClr val="black"/>
            </a:solidFill>
            <a:latin typeface="Gill Sans"/>
            <a:ea typeface="Gill Sans"/>
            <a:cs typeface="Gill Sans"/>
            <a:sym typeface="Gill San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CBE9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優秀新人轉正報告模板</Template>
  <TotalTime>428</TotalTime>
  <Words>678</Words>
  <Application>Microsoft Office PowerPoint</Application>
  <PresentationFormat>如螢幕大小 (4:3)</PresentationFormat>
  <Paragraphs>91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優秀新人轉正報告模板</vt:lpstr>
      <vt:lpstr>iDPBG EERF FATP 軟件開發課 2022年新進師級轉正報告</vt:lpstr>
      <vt:lpstr>目錄</vt:lpstr>
      <vt:lpstr>一、個人簡介</vt:lpstr>
      <vt:lpstr>二、工作執掌</vt:lpstr>
      <vt:lpstr>三、工作經驗</vt:lpstr>
      <vt:lpstr>四、職業規劃</vt:lpstr>
      <vt:lpstr>投影片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iDPBG EERF FATP 軟件開發課 2022年新進師級轉正報告</dc:title>
  <dc:creator>馮光豪</dc:creator>
  <cp:lastModifiedBy>AutoBVT</cp:lastModifiedBy>
  <cp:revision>38</cp:revision>
  <dcterms:created xsi:type="dcterms:W3CDTF">2021-12-28T02:27:39Z</dcterms:created>
  <dcterms:modified xsi:type="dcterms:W3CDTF">2021-12-30T01:48:09Z</dcterms:modified>
</cp:coreProperties>
</file>