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2" r:id="rId4"/>
    <p:sldId id="263" r:id="rId5"/>
    <p:sldId id="265" r:id="rId6"/>
    <p:sldId id="266" r:id="rId7"/>
    <p:sldId id="268" r:id="rId8"/>
    <p:sldId id="271" r:id="rId9"/>
    <p:sldId id="279" r:id="rId10"/>
    <p:sldId id="280" r:id="rId11"/>
    <p:sldId id="269" r:id="rId12"/>
    <p:sldId id="270" r:id="rId13"/>
    <p:sldId id="278" r:id="rId14"/>
    <p:sldId id="282" r:id="rId15"/>
    <p:sldId id="275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>
      <p:cViewPr varScale="1">
        <p:scale>
          <a:sx n="67" d="100"/>
          <a:sy n="67" d="100"/>
        </p:scale>
        <p:origin x="4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tx1"/>
                </a:solidFill>
              </a:rPr>
              <a:t>Lava - </a:t>
            </a:r>
            <a:r>
              <a:rPr lang="en-US" baseline="0" dirty="0" err="1">
                <a:solidFill>
                  <a:schemeClr val="tx1"/>
                </a:solidFill>
              </a:rPr>
              <a:t>rápidos</a:t>
            </a:r>
            <a:r>
              <a:rPr lang="en-US" baseline="0" dirty="0">
                <a:solidFill>
                  <a:schemeClr val="tx1"/>
                </a:solidFill>
              </a:rPr>
              <a:t> que </a:t>
            </a:r>
            <a:r>
              <a:rPr lang="en-US" baseline="0" dirty="0" err="1">
                <a:solidFill>
                  <a:schemeClr val="tx1"/>
                </a:solidFill>
              </a:rPr>
              <a:t>utilizam</a:t>
            </a:r>
            <a:r>
              <a:rPr lang="en-US" baseline="0" dirty="0">
                <a:solidFill>
                  <a:schemeClr val="tx1"/>
                </a:solidFill>
              </a:rPr>
              <a:t> software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7234820763253142"/>
          <c:y val="2.8129679050944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7555088354268681"/>
          <c:y val="0.1343973554656237"/>
          <c:w val="0.52071950846284865"/>
          <c:h val="0.77046501829536607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Pesquisa de lava-rápidos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8D6-4C4A-85DE-14B15A15FF8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A8D6-4C4A-85DE-14B15A15FF8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FB9-480C-9FDF-4600466F797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FB9-480C-9FDF-4600466F7977}"/>
              </c:ext>
            </c:extLst>
          </c:dPt>
          <c:dLbls>
            <c:dLbl>
              <c:idx val="0"/>
              <c:layout>
                <c:manualLayout>
                  <c:x val="-5.9146795827123774E-2"/>
                  <c:y val="0.124239415808338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59865339578453"/>
                      <c:h val="0.209409832934809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8D6-4C4A-85DE-14B15A15FF8E}"/>
                </c:ext>
              </c:extLst>
            </c:dLbl>
            <c:dLbl>
              <c:idx val="1"/>
              <c:layout>
                <c:manualLayout>
                  <c:x val="0.25771103896103897"/>
                  <c:y val="-0.342244428453158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150920800510965"/>
                      <c:h val="0.198304147048081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D6-4C4A-85DE-14B15A15FF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Lava-rápidos que utilizam software </c:v>
                </c:pt>
                <c:pt idx="1">
                  <c:v>Lava-rápidos que não utilizam softaware 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6-4C4A-85DE-14B15A15F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Planilha1!$A$3:$A$6</c:f>
              <c:strCache>
                <c:ptCount val="4"/>
                <c:pt idx="0">
                  <c:v>Lava-rápidos que tiveram problemas com papeis</c:v>
                </c:pt>
                <c:pt idx="1">
                  <c:v>Lava-rápidos que aceitariam um softaware para o gerenciamento</c:v>
                </c:pt>
                <c:pt idx="2">
                  <c:v>Sistema de fidelidade  </c:v>
                </c:pt>
                <c:pt idx="3">
                  <c:v>Sistema de checklist </c:v>
                </c:pt>
              </c:strCache>
            </c:strRef>
          </c:cat>
          <c:val>
            <c:numRef>
              <c:f>Planilha1!$B$3:$B$6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D-44D9-B374-A267F44D2BD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Planilha1!$A$3:$A$6</c:f>
              <c:strCache>
                <c:ptCount val="4"/>
                <c:pt idx="0">
                  <c:v>Lava-rápidos que tiveram problemas com papeis</c:v>
                </c:pt>
                <c:pt idx="1">
                  <c:v>Lava-rápidos que aceitariam um softaware para o gerenciamento</c:v>
                </c:pt>
                <c:pt idx="2">
                  <c:v>Sistema de fidelidade  </c:v>
                </c:pt>
                <c:pt idx="3">
                  <c:v>Sistema de checklist </c:v>
                </c:pt>
              </c:strCache>
            </c:strRef>
          </c:cat>
          <c:val>
            <c:numRef>
              <c:f>Planilha1!$C$3:$C$6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D-44D9-B374-A267F44D2BD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Teria  interesse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Planilha1!$A$3:$A$6</c:f>
              <c:strCache>
                <c:ptCount val="4"/>
                <c:pt idx="0">
                  <c:v>Lava-rápidos que tiveram problemas com papeis</c:v>
                </c:pt>
                <c:pt idx="1">
                  <c:v>Lava-rápidos que aceitariam um softaware para o gerenciamento</c:v>
                </c:pt>
                <c:pt idx="2">
                  <c:v>Sistema de fidelidade  </c:v>
                </c:pt>
                <c:pt idx="3">
                  <c:v>Sistema de checklist </c:v>
                </c:pt>
              </c:strCache>
            </c:strRef>
          </c:cat>
          <c:val>
            <c:numRef>
              <c:f>Planilha1!$D$3:$D$6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D-44D9-B374-A267F44D2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902592"/>
        <c:axId val="269164016"/>
      </c:barChart>
      <c:catAx>
        <c:axId val="25490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9164016"/>
        <c:crosses val="autoZero"/>
        <c:auto val="1"/>
        <c:lblAlgn val="ctr"/>
        <c:lblOffset val="100"/>
        <c:noMultiLvlLbl val="0"/>
      </c:catAx>
      <c:valAx>
        <c:axId val="2691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490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6E087-4515-F345-BDD3-690B9CCEA2A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psly.com/blog/field-team-management/cost-analysis-paper-vs-digital-form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de lava-rápidos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4576023"/>
              </p:ext>
            </p:extLst>
          </p:nvPr>
        </p:nvGraphicFramePr>
        <p:xfrm>
          <a:off x="827584" y="1417638"/>
          <a:ext cx="6792416" cy="476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98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795D-D608-4567-9065-8CC8B9FB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Metodologia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64833C-5CC3-4C8F-BF7D-FBF1A2C4D944}"/>
              </a:ext>
            </a:extLst>
          </p:cNvPr>
          <p:cNvSpPr txBox="1"/>
          <p:nvPr/>
        </p:nvSpPr>
        <p:spPr>
          <a:xfrm>
            <a:off x="446856" y="148478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Na criação do nosso software, desde a fase inicial até a montagem do próprio, nós usaremos as seguintes linguagens e softwares: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DiaPortable e Judecomunitty – Ferramenta para design do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BrModelo – Ferramenta para design do Banco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Java – Linguagem para criação da Interface Gráfica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NetBeans – IDE para desenvolvimento da Interface;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MySQL Workbench – Ferramenta de Criação do Banco de Dados;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7EB099-97A9-4C71-8251-71F63601A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19" y="4331190"/>
            <a:ext cx="1643910" cy="10081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2381F0-2071-479A-9072-8B8303973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41044"/>
            <a:ext cx="1427886" cy="1368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F59AA0-7013-4CA7-8C4D-BFFBDF266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39" y="4444261"/>
            <a:ext cx="1944216" cy="8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6810E-9EB9-452A-908F-343F02A7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E64CFD-ADC2-4BBB-A549-72B8B2DA388B}"/>
              </a:ext>
            </a:extLst>
          </p:cNvPr>
          <p:cNvSpPr txBox="1"/>
          <p:nvPr/>
        </p:nvSpPr>
        <p:spPr>
          <a:xfrm>
            <a:off x="457200" y="1556792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Para que o nosso software funcione sem nenhum problema, o usuário terá que ter em sua máquina: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Windows 7 ou superior (32/64 bits);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 GB (Gigabytes) de memória 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Processador I3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Java SE 8 ou superior;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MySQL Workbench 6.3 ou superior;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Wampserver versão 3.06 ou superior (32/64 bits).</a:t>
            </a:r>
          </a:p>
        </p:txBody>
      </p:sp>
    </p:spTree>
    <p:extLst>
      <p:ext uri="{BB962C8B-B14F-4D97-AF65-F5344CB8AC3E}">
        <p14:creationId xmlns:p14="http://schemas.microsoft.com/office/powerpoint/2010/main" val="8701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434B-A862-4FB3-A7A6-F011868E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e Precauções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A99423-16E1-4148-8449-EC3B713EB258}"/>
              </a:ext>
            </a:extLst>
          </p:cNvPr>
          <p:cNvSpPr txBox="1"/>
          <p:nvPr/>
        </p:nvSpPr>
        <p:spPr>
          <a:xfrm>
            <a:off x="457200" y="1556792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Injeção de Código (SQL Injection);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de backups diários;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Tratamentos de erros;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Proteção de Senha e login com hashes seguras;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7F1098-4FEB-4DBE-835B-FA153033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24944"/>
            <a:ext cx="2657872" cy="26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032A5-D773-4FA8-8551-6EF5526C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448549-2B6C-4351-82D5-0082915E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72816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5A1D-62F8-4CDD-80B7-26359633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3323D6-A530-48AD-AD0A-794846C75F58}"/>
              </a:ext>
            </a:extLst>
          </p:cNvPr>
          <p:cNvSpPr txBox="1"/>
          <p:nvPr/>
        </p:nvSpPr>
        <p:spPr>
          <a:xfrm>
            <a:off x="457200" y="177281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Nós esperamos que com este projeto consigamos: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tingir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expectativas de nosso cliente criando um software que atenda a suas necessidades principais;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odermos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analisar com o tempo como o software se mostra sob o uso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Refinar nossas habilidades e ganhar conhecimento a mais nas áreas que trabalhamos.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5A9CA5-C708-427E-B0FC-1D56B225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70" y="3933056"/>
            <a:ext cx="2168230" cy="17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4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4A86-1881-4476-8ACC-63B7FA4D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FA5DDA-2F47-4708-859B-FABAEFC8A195}"/>
              </a:ext>
            </a:extLst>
          </p:cNvPr>
          <p:cNvSpPr txBox="1"/>
          <p:nvPr/>
        </p:nvSpPr>
        <p:spPr>
          <a:xfrm>
            <a:off x="457200" y="16288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FRIAR, Erin P.,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Cost Analysis: Paper vs Mobile Forms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TRADUZIDO; Disponível em: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https://www.repsly.com/blog/field-team-management/cost-analysis-paper-vs-digital-forms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Acesso em: 22 de Maio, 2018;</a:t>
            </a:r>
          </a:p>
          <a:p>
            <a:endParaRPr lang="pt-BR" dirty="0"/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DEFUSE SECURITY,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Secure Salted Password Hashes – How to do it Properly;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Disponível em: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https://crackstation.net/hashing-security.htm.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Acesso em: 22 de Maio, 2018;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OWASP,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Injection Prevention Cheat Sheet in Java;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https://www.owasp.org/index.php/SQL_Injection_Prevention_Cheat_Sheet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Acesso em: 22 de Maio, 2018;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Novo negócio, Mercado de lava – rápidos; Disponível em: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http://www.novonegocio.com.br/ideias-de-negocios/como-montar-um-lava-jato/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Acesso em: 22 de Maio, 2018.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1E886-CBF9-483E-A143-18F1936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8161B2-3777-434C-A2E8-92F1C9509DC4}"/>
              </a:ext>
            </a:extLst>
          </p:cNvPr>
          <p:cNvSpPr txBox="1"/>
          <p:nvPr/>
        </p:nvSpPr>
        <p:spPr>
          <a:xfrm>
            <a:off x="935596" y="170080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Douglas José de Sousa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Oliveira da Silva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Lucas Caetano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Leal Martins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Vicente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Pedro de Araujo Dias Salgado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Sérgio Augusto da Cruz Senna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22D3-EBD1-4085-A6C5-78E4D6C8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Software para Gerenciamento de  Lava-Rápido</a:t>
            </a:r>
          </a:p>
        </p:txBody>
      </p:sp>
    </p:spTree>
    <p:extLst>
      <p:ext uri="{BB962C8B-B14F-4D97-AF65-F5344CB8AC3E}">
        <p14:creationId xmlns:p14="http://schemas.microsoft.com/office/powerpoint/2010/main" val="13231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1B3D-7569-4333-A492-527D64CD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D0C947-D9E4-4C8A-AC4D-2DE43866A51F}"/>
              </a:ext>
            </a:extLst>
          </p:cNvPr>
          <p:cNvSpPr txBox="1"/>
          <p:nvPr/>
        </p:nvSpPr>
        <p:spPr>
          <a:xfrm>
            <a:off x="457200" y="1556792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Problemática;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Justificativa;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de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Segurança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Precauções;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Demonstração;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Referências.</a:t>
            </a:r>
          </a:p>
        </p:txBody>
      </p:sp>
    </p:spTree>
    <p:extLst>
      <p:ext uri="{BB962C8B-B14F-4D97-AF65-F5344CB8AC3E}">
        <p14:creationId xmlns:p14="http://schemas.microsoft.com/office/powerpoint/2010/main" val="375216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5B76-8A55-4BF1-83A1-B924ECC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A5BAE8-D0F9-41B0-BAAB-A0B98BF356D4}"/>
              </a:ext>
            </a:extLst>
          </p:cNvPr>
          <p:cNvSpPr txBox="1"/>
          <p:nvPr/>
        </p:nvSpPr>
        <p:spPr>
          <a:xfrm>
            <a:off x="457200" y="148478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O software será aplicado em um mercado(lava-rápidos) que está se expandindo no brasil. Segundo o site novo negócio  cerca de 35,5 milhões de carros que já circulam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São Paulo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42 milhões contando ônibus e caminhões, garante uma demanda incrível para os lava-rápidos. </a:t>
            </a:r>
          </a:p>
        </p:txBody>
      </p:sp>
    </p:spTree>
    <p:extLst>
      <p:ext uri="{BB962C8B-B14F-4D97-AF65-F5344CB8AC3E}">
        <p14:creationId xmlns:p14="http://schemas.microsoft.com/office/powerpoint/2010/main" val="1610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43FE-7AEE-49BF-95BE-93C24F47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C6A69-943E-4AB6-B5A7-C2117F2EAA32}"/>
              </a:ext>
            </a:extLst>
          </p:cNvPr>
          <p:cNvSpPr txBox="1"/>
          <p:nvPr/>
        </p:nvSpPr>
        <p:spPr>
          <a:xfrm>
            <a:off x="457200" y="1417638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Alto custo com o uso de papel para arquivamento;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Pouca agilidade no processo de cadastro;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Deficiência no relacionamento entre cliente e estabelecimento;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Possíveis perdas de registros;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Segundo o Denatran de 2017 aproximadamente mais de 65 milhões de veículos já receberam algum tipo de lavagem e outros serviços de lava – rápidos.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008A358-7C3E-467B-86D5-938F23361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793396"/>
              </p:ext>
            </p:extLst>
          </p:nvPr>
        </p:nvGraphicFramePr>
        <p:xfrm>
          <a:off x="5004048" y="3284984"/>
          <a:ext cx="3336032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6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B1A38-BD24-4D22-BEF4-D446B6D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020B55-95EA-4FCE-BCF6-019485C7AB05}"/>
              </a:ext>
            </a:extLst>
          </p:cNvPr>
          <p:cNvSpPr txBox="1"/>
          <p:nvPr/>
        </p:nvSpPr>
        <p:spPr>
          <a:xfrm>
            <a:off x="462136" y="1417638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geral: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Agilizar as funções de gerenciamentos   do lava-rápido;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Melhorar o relacionamento entre cliente e estabelecimento;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Minimizar os custos envolvendo arquivamentos com papel;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Agilidade em processos de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24240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6DA0-BD57-4E13-B74A-0AB5D4F2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386124-26BA-43D7-8C0E-4AE187AC7A15}"/>
              </a:ext>
            </a:extLst>
          </p:cNvPr>
          <p:cNvSpPr txBox="1"/>
          <p:nvPr/>
        </p:nvSpPr>
        <p:spPr>
          <a:xfrm>
            <a:off x="457200" y="170080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 no rendimento da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Diminui gastos com papeis, impressoras, tintas, e locais para armazenamentos;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terá possíveis perdas de registros;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Relacionamento cliente e estabelecimento melhorado;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chão, interior, parede, mobília&#10;&#10;Descrição gerada com muito alta confiança">
            <a:extLst>
              <a:ext uri="{FF2B5EF4-FFF2-40B4-BE49-F238E27FC236}">
                <a16:creationId xmlns:a16="http://schemas.microsoft.com/office/drawing/2014/main" id="{FC241605-ED10-4C63-AD04-36F1E805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3356992"/>
            <a:ext cx="3175000" cy="2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de lava-rápidos 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445775642"/>
              </p:ext>
            </p:extLst>
          </p:nvPr>
        </p:nvGraphicFramePr>
        <p:xfrm>
          <a:off x="3131840" y="1844824"/>
          <a:ext cx="6012160" cy="4063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9552" y="191683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5 Lava-rápidos visitados alegam que não utilizam software para o gerenciamento do seu estabelecimento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501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363</Words>
  <Application>Microsoft Office PowerPoint</Application>
  <PresentationFormat>Apresentação na tela (4:3)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Integrantes</vt:lpstr>
      <vt:lpstr>Software para Gerenciamento de  Lava-Rápido</vt:lpstr>
      <vt:lpstr>Roteiro</vt:lpstr>
      <vt:lpstr>Introdução</vt:lpstr>
      <vt:lpstr>Problemática</vt:lpstr>
      <vt:lpstr>Objetivos</vt:lpstr>
      <vt:lpstr>Justificativa</vt:lpstr>
      <vt:lpstr>Pesquisas de lava-rápidos </vt:lpstr>
      <vt:lpstr>Pesquisas de lava-rápidos</vt:lpstr>
      <vt:lpstr>Metodologia</vt:lpstr>
      <vt:lpstr>Requisitos do Sistema</vt:lpstr>
      <vt:lpstr>Segurança e Precauções</vt:lpstr>
      <vt:lpstr>Demonstração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</cp:lastModifiedBy>
  <cp:revision>94</cp:revision>
  <dcterms:created xsi:type="dcterms:W3CDTF">2013-10-10T17:31:52Z</dcterms:created>
  <dcterms:modified xsi:type="dcterms:W3CDTF">2018-06-15T16:35:18Z</dcterms:modified>
</cp:coreProperties>
</file>