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6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8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9.xml" ContentType="application/vnd.openxmlformats-officedocument.theme+xml"/>
  <Override PartName="/ppt/slideLayouts/slideLayout28.xml" ContentType="application/vnd.openxmlformats-officedocument.presentationml.slideLayout+xml"/>
  <Override PartName="/ppt/theme/theme10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72" r:id="rId4"/>
    <p:sldMasterId id="2147483723" r:id="rId5"/>
    <p:sldMasterId id="2147483665" r:id="rId6"/>
    <p:sldMasterId id="2147483674" r:id="rId7"/>
    <p:sldMasterId id="2147483700" r:id="rId8"/>
    <p:sldMasterId id="2147483686" r:id="rId9"/>
    <p:sldMasterId id="2147483691" r:id="rId10"/>
    <p:sldMasterId id="2147483679" r:id="rId11"/>
    <p:sldMasterId id="2147483695" r:id="rId12"/>
    <p:sldMasterId id="2147483670" r:id="rId13"/>
  </p:sldMasterIdLst>
  <p:sldIdLst>
    <p:sldId id="303" r:id="rId14"/>
    <p:sldId id="288" r:id="rId15"/>
    <p:sldId id="365" r:id="rId16"/>
    <p:sldId id="371" r:id="rId17"/>
    <p:sldId id="373" r:id="rId18"/>
    <p:sldId id="356" r:id="rId19"/>
    <p:sldId id="374" r:id="rId20"/>
    <p:sldId id="375" r:id="rId21"/>
    <p:sldId id="370" r:id="rId22"/>
    <p:sldId id="376" r:id="rId23"/>
    <p:sldId id="377" r:id="rId24"/>
    <p:sldId id="378" r:id="rId25"/>
    <p:sldId id="369" r:id="rId26"/>
    <p:sldId id="379" r:id="rId27"/>
    <p:sldId id="380" r:id="rId28"/>
    <p:sldId id="381" r:id="rId29"/>
    <p:sldId id="382" r:id="rId30"/>
    <p:sldId id="383" r:id="rId31"/>
    <p:sldId id="384" r:id="rId32"/>
    <p:sldId id="385" r:id="rId33"/>
    <p:sldId id="386" r:id="rId34"/>
    <p:sldId id="387" r:id="rId35"/>
    <p:sldId id="388" r:id="rId36"/>
    <p:sldId id="392" r:id="rId37"/>
    <p:sldId id="393" r:id="rId38"/>
    <p:sldId id="394" r:id="rId39"/>
    <p:sldId id="390" r:id="rId40"/>
    <p:sldId id="389" r:id="rId41"/>
    <p:sldId id="391" r:id="rId42"/>
    <p:sldId id="395" r:id="rId43"/>
    <p:sldId id="398" r:id="rId44"/>
    <p:sldId id="399" r:id="rId45"/>
    <p:sldId id="400" r:id="rId46"/>
    <p:sldId id="396" r:id="rId47"/>
    <p:sldId id="397" r:id="rId48"/>
  </p:sldIdLst>
  <p:sldSz cx="9144000" cy="5143500" type="screen16x9"/>
  <p:notesSz cx="6858000" cy="9144000"/>
  <p:embeddedFontLst>
    <p:embeddedFont>
      <p:font typeface="Overpass" pitchFamily="2" charset="0"/>
      <p:regular r:id="rId49"/>
      <p:bold r:id="rId50"/>
      <p:italic r:id="rId51"/>
      <p:boldItalic r:id="rId52"/>
    </p:embeddedFont>
    <p:embeddedFont>
      <p:font typeface="Overpass Light"/>
      <p:regular r:id="rId53"/>
      <p:italic r:id="rId54"/>
    </p:embeddedFont>
    <p:embeddedFont>
      <p:font typeface="Source Sans Pro" panose="020B0503030403020204" pitchFamily="34" charset="0"/>
      <p:regular r:id="rId55"/>
      <p:bold r:id="rId56"/>
      <p:italic r:id="rId57"/>
      <p:boldItalic r:id="rId5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C3BF16-9DC4-4235-8391-BF7EFB917BE9}" v="44" dt="2025-02-06T14:15:19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4674"/>
  </p:normalViewPr>
  <p:slideViewPr>
    <p:cSldViewPr snapToGrid="0" snapToObjects="1">
      <p:cViewPr varScale="1">
        <p:scale>
          <a:sx n="68" d="100"/>
          <a:sy n="68" d="100"/>
        </p:scale>
        <p:origin x="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slide" Target="slides/slide29.xml"/><Relationship Id="rId47" Type="http://schemas.openxmlformats.org/officeDocument/2006/relationships/slide" Target="slides/slide34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microsoft.com/office/2016/11/relationships/changesInfo" Target="changesInfos/changesInfo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9" Type="http://schemas.openxmlformats.org/officeDocument/2006/relationships/slide" Target="slides/slide16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slide" Target="slides/slide32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5" Type="http://schemas.openxmlformats.org/officeDocument/2006/relationships/slideMaster" Target="slideMasters/slideMaster2.xml"/><Relationship Id="rId61" Type="http://schemas.openxmlformats.org/officeDocument/2006/relationships/theme" Target="theme/theme1.xml"/><Relationship Id="rId19" Type="http://schemas.openxmlformats.org/officeDocument/2006/relationships/slide" Target="slides/slide6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slide" Target="slides/slide35.xml"/><Relationship Id="rId56" Type="http://schemas.openxmlformats.org/officeDocument/2006/relationships/font" Target="fonts/font8.fntdata"/><Relationship Id="rId64" Type="http://schemas.microsoft.com/office/2015/10/relationships/revisionInfo" Target="revisionInfo.xml"/><Relationship Id="rId8" Type="http://schemas.openxmlformats.org/officeDocument/2006/relationships/slideMaster" Target="slideMasters/slideMaster5.xml"/><Relationship Id="rId51" Type="http://schemas.openxmlformats.org/officeDocument/2006/relationships/font" Target="fonts/font3.fntdata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slide" Target="slides/slide33.xml"/><Relationship Id="rId59" Type="http://schemas.openxmlformats.org/officeDocument/2006/relationships/presProps" Target="presProps.xml"/><Relationship Id="rId20" Type="http://schemas.openxmlformats.org/officeDocument/2006/relationships/slide" Target="slides/slide7.xml"/><Relationship Id="rId41" Type="http://schemas.openxmlformats.org/officeDocument/2006/relationships/slide" Target="slides/slide28.xml"/><Relationship Id="rId54" Type="http://schemas.openxmlformats.org/officeDocument/2006/relationships/font" Target="fonts/font6.fntdata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Master" Target="slideMasters/slideMaster7.xml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52" Type="http://schemas.openxmlformats.org/officeDocument/2006/relationships/font" Target="fonts/font4.fntdata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rélien Nicosia" userId="2ee035b7-d456-4959-9aa6-2301662d9f41" providerId="ADAL" clId="{85C3BF16-9DC4-4235-8391-BF7EFB917BE9}"/>
    <pc:docChg chg="undo custSel addSld delSld modSld sldOrd">
      <pc:chgData name="Aurélien Nicosia" userId="2ee035b7-d456-4959-9aa6-2301662d9f41" providerId="ADAL" clId="{85C3BF16-9DC4-4235-8391-BF7EFB917BE9}" dt="2025-02-06T14:22:28.764" v="3705" actId="20577"/>
      <pc:docMkLst>
        <pc:docMk/>
      </pc:docMkLst>
      <pc:sldChg chg="modSp mod">
        <pc:chgData name="Aurélien Nicosia" userId="2ee035b7-d456-4959-9aa6-2301662d9f41" providerId="ADAL" clId="{85C3BF16-9DC4-4235-8391-BF7EFB917BE9}" dt="2025-02-06T14:15:19.103" v="3524"/>
        <pc:sldMkLst>
          <pc:docMk/>
          <pc:sldMk cId="2237637228" sldId="288"/>
        </pc:sldMkLst>
        <pc:spChg chg="mod">
          <ac:chgData name="Aurélien Nicosia" userId="2ee035b7-d456-4959-9aa6-2301662d9f41" providerId="ADAL" clId="{85C3BF16-9DC4-4235-8391-BF7EFB917BE9}" dt="2025-02-06T14:15:19.103" v="3524"/>
          <ac:spMkLst>
            <pc:docMk/>
            <pc:sldMk cId="2237637228" sldId="288"/>
            <ac:spMk id="3" creationId="{0A5ACFCD-C1FD-4D49-89F8-947B91675B06}"/>
          </ac:spMkLst>
        </pc:spChg>
      </pc:sldChg>
      <pc:sldChg chg="modSp mod">
        <pc:chgData name="Aurélien Nicosia" userId="2ee035b7-d456-4959-9aa6-2301662d9f41" providerId="ADAL" clId="{85C3BF16-9DC4-4235-8391-BF7EFB917BE9}" dt="2025-02-06T14:15:19.103" v="3524"/>
        <pc:sldMkLst>
          <pc:docMk/>
          <pc:sldMk cId="2835026329" sldId="303"/>
        </pc:sldMkLst>
        <pc:spChg chg="mod">
          <ac:chgData name="Aurélien Nicosia" userId="2ee035b7-d456-4959-9aa6-2301662d9f41" providerId="ADAL" clId="{85C3BF16-9DC4-4235-8391-BF7EFB917BE9}" dt="2025-02-06T14:15:19.103" v="3524"/>
          <ac:spMkLst>
            <pc:docMk/>
            <pc:sldMk cId="2835026329" sldId="303"/>
            <ac:spMk id="2" creationId="{0EBE3BB7-AEB0-3949-8FDC-2356ADD20364}"/>
          </ac:spMkLst>
        </pc:spChg>
        <pc:spChg chg="mod">
          <ac:chgData name="Aurélien Nicosia" userId="2ee035b7-d456-4959-9aa6-2301662d9f41" providerId="ADAL" clId="{85C3BF16-9DC4-4235-8391-BF7EFB917BE9}" dt="2025-01-27T18:11:28.045" v="24" actId="20577"/>
          <ac:spMkLst>
            <pc:docMk/>
            <pc:sldMk cId="2835026329" sldId="303"/>
            <ac:spMk id="3" creationId="{1C481BF5-CABF-6D45-A142-107414F3CA6E}"/>
          </ac:spMkLst>
        </pc:spChg>
        <pc:spChg chg="mod">
          <ac:chgData name="Aurélien Nicosia" userId="2ee035b7-d456-4959-9aa6-2301662d9f41" providerId="ADAL" clId="{85C3BF16-9DC4-4235-8391-BF7EFB917BE9}" dt="2025-01-27T18:11:37.535" v="38" actId="20577"/>
          <ac:spMkLst>
            <pc:docMk/>
            <pc:sldMk cId="2835026329" sldId="303"/>
            <ac:spMk id="5" creationId="{42D62DA1-213C-5840-9136-ED389F211D94}"/>
          </ac:spMkLst>
        </pc:spChg>
      </pc:sldChg>
      <pc:sldChg chg="addSp delSp modSp mod">
        <pc:chgData name="Aurélien Nicosia" userId="2ee035b7-d456-4959-9aa6-2301662d9f41" providerId="ADAL" clId="{85C3BF16-9DC4-4235-8391-BF7EFB917BE9}" dt="2025-01-27T18:20:27.273" v="589" actId="14100"/>
        <pc:sldMkLst>
          <pc:docMk/>
          <pc:sldMk cId="4177363432" sldId="356"/>
        </pc:sldMkLst>
        <pc:spChg chg="mod">
          <ac:chgData name="Aurélien Nicosia" userId="2ee035b7-d456-4959-9aa6-2301662d9f41" providerId="ADAL" clId="{85C3BF16-9DC4-4235-8391-BF7EFB917BE9}" dt="2025-01-27T18:19:34.559" v="581" actId="20577"/>
          <ac:spMkLst>
            <pc:docMk/>
            <pc:sldMk cId="4177363432" sldId="356"/>
            <ac:spMk id="2" creationId="{B61174B7-295E-4AB2-82CC-F84A643C6875}"/>
          </ac:spMkLst>
        </pc:spChg>
        <pc:picChg chg="add mod">
          <ac:chgData name="Aurélien Nicosia" userId="2ee035b7-d456-4959-9aa6-2301662d9f41" providerId="ADAL" clId="{85C3BF16-9DC4-4235-8391-BF7EFB917BE9}" dt="2025-01-27T18:20:27.273" v="589" actId="14100"/>
          <ac:picMkLst>
            <pc:docMk/>
            <pc:sldMk cId="4177363432" sldId="356"/>
            <ac:picMk id="10" creationId="{16145A8F-78FE-B423-D9FC-262D13B01C9A}"/>
          </ac:picMkLst>
        </pc:picChg>
      </pc:sldChg>
      <pc:sldChg chg="modSp mod">
        <pc:chgData name="Aurélien Nicosia" userId="2ee035b7-d456-4959-9aa6-2301662d9f41" providerId="ADAL" clId="{85C3BF16-9DC4-4235-8391-BF7EFB917BE9}" dt="2025-02-06T14:15:46.104" v="3525" actId="20577"/>
        <pc:sldMkLst>
          <pc:docMk/>
          <pc:sldMk cId="1351148864" sldId="365"/>
        </pc:sldMkLst>
        <pc:spChg chg="mod">
          <ac:chgData name="Aurélien Nicosia" userId="2ee035b7-d456-4959-9aa6-2301662d9f41" providerId="ADAL" clId="{85C3BF16-9DC4-4235-8391-BF7EFB917BE9}" dt="2025-01-27T18:13:34.512" v="198" actId="20577"/>
          <ac:spMkLst>
            <pc:docMk/>
            <pc:sldMk cId="1351148864" sldId="365"/>
            <ac:spMk id="2" creationId="{AC977E4E-BEAF-4A92-9484-659C70280FDE}"/>
          </ac:spMkLst>
        </pc:spChg>
        <pc:spChg chg="mod">
          <ac:chgData name="Aurélien Nicosia" userId="2ee035b7-d456-4959-9aa6-2301662d9f41" providerId="ADAL" clId="{85C3BF16-9DC4-4235-8391-BF7EFB917BE9}" dt="2025-02-06T14:15:46.104" v="3525" actId="20577"/>
          <ac:spMkLst>
            <pc:docMk/>
            <pc:sldMk cId="1351148864" sldId="365"/>
            <ac:spMk id="4" creationId="{61A950C2-B769-40C6-B148-4A0FE22D5766}"/>
          </ac:spMkLst>
        </pc:spChg>
      </pc:sldChg>
      <pc:sldChg chg="addSp delSp modSp del mod modClrScheme chgLayout">
        <pc:chgData name="Aurélien Nicosia" userId="2ee035b7-d456-4959-9aa6-2301662d9f41" providerId="ADAL" clId="{85C3BF16-9DC4-4235-8391-BF7EFB917BE9}" dt="2025-01-27T18:17:06.929" v="503" actId="47"/>
        <pc:sldMkLst>
          <pc:docMk/>
          <pc:sldMk cId="1211589119" sldId="368"/>
        </pc:sldMkLst>
      </pc:sldChg>
      <pc:sldChg chg="addSp delSp modSp mod">
        <pc:chgData name="Aurélien Nicosia" userId="2ee035b7-d456-4959-9aa6-2301662d9f41" providerId="ADAL" clId="{85C3BF16-9DC4-4235-8391-BF7EFB917BE9}" dt="2025-02-06T14:15:19.103" v="3524"/>
        <pc:sldMkLst>
          <pc:docMk/>
          <pc:sldMk cId="2286574641" sldId="369"/>
        </pc:sldMkLst>
        <pc:spChg chg="mod">
          <ac:chgData name="Aurélien Nicosia" userId="2ee035b7-d456-4959-9aa6-2301662d9f41" providerId="ADAL" clId="{85C3BF16-9DC4-4235-8391-BF7EFB917BE9}" dt="2025-02-06T14:14:58.723" v="3523"/>
          <ac:spMkLst>
            <pc:docMk/>
            <pc:sldMk cId="2286574641" sldId="369"/>
            <ac:spMk id="2" creationId="{C42DFD25-816D-DCE5-1050-B0818066B462}"/>
          </ac:spMkLst>
        </pc:spChg>
        <pc:spChg chg="mod">
          <ac:chgData name="Aurélien Nicosia" userId="2ee035b7-d456-4959-9aa6-2301662d9f41" providerId="ADAL" clId="{85C3BF16-9DC4-4235-8391-BF7EFB917BE9}" dt="2025-02-06T14:15:19.103" v="3524"/>
          <ac:spMkLst>
            <pc:docMk/>
            <pc:sldMk cId="2286574641" sldId="369"/>
            <ac:spMk id="4" creationId="{08E9358F-D528-C0BE-F451-CB576B9C041E}"/>
          </ac:spMkLst>
        </pc:spChg>
        <pc:spChg chg="add mod">
          <ac:chgData name="Aurélien Nicosia" userId="2ee035b7-d456-4959-9aa6-2301662d9f41" providerId="ADAL" clId="{85C3BF16-9DC4-4235-8391-BF7EFB917BE9}" dt="2025-01-27T18:31:33.656" v="1361" actId="478"/>
          <ac:spMkLst>
            <pc:docMk/>
            <pc:sldMk cId="2286574641" sldId="369"/>
            <ac:spMk id="5" creationId="{88F5F757-1A57-FA56-46EE-F0416422E98C}"/>
          </ac:spMkLst>
        </pc:spChg>
      </pc:sldChg>
      <pc:sldChg chg="addSp delSp modSp mod modClrScheme chgLayout">
        <pc:chgData name="Aurélien Nicosia" userId="2ee035b7-d456-4959-9aa6-2301662d9f41" providerId="ADAL" clId="{85C3BF16-9DC4-4235-8391-BF7EFB917BE9}" dt="2025-02-06T14:17:17.745" v="3613" actId="113"/>
        <pc:sldMkLst>
          <pc:docMk/>
          <pc:sldMk cId="397177989" sldId="370"/>
        </pc:sldMkLst>
        <pc:spChg chg="mod ord">
          <ac:chgData name="Aurélien Nicosia" userId="2ee035b7-d456-4959-9aa6-2301662d9f41" providerId="ADAL" clId="{85C3BF16-9DC4-4235-8391-BF7EFB917BE9}" dt="2025-02-06T14:14:58.723" v="3523"/>
          <ac:spMkLst>
            <pc:docMk/>
            <pc:sldMk cId="397177989" sldId="370"/>
            <ac:spMk id="2" creationId="{D5423E51-13F9-8A96-95DE-E04CD83815B5}"/>
          </ac:spMkLst>
        </pc:spChg>
        <pc:spChg chg="add mod">
          <ac:chgData name="Aurélien Nicosia" userId="2ee035b7-d456-4959-9aa6-2301662d9f41" providerId="ADAL" clId="{85C3BF16-9DC4-4235-8391-BF7EFB917BE9}" dt="2025-02-06T14:17:17.745" v="3613" actId="113"/>
          <ac:spMkLst>
            <pc:docMk/>
            <pc:sldMk cId="397177989" sldId="370"/>
            <ac:spMk id="15" creationId="{5E500144-F928-3430-239F-6FDA8E021CFE}"/>
          </ac:spMkLst>
        </pc:spChg>
        <pc:spChg chg="add mod">
          <ac:chgData name="Aurélien Nicosia" userId="2ee035b7-d456-4959-9aa6-2301662d9f41" providerId="ADAL" clId="{85C3BF16-9DC4-4235-8391-BF7EFB917BE9}" dt="2025-01-27T18:26:26.807" v="804" actId="26606"/>
          <ac:spMkLst>
            <pc:docMk/>
            <pc:sldMk cId="397177989" sldId="370"/>
            <ac:spMk id="17" creationId="{0F73C020-6501-2D28-D07F-876F7F502E3D}"/>
          </ac:spMkLst>
        </pc:spChg>
        <pc:picChg chg="add mod">
          <ac:chgData name="Aurélien Nicosia" userId="2ee035b7-d456-4959-9aa6-2301662d9f41" providerId="ADAL" clId="{85C3BF16-9DC4-4235-8391-BF7EFB917BE9}" dt="2025-01-27T18:26:26.807" v="804" actId="26606"/>
          <ac:picMkLst>
            <pc:docMk/>
            <pc:sldMk cId="397177989" sldId="370"/>
            <ac:picMk id="10" creationId="{085C8CCA-0A32-E037-594B-03A45025396A}"/>
          </ac:picMkLst>
        </pc:picChg>
      </pc:sldChg>
      <pc:sldChg chg="addSp delSp modSp new mod modClrScheme chgLayout">
        <pc:chgData name="Aurélien Nicosia" userId="2ee035b7-d456-4959-9aa6-2301662d9f41" providerId="ADAL" clId="{85C3BF16-9DC4-4235-8391-BF7EFB917BE9}" dt="2025-02-06T14:15:19.103" v="3524"/>
        <pc:sldMkLst>
          <pc:docMk/>
          <pc:sldMk cId="2926217203" sldId="371"/>
        </pc:sldMkLst>
        <pc:spChg chg="mod ord">
          <ac:chgData name="Aurélien Nicosia" userId="2ee035b7-d456-4959-9aa6-2301662d9f41" providerId="ADAL" clId="{85C3BF16-9DC4-4235-8391-BF7EFB917BE9}" dt="2025-01-27T18:15:01.222" v="253" actId="700"/>
          <ac:spMkLst>
            <pc:docMk/>
            <pc:sldMk cId="2926217203" sldId="371"/>
            <ac:spMk id="2" creationId="{138C22DB-FE12-2BF6-6A95-BA20453C2AB2}"/>
          </ac:spMkLst>
        </pc:spChg>
        <pc:spChg chg="add mod ord">
          <ac:chgData name="Aurélien Nicosia" userId="2ee035b7-d456-4959-9aa6-2301662d9f41" providerId="ADAL" clId="{85C3BF16-9DC4-4235-8391-BF7EFB917BE9}" dt="2025-01-27T18:15:28.665" v="271" actId="20577"/>
          <ac:spMkLst>
            <pc:docMk/>
            <pc:sldMk cId="2926217203" sldId="371"/>
            <ac:spMk id="5" creationId="{89E955E7-C862-BAD5-CD80-6A1992058D13}"/>
          </ac:spMkLst>
        </pc:spChg>
        <pc:spChg chg="add mod ord">
          <ac:chgData name="Aurélien Nicosia" userId="2ee035b7-d456-4959-9aa6-2301662d9f41" providerId="ADAL" clId="{85C3BF16-9DC4-4235-8391-BF7EFB917BE9}" dt="2025-01-27T18:15:47.631" v="316" actId="14100"/>
          <ac:spMkLst>
            <pc:docMk/>
            <pc:sldMk cId="2926217203" sldId="371"/>
            <ac:spMk id="6" creationId="{246961B7-D59D-E016-BCED-9DC707548D3A}"/>
          </ac:spMkLst>
        </pc:spChg>
        <pc:spChg chg="add mod ord">
          <ac:chgData name="Aurélien Nicosia" userId="2ee035b7-d456-4959-9aa6-2301662d9f41" providerId="ADAL" clId="{85C3BF16-9DC4-4235-8391-BF7EFB917BE9}" dt="2025-01-27T18:15:01.222" v="253" actId="700"/>
          <ac:spMkLst>
            <pc:docMk/>
            <pc:sldMk cId="2926217203" sldId="371"/>
            <ac:spMk id="8" creationId="{A6D8875E-826F-2933-4A0B-9AD15DC8EA8E}"/>
          </ac:spMkLst>
        </pc:spChg>
        <pc:spChg chg="add mod ord">
          <ac:chgData name="Aurélien Nicosia" userId="2ee035b7-d456-4959-9aa6-2301662d9f41" providerId="ADAL" clId="{85C3BF16-9DC4-4235-8391-BF7EFB917BE9}" dt="2025-02-06T14:15:19.103" v="3524"/>
          <ac:spMkLst>
            <pc:docMk/>
            <pc:sldMk cId="2926217203" sldId="371"/>
            <ac:spMk id="9" creationId="{8D82787A-B861-EA63-0B02-A7CF19C63AEB}"/>
          </ac:spMkLst>
        </pc:spChg>
        <pc:spChg chg="add mod ord">
          <ac:chgData name="Aurélien Nicosia" userId="2ee035b7-d456-4959-9aa6-2301662d9f41" providerId="ADAL" clId="{85C3BF16-9DC4-4235-8391-BF7EFB917BE9}" dt="2025-02-06T14:14:58.723" v="3523"/>
          <ac:spMkLst>
            <pc:docMk/>
            <pc:sldMk cId="2926217203" sldId="371"/>
            <ac:spMk id="10" creationId="{73849A2B-5276-A18F-ED4E-0E8CB94A0F93}"/>
          </ac:spMkLst>
        </pc:spChg>
      </pc:sldChg>
      <pc:sldChg chg="modSp new del mod">
        <pc:chgData name="Aurélien Nicosia" userId="2ee035b7-d456-4959-9aa6-2301662d9f41" providerId="ADAL" clId="{85C3BF16-9DC4-4235-8391-BF7EFB917BE9}" dt="2025-01-30T16:05:08.893" v="2863" actId="2696"/>
        <pc:sldMkLst>
          <pc:docMk/>
          <pc:sldMk cId="298884466" sldId="372"/>
        </pc:sldMkLst>
      </pc:sldChg>
      <pc:sldChg chg="addSp modSp add mod">
        <pc:chgData name="Aurélien Nicosia" userId="2ee035b7-d456-4959-9aa6-2301662d9f41" providerId="ADAL" clId="{85C3BF16-9DC4-4235-8391-BF7EFB917BE9}" dt="2025-02-06T14:16:19.327" v="3564" actId="20577"/>
        <pc:sldMkLst>
          <pc:docMk/>
          <pc:sldMk cId="1293406550" sldId="373"/>
        </pc:sldMkLst>
        <pc:spChg chg="mod">
          <ac:chgData name="Aurélien Nicosia" userId="2ee035b7-d456-4959-9aa6-2301662d9f41" providerId="ADAL" clId="{85C3BF16-9DC4-4235-8391-BF7EFB917BE9}" dt="2025-02-06T14:14:58.723" v="3523"/>
          <ac:spMkLst>
            <pc:docMk/>
            <pc:sldMk cId="1293406550" sldId="373"/>
            <ac:spMk id="2" creationId="{A6F04317-3B6D-1BE3-85E5-AD61880C099D}"/>
          </ac:spMkLst>
        </pc:spChg>
        <pc:spChg chg="mod">
          <ac:chgData name="Aurélien Nicosia" userId="2ee035b7-d456-4959-9aa6-2301662d9f41" providerId="ADAL" clId="{85C3BF16-9DC4-4235-8391-BF7EFB917BE9}" dt="2025-01-27T18:17:49.856" v="530" actId="20577"/>
          <ac:spMkLst>
            <pc:docMk/>
            <pc:sldMk cId="1293406550" sldId="373"/>
            <ac:spMk id="5" creationId="{2D950327-37E6-987B-2327-468FB247005E}"/>
          </ac:spMkLst>
        </pc:spChg>
        <pc:spChg chg="mod">
          <ac:chgData name="Aurélien Nicosia" userId="2ee035b7-d456-4959-9aa6-2301662d9f41" providerId="ADAL" clId="{85C3BF16-9DC4-4235-8391-BF7EFB917BE9}" dt="2025-02-06T14:14:58.723" v="3523"/>
          <ac:spMkLst>
            <pc:docMk/>
            <pc:sldMk cId="1293406550" sldId="373"/>
            <ac:spMk id="6" creationId="{8FE1EEF1-9D21-17AA-03D2-E7FB48A15942}"/>
          </ac:spMkLst>
        </pc:spChg>
        <pc:spChg chg="mod">
          <ac:chgData name="Aurélien Nicosia" userId="2ee035b7-d456-4959-9aa6-2301662d9f41" providerId="ADAL" clId="{85C3BF16-9DC4-4235-8391-BF7EFB917BE9}" dt="2025-02-06T14:16:08.197" v="3547" actId="20577"/>
          <ac:spMkLst>
            <pc:docMk/>
            <pc:sldMk cId="1293406550" sldId="373"/>
            <ac:spMk id="9" creationId="{1689B286-DBEC-6DF4-9547-69B5EE8F1CC2}"/>
          </ac:spMkLst>
        </pc:spChg>
        <pc:spChg chg="mod">
          <ac:chgData name="Aurélien Nicosia" userId="2ee035b7-d456-4959-9aa6-2301662d9f41" providerId="ADAL" clId="{85C3BF16-9DC4-4235-8391-BF7EFB917BE9}" dt="2025-02-06T14:16:19.327" v="3564" actId="20577"/>
          <ac:spMkLst>
            <pc:docMk/>
            <pc:sldMk cId="1293406550" sldId="373"/>
            <ac:spMk id="10" creationId="{4C8D02A5-824F-BD56-5DD7-F183784983E0}"/>
          </ac:spMkLst>
        </pc:spChg>
        <pc:picChg chg="add mod">
          <ac:chgData name="Aurélien Nicosia" userId="2ee035b7-d456-4959-9aa6-2301662d9f41" providerId="ADAL" clId="{85C3BF16-9DC4-4235-8391-BF7EFB917BE9}" dt="2025-01-27T18:17:46.954" v="523" actId="1076"/>
          <ac:picMkLst>
            <pc:docMk/>
            <pc:sldMk cId="1293406550" sldId="373"/>
            <ac:picMk id="4" creationId="{84EBF1E8-6A6A-B359-FEEC-521A67E748E0}"/>
          </ac:picMkLst>
        </pc:picChg>
        <pc:picChg chg="add mod">
          <ac:chgData name="Aurélien Nicosia" userId="2ee035b7-d456-4959-9aa6-2301662d9f41" providerId="ADAL" clId="{85C3BF16-9DC4-4235-8391-BF7EFB917BE9}" dt="2025-01-27T18:18:32.705" v="545" actId="1076"/>
          <ac:picMkLst>
            <pc:docMk/>
            <pc:sldMk cId="1293406550" sldId="373"/>
            <ac:picMk id="11" creationId="{7F16BA27-0A92-3B57-ED00-F23537D25D2E}"/>
          </ac:picMkLst>
        </pc:picChg>
      </pc:sldChg>
      <pc:sldChg chg="addSp delSp modSp new mod">
        <pc:chgData name="Aurélien Nicosia" userId="2ee035b7-d456-4959-9aa6-2301662d9f41" providerId="ADAL" clId="{85C3BF16-9DC4-4235-8391-BF7EFB917BE9}" dt="2025-01-27T18:21:06.760" v="666" actId="1076"/>
        <pc:sldMkLst>
          <pc:docMk/>
          <pc:sldMk cId="3650563166" sldId="374"/>
        </pc:sldMkLst>
        <pc:spChg chg="mod">
          <ac:chgData name="Aurélien Nicosia" userId="2ee035b7-d456-4959-9aa6-2301662d9f41" providerId="ADAL" clId="{85C3BF16-9DC4-4235-8391-BF7EFB917BE9}" dt="2025-01-27T18:20:41.972" v="609" actId="20577"/>
          <ac:spMkLst>
            <pc:docMk/>
            <pc:sldMk cId="3650563166" sldId="374"/>
            <ac:spMk id="2" creationId="{A8BD8426-AB1E-B343-3823-FB087C2B4360}"/>
          </ac:spMkLst>
        </pc:spChg>
        <pc:spChg chg="mod">
          <ac:chgData name="Aurélien Nicosia" userId="2ee035b7-d456-4959-9aa6-2301662d9f41" providerId="ADAL" clId="{85C3BF16-9DC4-4235-8391-BF7EFB917BE9}" dt="2025-01-27T18:20:55.589" v="661" actId="20577"/>
          <ac:spMkLst>
            <pc:docMk/>
            <pc:sldMk cId="3650563166" sldId="374"/>
            <ac:spMk id="3" creationId="{B9B81298-9BDC-681A-1F60-C4D894EF25BD}"/>
          </ac:spMkLst>
        </pc:spChg>
        <pc:picChg chg="add mod">
          <ac:chgData name="Aurélien Nicosia" userId="2ee035b7-d456-4959-9aa6-2301662d9f41" providerId="ADAL" clId="{85C3BF16-9DC4-4235-8391-BF7EFB917BE9}" dt="2025-01-27T18:21:06.760" v="666" actId="1076"/>
          <ac:picMkLst>
            <pc:docMk/>
            <pc:sldMk cId="3650563166" sldId="374"/>
            <ac:picMk id="6" creationId="{5DA59EFE-F4AA-7550-B8B8-D2845C243D98}"/>
          </ac:picMkLst>
        </pc:picChg>
      </pc:sldChg>
      <pc:sldChg chg="addSp delSp modSp new mod modClrScheme chgLayout">
        <pc:chgData name="Aurélien Nicosia" userId="2ee035b7-d456-4959-9aa6-2301662d9f41" providerId="ADAL" clId="{85C3BF16-9DC4-4235-8391-BF7EFB917BE9}" dt="2025-01-31T19:11:00.094" v="3254" actId="478"/>
        <pc:sldMkLst>
          <pc:docMk/>
          <pc:sldMk cId="3293392862" sldId="375"/>
        </pc:sldMkLst>
        <pc:spChg chg="mod ord">
          <ac:chgData name="Aurélien Nicosia" userId="2ee035b7-d456-4959-9aa6-2301662d9f41" providerId="ADAL" clId="{85C3BF16-9DC4-4235-8391-BF7EFB917BE9}" dt="2025-01-27T18:21:56.117" v="745" actId="26606"/>
          <ac:spMkLst>
            <pc:docMk/>
            <pc:sldMk cId="3293392862" sldId="375"/>
            <ac:spMk id="2" creationId="{A51BC060-32A4-CEC4-210D-2690BBB6C8C4}"/>
          </ac:spMkLst>
        </pc:spChg>
        <pc:spChg chg="add mod">
          <ac:chgData name="Aurélien Nicosia" userId="2ee035b7-d456-4959-9aa6-2301662d9f41" providerId="ADAL" clId="{85C3BF16-9DC4-4235-8391-BF7EFB917BE9}" dt="2025-01-27T18:21:56.117" v="745" actId="26606"/>
          <ac:spMkLst>
            <pc:docMk/>
            <pc:sldMk cId="3293392862" sldId="375"/>
            <ac:spMk id="13" creationId="{1A6AD0C8-FB9D-7376-9C02-4D0974C92B3B}"/>
          </ac:spMkLst>
        </pc:spChg>
        <pc:picChg chg="add mod">
          <ac:chgData name="Aurélien Nicosia" userId="2ee035b7-d456-4959-9aa6-2301662d9f41" providerId="ADAL" clId="{85C3BF16-9DC4-4235-8391-BF7EFB917BE9}" dt="2025-01-27T18:22:00.902" v="747" actId="1076"/>
          <ac:picMkLst>
            <pc:docMk/>
            <pc:sldMk cId="3293392862" sldId="375"/>
            <ac:picMk id="6" creationId="{16CB73E0-39DA-DEC0-CC3D-3D75C5811E33}"/>
          </ac:picMkLst>
        </pc:picChg>
      </pc:sldChg>
      <pc:sldChg chg="addSp modSp add mod">
        <pc:chgData name="Aurélien Nicosia" userId="2ee035b7-d456-4959-9aa6-2301662d9f41" providerId="ADAL" clId="{85C3BF16-9DC4-4235-8391-BF7EFB917BE9}" dt="2025-02-06T14:17:31.442" v="3628" actId="20577"/>
        <pc:sldMkLst>
          <pc:docMk/>
          <pc:sldMk cId="1099761720" sldId="376"/>
        </pc:sldMkLst>
        <pc:spChg chg="mod">
          <ac:chgData name="Aurélien Nicosia" userId="2ee035b7-d456-4959-9aa6-2301662d9f41" providerId="ADAL" clId="{85C3BF16-9DC4-4235-8391-BF7EFB917BE9}" dt="2025-02-06T14:14:58.723" v="3523"/>
          <ac:spMkLst>
            <pc:docMk/>
            <pc:sldMk cId="1099761720" sldId="376"/>
            <ac:spMk id="2" creationId="{2266429C-A3D7-0745-E8E1-B7557894EBF3}"/>
          </ac:spMkLst>
        </pc:spChg>
        <pc:spChg chg="mod">
          <ac:chgData name="Aurélien Nicosia" userId="2ee035b7-d456-4959-9aa6-2301662d9f41" providerId="ADAL" clId="{85C3BF16-9DC4-4235-8391-BF7EFB917BE9}" dt="2025-02-06T14:17:31.442" v="3628" actId="20577"/>
          <ac:spMkLst>
            <pc:docMk/>
            <pc:sldMk cId="1099761720" sldId="376"/>
            <ac:spMk id="15" creationId="{AA3C9BD0-DF54-044D-F383-9065CAECA379}"/>
          </ac:spMkLst>
        </pc:spChg>
        <pc:picChg chg="add mod">
          <ac:chgData name="Aurélien Nicosia" userId="2ee035b7-d456-4959-9aa6-2301662d9f41" providerId="ADAL" clId="{85C3BF16-9DC4-4235-8391-BF7EFB917BE9}" dt="2025-01-27T18:26:58.749" v="812" actId="1076"/>
          <ac:picMkLst>
            <pc:docMk/>
            <pc:sldMk cId="1099761720" sldId="376"/>
            <ac:picMk id="4" creationId="{F767BF94-7EAC-52E3-A266-AE1262AE3E97}"/>
          </ac:picMkLst>
        </pc:picChg>
      </pc:sldChg>
      <pc:sldChg chg="addSp modSp add mod">
        <pc:chgData name="Aurélien Nicosia" userId="2ee035b7-d456-4959-9aa6-2301662d9f41" providerId="ADAL" clId="{85C3BF16-9DC4-4235-8391-BF7EFB917BE9}" dt="2025-02-06T14:17:58.528" v="3636" actId="20577"/>
        <pc:sldMkLst>
          <pc:docMk/>
          <pc:sldMk cId="2189291453" sldId="377"/>
        </pc:sldMkLst>
        <pc:spChg chg="mod">
          <ac:chgData name="Aurélien Nicosia" userId="2ee035b7-d456-4959-9aa6-2301662d9f41" providerId="ADAL" clId="{85C3BF16-9DC4-4235-8391-BF7EFB917BE9}" dt="2025-02-06T14:14:58.723" v="3523"/>
          <ac:spMkLst>
            <pc:docMk/>
            <pc:sldMk cId="2189291453" sldId="377"/>
            <ac:spMk id="2" creationId="{898A7F8B-104E-896D-3C00-6C25248A24E7}"/>
          </ac:spMkLst>
        </pc:spChg>
        <pc:spChg chg="mod">
          <ac:chgData name="Aurélien Nicosia" userId="2ee035b7-d456-4959-9aa6-2301662d9f41" providerId="ADAL" clId="{85C3BF16-9DC4-4235-8391-BF7EFB917BE9}" dt="2025-02-06T14:17:58.528" v="3636" actId="20577"/>
          <ac:spMkLst>
            <pc:docMk/>
            <pc:sldMk cId="2189291453" sldId="377"/>
            <ac:spMk id="15" creationId="{86F6451B-8CCF-DA33-2694-464AA308A7C4}"/>
          </ac:spMkLst>
        </pc:spChg>
        <pc:picChg chg="add mod">
          <ac:chgData name="Aurélien Nicosia" userId="2ee035b7-d456-4959-9aa6-2301662d9f41" providerId="ADAL" clId="{85C3BF16-9DC4-4235-8391-BF7EFB917BE9}" dt="2025-01-27T18:27:19.666" v="820" actId="1076"/>
          <ac:picMkLst>
            <pc:docMk/>
            <pc:sldMk cId="2189291453" sldId="377"/>
            <ac:picMk id="5" creationId="{A328AC42-4D99-16A3-F8F5-EAADCB58FE74}"/>
          </ac:picMkLst>
        </pc:picChg>
      </pc:sldChg>
      <pc:sldChg chg="addSp modSp add mod">
        <pc:chgData name="Aurélien Nicosia" userId="2ee035b7-d456-4959-9aa6-2301662d9f41" providerId="ADAL" clId="{85C3BF16-9DC4-4235-8391-BF7EFB917BE9}" dt="2025-02-06T14:18:47.036" v="3670" actId="6549"/>
        <pc:sldMkLst>
          <pc:docMk/>
          <pc:sldMk cId="388272042" sldId="378"/>
        </pc:sldMkLst>
        <pc:spChg chg="mod">
          <ac:chgData name="Aurélien Nicosia" userId="2ee035b7-d456-4959-9aa6-2301662d9f41" providerId="ADAL" clId="{85C3BF16-9DC4-4235-8391-BF7EFB917BE9}" dt="2025-02-06T14:14:58.723" v="3523"/>
          <ac:spMkLst>
            <pc:docMk/>
            <pc:sldMk cId="388272042" sldId="378"/>
            <ac:spMk id="2" creationId="{628B11E7-7C20-1CB6-5BE1-7884223962D6}"/>
          </ac:spMkLst>
        </pc:spChg>
        <pc:spChg chg="mod">
          <ac:chgData name="Aurélien Nicosia" userId="2ee035b7-d456-4959-9aa6-2301662d9f41" providerId="ADAL" clId="{85C3BF16-9DC4-4235-8391-BF7EFB917BE9}" dt="2025-02-06T14:18:47.036" v="3670" actId="6549"/>
          <ac:spMkLst>
            <pc:docMk/>
            <pc:sldMk cId="388272042" sldId="378"/>
            <ac:spMk id="15" creationId="{15C5A951-F5C8-8A8D-FC0E-D283D0B7415B}"/>
          </ac:spMkLst>
        </pc:spChg>
        <pc:picChg chg="add mod">
          <ac:chgData name="Aurélien Nicosia" userId="2ee035b7-d456-4959-9aa6-2301662d9f41" providerId="ADAL" clId="{85C3BF16-9DC4-4235-8391-BF7EFB917BE9}" dt="2025-01-27T18:27:35.267" v="826" actId="1076"/>
          <ac:picMkLst>
            <pc:docMk/>
            <pc:sldMk cId="388272042" sldId="378"/>
            <ac:picMk id="6" creationId="{37A152B4-491A-A61D-15DE-1D064FB0A98E}"/>
          </ac:picMkLst>
        </pc:picChg>
      </pc:sldChg>
      <pc:sldChg chg="addSp delSp modSp new mod">
        <pc:chgData name="Aurélien Nicosia" userId="2ee035b7-d456-4959-9aa6-2301662d9f41" providerId="ADAL" clId="{85C3BF16-9DC4-4235-8391-BF7EFB917BE9}" dt="2025-02-06T14:15:19.103" v="3524"/>
        <pc:sldMkLst>
          <pc:docMk/>
          <pc:sldMk cId="1734953838" sldId="379"/>
        </pc:sldMkLst>
        <pc:spChg chg="mod">
          <ac:chgData name="Aurélien Nicosia" userId="2ee035b7-d456-4959-9aa6-2301662d9f41" providerId="ADAL" clId="{85C3BF16-9DC4-4235-8391-BF7EFB917BE9}" dt="2025-02-06T14:15:19.103" v="3524"/>
          <ac:spMkLst>
            <pc:docMk/>
            <pc:sldMk cId="1734953838" sldId="379"/>
            <ac:spMk id="2" creationId="{DC1D2644-8C88-DBC2-8018-806CBDD5EEF7}"/>
          </ac:spMkLst>
        </pc:spChg>
        <pc:spChg chg="mod">
          <ac:chgData name="Aurélien Nicosia" userId="2ee035b7-d456-4959-9aa6-2301662d9f41" providerId="ADAL" clId="{85C3BF16-9DC4-4235-8391-BF7EFB917BE9}" dt="2025-01-27T18:45:54.493" v="1526" actId="20577"/>
          <ac:spMkLst>
            <pc:docMk/>
            <pc:sldMk cId="1734953838" sldId="379"/>
            <ac:spMk id="3" creationId="{741F1D4F-F958-EF62-FE7F-8F7A7CE138AB}"/>
          </ac:spMkLst>
        </pc:spChg>
        <pc:picChg chg="add mod">
          <ac:chgData name="Aurélien Nicosia" userId="2ee035b7-d456-4959-9aa6-2301662d9f41" providerId="ADAL" clId="{85C3BF16-9DC4-4235-8391-BF7EFB917BE9}" dt="2025-01-27T18:45:32.992" v="1481" actId="1076"/>
          <ac:picMkLst>
            <pc:docMk/>
            <pc:sldMk cId="1734953838" sldId="379"/>
            <ac:picMk id="8" creationId="{DD8BC412-3354-5EEE-D0CF-F83B50A97BB7}"/>
          </ac:picMkLst>
        </pc:picChg>
      </pc:sldChg>
      <pc:sldChg chg="addSp modSp new mod">
        <pc:chgData name="Aurélien Nicosia" userId="2ee035b7-d456-4959-9aa6-2301662d9f41" providerId="ADAL" clId="{85C3BF16-9DC4-4235-8391-BF7EFB917BE9}" dt="2025-02-06T14:15:19.103" v="3524"/>
        <pc:sldMkLst>
          <pc:docMk/>
          <pc:sldMk cId="2968328010" sldId="380"/>
        </pc:sldMkLst>
        <pc:spChg chg="mod">
          <ac:chgData name="Aurélien Nicosia" userId="2ee035b7-d456-4959-9aa6-2301662d9f41" providerId="ADAL" clId="{85C3BF16-9DC4-4235-8391-BF7EFB917BE9}" dt="2025-02-06T14:15:19.103" v="3524"/>
          <ac:spMkLst>
            <pc:docMk/>
            <pc:sldMk cId="2968328010" sldId="380"/>
            <ac:spMk id="2" creationId="{E29FF409-7114-E943-8F33-1E11D6F1E19C}"/>
          </ac:spMkLst>
        </pc:spChg>
        <pc:spChg chg="mod">
          <ac:chgData name="Aurélien Nicosia" userId="2ee035b7-d456-4959-9aa6-2301662d9f41" providerId="ADAL" clId="{85C3BF16-9DC4-4235-8391-BF7EFB917BE9}" dt="2025-01-27T18:46:08.368" v="1568" actId="20577"/>
          <ac:spMkLst>
            <pc:docMk/>
            <pc:sldMk cId="2968328010" sldId="380"/>
            <ac:spMk id="3" creationId="{487AA6FA-396F-AB83-64FA-8EF722F33ED8}"/>
          </ac:spMkLst>
        </pc:spChg>
        <pc:spChg chg="add">
          <ac:chgData name="Aurélien Nicosia" userId="2ee035b7-d456-4959-9aa6-2301662d9f41" providerId="ADAL" clId="{85C3BF16-9DC4-4235-8391-BF7EFB917BE9}" dt="2025-01-27T18:46:56.315" v="1576" actId="11529"/>
          <ac:spMkLst>
            <pc:docMk/>
            <pc:sldMk cId="2968328010" sldId="380"/>
            <ac:spMk id="9" creationId="{75D51CCF-0263-B293-0B5A-A74706ABB796}"/>
          </ac:spMkLst>
        </pc:spChg>
        <pc:picChg chg="add mod">
          <ac:chgData name="Aurélien Nicosia" userId="2ee035b7-d456-4959-9aa6-2301662d9f41" providerId="ADAL" clId="{85C3BF16-9DC4-4235-8391-BF7EFB917BE9}" dt="2025-01-27T18:46:38.572" v="1574" actId="1076"/>
          <ac:picMkLst>
            <pc:docMk/>
            <pc:sldMk cId="2968328010" sldId="380"/>
            <ac:picMk id="6" creationId="{BC9D2922-99F5-FB9B-BD9D-F6952AEF4728}"/>
          </ac:picMkLst>
        </pc:picChg>
        <pc:picChg chg="add mod">
          <ac:chgData name="Aurélien Nicosia" userId="2ee035b7-d456-4959-9aa6-2301662d9f41" providerId="ADAL" clId="{85C3BF16-9DC4-4235-8391-BF7EFB917BE9}" dt="2025-01-27T18:46:39.996" v="1575" actId="1076"/>
          <ac:picMkLst>
            <pc:docMk/>
            <pc:sldMk cId="2968328010" sldId="380"/>
            <ac:picMk id="8" creationId="{C29E2B25-A3E2-9692-1CC6-F0C25F5B9D42}"/>
          </ac:picMkLst>
        </pc:picChg>
      </pc:sldChg>
      <pc:sldChg chg="addSp modSp new mod">
        <pc:chgData name="Aurélien Nicosia" userId="2ee035b7-d456-4959-9aa6-2301662d9f41" providerId="ADAL" clId="{85C3BF16-9DC4-4235-8391-BF7EFB917BE9}" dt="2025-01-27T18:48:25.247" v="1623" actId="20577"/>
        <pc:sldMkLst>
          <pc:docMk/>
          <pc:sldMk cId="2825826257" sldId="381"/>
        </pc:sldMkLst>
        <pc:spChg chg="mod">
          <ac:chgData name="Aurélien Nicosia" userId="2ee035b7-d456-4959-9aa6-2301662d9f41" providerId="ADAL" clId="{85C3BF16-9DC4-4235-8391-BF7EFB917BE9}" dt="2025-01-27T18:48:08.800" v="1585" actId="20577"/>
          <ac:spMkLst>
            <pc:docMk/>
            <pc:sldMk cId="2825826257" sldId="381"/>
            <ac:spMk id="2" creationId="{72B08892-D928-A41B-5EEE-B32D06CA05CC}"/>
          </ac:spMkLst>
        </pc:spChg>
        <pc:spChg chg="mod">
          <ac:chgData name="Aurélien Nicosia" userId="2ee035b7-d456-4959-9aa6-2301662d9f41" providerId="ADAL" clId="{85C3BF16-9DC4-4235-8391-BF7EFB917BE9}" dt="2025-01-27T18:48:25.247" v="1623" actId="20577"/>
          <ac:spMkLst>
            <pc:docMk/>
            <pc:sldMk cId="2825826257" sldId="381"/>
            <ac:spMk id="3" creationId="{62005424-B3E4-9E31-2DF1-458B28901F53}"/>
          </ac:spMkLst>
        </pc:spChg>
        <pc:picChg chg="add mod">
          <ac:chgData name="Aurélien Nicosia" userId="2ee035b7-d456-4959-9aa6-2301662d9f41" providerId="ADAL" clId="{85C3BF16-9DC4-4235-8391-BF7EFB917BE9}" dt="2025-01-27T18:48:16.522" v="1590" actId="1076"/>
          <ac:picMkLst>
            <pc:docMk/>
            <pc:sldMk cId="2825826257" sldId="381"/>
            <ac:picMk id="6" creationId="{63C9CB60-2A75-CC0F-5DE4-8349D7B9E17F}"/>
          </ac:picMkLst>
        </pc:picChg>
      </pc:sldChg>
      <pc:sldChg chg="addSp modSp new mod">
        <pc:chgData name="Aurélien Nicosia" userId="2ee035b7-d456-4959-9aa6-2301662d9f41" providerId="ADAL" clId="{85C3BF16-9DC4-4235-8391-BF7EFB917BE9}" dt="2025-02-06T14:15:19.103" v="3524"/>
        <pc:sldMkLst>
          <pc:docMk/>
          <pc:sldMk cId="731078512" sldId="382"/>
        </pc:sldMkLst>
        <pc:spChg chg="mod">
          <ac:chgData name="Aurélien Nicosia" userId="2ee035b7-d456-4959-9aa6-2301662d9f41" providerId="ADAL" clId="{85C3BF16-9DC4-4235-8391-BF7EFB917BE9}" dt="2025-02-06T14:15:19.103" v="3524"/>
          <ac:spMkLst>
            <pc:docMk/>
            <pc:sldMk cId="731078512" sldId="382"/>
            <ac:spMk id="2" creationId="{C37A838B-53F1-A050-FCBE-976E69C9D285}"/>
          </ac:spMkLst>
        </pc:spChg>
        <pc:spChg chg="mod">
          <ac:chgData name="Aurélien Nicosia" userId="2ee035b7-d456-4959-9aa6-2301662d9f41" providerId="ADAL" clId="{85C3BF16-9DC4-4235-8391-BF7EFB917BE9}" dt="2025-01-27T18:50:37.333" v="1783" actId="20577"/>
          <ac:spMkLst>
            <pc:docMk/>
            <pc:sldMk cId="731078512" sldId="382"/>
            <ac:spMk id="3" creationId="{83CB6EFF-EE19-E23A-F3E9-B6AD43E16406}"/>
          </ac:spMkLst>
        </pc:spChg>
        <pc:picChg chg="add mod">
          <ac:chgData name="Aurélien Nicosia" userId="2ee035b7-d456-4959-9aa6-2301662d9f41" providerId="ADAL" clId="{85C3BF16-9DC4-4235-8391-BF7EFB917BE9}" dt="2025-01-27T18:51:42.504" v="1788" actId="1076"/>
          <ac:picMkLst>
            <pc:docMk/>
            <pc:sldMk cId="731078512" sldId="382"/>
            <ac:picMk id="6" creationId="{C66FFB6D-1BC6-D827-5322-7CB268E32627}"/>
          </ac:picMkLst>
        </pc:picChg>
      </pc:sldChg>
      <pc:sldChg chg="addSp modSp new mod">
        <pc:chgData name="Aurélien Nicosia" userId="2ee035b7-d456-4959-9aa6-2301662d9f41" providerId="ADAL" clId="{85C3BF16-9DC4-4235-8391-BF7EFB917BE9}" dt="2025-01-27T19:58:32.971" v="1882" actId="207"/>
        <pc:sldMkLst>
          <pc:docMk/>
          <pc:sldMk cId="3057997953" sldId="383"/>
        </pc:sldMkLst>
        <pc:spChg chg="mod">
          <ac:chgData name="Aurélien Nicosia" userId="2ee035b7-d456-4959-9aa6-2301662d9f41" providerId="ADAL" clId="{85C3BF16-9DC4-4235-8391-BF7EFB917BE9}" dt="2025-01-27T19:57:49.076" v="1795" actId="20577"/>
          <ac:spMkLst>
            <pc:docMk/>
            <pc:sldMk cId="3057997953" sldId="383"/>
            <ac:spMk id="2" creationId="{3CDF14F5-57A7-A751-FE41-A9F5D1B85BE7}"/>
          </ac:spMkLst>
        </pc:spChg>
        <pc:spChg chg="mod">
          <ac:chgData name="Aurélien Nicosia" userId="2ee035b7-d456-4959-9aa6-2301662d9f41" providerId="ADAL" clId="{85C3BF16-9DC4-4235-8391-BF7EFB917BE9}" dt="2025-01-27T19:58:10.110" v="1864" actId="1076"/>
          <ac:spMkLst>
            <pc:docMk/>
            <pc:sldMk cId="3057997953" sldId="383"/>
            <ac:spMk id="3" creationId="{1CB18648-9AEB-BA80-3020-F038284B9B6A}"/>
          </ac:spMkLst>
        </pc:spChg>
        <pc:spChg chg="add mod">
          <ac:chgData name="Aurélien Nicosia" userId="2ee035b7-d456-4959-9aa6-2301662d9f41" providerId="ADAL" clId="{85C3BF16-9DC4-4235-8391-BF7EFB917BE9}" dt="2025-01-27T19:58:32.971" v="1882" actId="207"/>
          <ac:spMkLst>
            <pc:docMk/>
            <pc:sldMk cId="3057997953" sldId="383"/>
            <ac:spMk id="7" creationId="{84FDC80D-FC70-E6A3-2C3E-2B29C7991A88}"/>
          </ac:spMkLst>
        </pc:spChg>
        <pc:picChg chg="add mod">
          <ac:chgData name="Aurélien Nicosia" userId="2ee035b7-d456-4959-9aa6-2301662d9f41" providerId="ADAL" clId="{85C3BF16-9DC4-4235-8391-BF7EFB917BE9}" dt="2025-01-27T19:58:12.652" v="1866" actId="1076"/>
          <ac:picMkLst>
            <pc:docMk/>
            <pc:sldMk cId="3057997953" sldId="383"/>
            <ac:picMk id="6" creationId="{4CB490F4-FE4A-0894-78C7-2B12AD8EAD9F}"/>
          </ac:picMkLst>
        </pc:picChg>
      </pc:sldChg>
      <pc:sldChg chg="addSp modSp new mod">
        <pc:chgData name="Aurélien Nicosia" userId="2ee035b7-d456-4959-9aa6-2301662d9f41" providerId="ADAL" clId="{85C3BF16-9DC4-4235-8391-BF7EFB917BE9}" dt="2025-01-27T20:00:35.371" v="2010" actId="1076"/>
        <pc:sldMkLst>
          <pc:docMk/>
          <pc:sldMk cId="3253984683" sldId="384"/>
        </pc:sldMkLst>
        <pc:spChg chg="mod">
          <ac:chgData name="Aurélien Nicosia" userId="2ee035b7-d456-4959-9aa6-2301662d9f41" providerId="ADAL" clId="{85C3BF16-9DC4-4235-8391-BF7EFB917BE9}" dt="2025-01-27T19:59:22.322" v="1903" actId="20577"/>
          <ac:spMkLst>
            <pc:docMk/>
            <pc:sldMk cId="3253984683" sldId="384"/>
            <ac:spMk id="2" creationId="{D7EF4628-713E-19C0-29FB-3A96A9C7A077}"/>
          </ac:spMkLst>
        </pc:spChg>
        <pc:spChg chg="mod">
          <ac:chgData name="Aurélien Nicosia" userId="2ee035b7-d456-4959-9aa6-2301662d9f41" providerId="ADAL" clId="{85C3BF16-9DC4-4235-8391-BF7EFB917BE9}" dt="2025-01-27T19:59:27.523" v="1933" actId="20577"/>
          <ac:spMkLst>
            <pc:docMk/>
            <pc:sldMk cId="3253984683" sldId="384"/>
            <ac:spMk id="3" creationId="{52EB6E61-DDF6-124F-AD1B-8C1F463B4E09}"/>
          </ac:spMkLst>
        </pc:spChg>
        <pc:spChg chg="add mod">
          <ac:chgData name="Aurélien Nicosia" userId="2ee035b7-d456-4959-9aa6-2301662d9f41" providerId="ADAL" clId="{85C3BF16-9DC4-4235-8391-BF7EFB917BE9}" dt="2025-01-27T20:00:35.371" v="2010" actId="1076"/>
          <ac:spMkLst>
            <pc:docMk/>
            <pc:sldMk cId="3253984683" sldId="384"/>
            <ac:spMk id="7" creationId="{88458FF7-0BE2-382C-BCB1-72569A5BC242}"/>
          </ac:spMkLst>
        </pc:spChg>
        <pc:picChg chg="add mod">
          <ac:chgData name="Aurélien Nicosia" userId="2ee035b7-d456-4959-9aa6-2301662d9f41" providerId="ADAL" clId="{85C3BF16-9DC4-4235-8391-BF7EFB917BE9}" dt="2025-01-27T20:00:03.152" v="1937" actId="1076"/>
          <ac:picMkLst>
            <pc:docMk/>
            <pc:sldMk cId="3253984683" sldId="384"/>
            <ac:picMk id="6" creationId="{55157ADC-ECB9-2F24-4F29-7EA99EA33F08}"/>
          </ac:picMkLst>
        </pc:picChg>
      </pc:sldChg>
      <pc:sldChg chg="addSp modSp new mod">
        <pc:chgData name="Aurélien Nicosia" userId="2ee035b7-d456-4959-9aa6-2301662d9f41" providerId="ADAL" clId="{85C3BF16-9DC4-4235-8391-BF7EFB917BE9}" dt="2025-02-06T14:14:58.723" v="3523"/>
        <pc:sldMkLst>
          <pc:docMk/>
          <pc:sldMk cId="777867717" sldId="385"/>
        </pc:sldMkLst>
        <pc:spChg chg="mod">
          <ac:chgData name="Aurélien Nicosia" userId="2ee035b7-d456-4959-9aa6-2301662d9f41" providerId="ADAL" clId="{85C3BF16-9DC4-4235-8391-BF7EFB917BE9}" dt="2025-01-27T20:04:51.380" v="2015" actId="20577"/>
          <ac:spMkLst>
            <pc:docMk/>
            <pc:sldMk cId="777867717" sldId="385"/>
            <ac:spMk id="2" creationId="{53033AE3-0D22-6D19-154F-2BD37FA10C8F}"/>
          </ac:spMkLst>
        </pc:spChg>
        <pc:spChg chg="add">
          <ac:chgData name="Aurélien Nicosia" userId="2ee035b7-d456-4959-9aa6-2301662d9f41" providerId="ADAL" clId="{85C3BF16-9DC4-4235-8391-BF7EFB917BE9}" dt="2025-01-27T20:05:41.480" v="2023" actId="11529"/>
          <ac:spMkLst>
            <pc:docMk/>
            <pc:sldMk cId="777867717" sldId="385"/>
            <ac:spMk id="9" creationId="{CBEB300B-9617-C537-9B17-8CE5548933C5}"/>
          </ac:spMkLst>
        </pc:spChg>
        <pc:spChg chg="add mod">
          <ac:chgData name="Aurélien Nicosia" userId="2ee035b7-d456-4959-9aa6-2301662d9f41" providerId="ADAL" clId="{85C3BF16-9DC4-4235-8391-BF7EFB917BE9}" dt="2025-02-06T14:14:58.723" v="3523"/>
          <ac:spMkLst>
            <pc:docMk/>
            <pc:sldMk cId="777867717" sldId="385"/>
            <ac:spMk id="10" creationId="{CB8229A5-9421-AD7E-C93D-834E20B3AB17}"/>
          </ac:spMkLst>
        </pc:spChg>
        <pc:picChg chg="add mod">
          <ac:chgData name="Aurélien Nicosia" userId="2ee035b7-d456-4959-9aa6-2301662d9f41" providerId="ADAL" clId="{85C3BF16-9DC4-4235-8391-BF7EFB917BE9}" dt="2025-01-27T20:05:27.834" v="2022" actId="1076"/>
          <ac:picMkLst>
            <pc:docMk/>
            <pc:sldMk cId="777867717" sldId="385"/>
            <ac:picMk id="6" creationId="{1F973D12-3A1C-2172-4F8C-2B9E2A592D65}"/>
          </ac:picMkLst>
        </pc:picChg>
        <pc:picChg chg="add mod">
          <ac:chgData name="Aurélien Nicosia" userId="2ee035b7-d456-4959-9aa6-2301662d9f41" providerId="ADAL" clId="{85C3BF16-9DC4-4235-8391-BF7EFB917BE9}" dt="2025-01-27T20:05:26.287" v="2021" actId="1076"/>
          <ac:picMkLst>
            <pc:docMk/>
            <pc:sldMk cId="777867717" sldId="385"/>
            <ac:picMk id="8" creationId="{31D52A35-6175-236E-664B-003875549B05}"/>
          </ac:picMkLst>
        </pc:picChg>
      </pc:sldChg>
      <pc:sldChg chg="modSp new mod">
        <pc:chgData name="Aurélien Nicosia" userId="2ee035b7-d456-4959-9aa6-2301662d9f41" providerId="ADAL" clId="{85C3BF16-9DC4-4235-8391-BF7EFB917BE9}" dt="2025-02-06T14:15:19.103" v="3524"/>
        <pc:sldMkLst>
          <pc:docMk/>
          <pc:sldMk cId="827960809" sldId="386"/>
        </pc:sldMkLst>
        <pc:spChg chg="mod">
          <ac:chgData name="Aurélien Nicosia" userId="2ee035b7-d456-4959-9aa6-2301662d9f41" providerId="ADAL" clId="{85C3BF16-9DC4-4235-8391-BF7EFB917BE9}" dt="2025-01-28T19:48:58.035" v="2102" actId="20577"/>
          <ac:spMkLst>
            <pc:docMk/>
            <pc:sldMk cId="827960809" sldId="386"/>
            <ac:spMk id="2" creationId="{428D2E54-A351-64A1-E623-157480325DFC}"/>
          </ac:spMkLst>
        </pc:spChg>
        <pc:spChg chg="mod">
          <ac:chgData name="Aurélien Nicosia" userId="2ee035b7-d456-4959-9aa6-2301662d9f41" providerId="ADAL" clId="{85C3BF16-9DC4-4235-8391-BF7EFB917BE9}" dt="2025-02-06T14:15:19.103" v="3524"/>
          <ac:spMkLst>
            <pc:docMk/>
            <pc:sldMk cId="827960809" sldId="386"/>
            <ac:spMk id="4" creationId="{90048783-6EC5-3A2B-7777-B4BF0125ACA7}"/>
          </ac:spMkLst>
        </pc:spChg>
      </pc:sldChg>
      <pc:sldChg chg="modSp new mod">
        <pc:chgData name="Aurélien Nicosia" userId="2ee035b7-d456-4959-9aa6-2301662d9f41" providerId="ADAL" clId="{85C3BF16-9DC4-4235-8391-BF7EFB917BE9}" dt="2025-02-06T14:19:21.929" v="3678" actId="20577"/>
        <pc:sldMkLst>
          <pc:docMk/>
          <pc:sldMk cId="4099044064" sldId="387"/>
        </pc:sldMkLst>
        <pc:spChg chg="mod">
          <ac:chgData name="Aurélien Nicosia" userId="2ee035b7-d456-4959-9aa6-2301662d9f41" providerId="ADAL" clId="{85C3BF16-9DC4-4235-8391-BF7EFB917BE9}" dt="2025-01-28T19:50:30.617" v="2250" actId="20577"/>
          <ac:spMkLst>
            <pc:docMk/>
            <pc:sldMk cId="4099044064" sldId="387"/>
            <ac:spMk id="2" creationId="{53F5C9BA-9782-97D9-0F47-7A6039272964}"/>
          </ac:spMkLst>
        </pc:spChg>
        <pc:spChg chg="mod">
          <ac:chgData name="Aurélien Nicosia" userId="2ee035b7-d456-4959-9aa6-2301662d9f41" providerId="ADAL" clId="{85C3BF16-9DC4-4235-8391-BF7EFB917BE9}" dt="2025-02-06T14:19:21.929" v="3678" actId="20577"/>
          <ac:spMkLst>
            <pc:docMk/>
            <pc:sldMk cId="4099044064" sldId="387"/>
            <ac:spMk id="4" creationId="{2C55FF93-7075-DEAE-6D5B-E5820B1C383B}"/>
          </ac:spMkLst>
        </pc:spChg>
      </pc:sldChg>
      <pc:sldChg chg="addSp delSp modSp new mod chgLayout">
        <pc:chgData name="Aurélien Nicosia" userId="2ee035b7-d456-4959-9aa6-2301662d9f41" providerId="ADAL" clId="{85C3BF16-9DC4-4235-8391-BF7EFB917BE9}" dt="2025-02-06T14:19:49.928" v="3681" actId="114"/>
        <pc:sldMkLst>
          <pc:docMk/>
          <pc:sldMk cId="3713181973" sldId="388"/>
        </pc:sldMkLst>
        <pc:spChg chg="mod ord">
          <ac:chgData name="Aurélien Nicosia" userId="2ee035b7-d456-4959-9aa6-2301662d9f41" providerId="ADAL" clId="{85C3BF16-9DC4-4235-8391-BF7EFB917BE9}" dt="2025-02-06T14:14:58.723" v="3523"/>
          <ac:spMkLst>
            <pc:docMk/>
            <pc:sldMk cId="3713181973" sldId="388"/>
            <ac:spMk id="2" creationId="{6DC0EFFF-7337-2B6C-EDE8-C2E82CB58851}"/>
          </ac:spMkLst>
        </pc:spChg>
        <pc:spChg chg="mod ord">
          <ac:chgData name="Aurélien Nicosia" userId="2ee035b7-d456-4959-9aa6-2301662d9f41" providerId="ADAL" clId="{85C3BF16-9DC4-4235-8391-BF7EFB917BE9}" dt="2025-01-30T15:59:33.706" v="2720" actId="700"/>
          <ac:spMkLst>
            <pc:docMk/>
            <pc:sldMk cId="3713181973" sldId="388"/>
            <ac:spMk id="3" creationId="{7C861F50-8005-2F29-0F8F-BE3CDC8A216C}"/>
          </ac:spMkLst>
        </pc:spChg>
        <pc:spChg chg="add del mod ord">
          <ac:chgData name="Aurélien Nicosia" userId="2ee035b7-d456-4959-9aa6-2301662d9f41" providerId="ADAL" clId="{85C3BF16-9DC4-4235-8391-BF7EFB917BE9}" dt="2025-02-06T14:19:49.928" v="3681" actId="114"/>
          <ac:spMkLst>
            <pc:docMk/>
            <pc:sldMk cId="3713181973" sldId="388"/>
            <ac:spMk id="10" creationId="{965A3661-7B98-0C9E-D6AD-8787AB72C2B9}"/>
          </ac:spMkLst>
        </pc:spChg>
      </pc:sldChg>
      <pc:sldChg chg="modSp new mod">
        <pc:chgData name="Aurélien Nicosia" userId="2ee035b7-d456-4959-9aa6-2301662d9f41" providerId="ADAL" clId="{85C3BF16-9DC4-4235-8391-BF7EFB917BE9}" dt="2025-01-30T16:04:23.363" v="2842" actId="20577"/>
        <pc:sldMkLst>
          <pc:docMk/>
          <pc:sldMk cId="2014172686" sldId="389"/>
        </pc:sldMkLst>
        <pc:spChg chg="mod">
          <ac:chgData name="Aurélien Nicosia" userId="2ee035b7-d456-4959-9aa6-2301662d9f41" providerId="ADAL" clId="{85C3BF16-9DC4-4235-8391-BF7EFB917BE9}" dt="2025-01-28T20:01:09.444" v="2605" actId="20577"/>
          <ac:spMkLst>
            <pc:docMk/>
            <pc:sldMk cId="2014172686" sldId="389"/>
            <ac:spMk id="2" creationId="{321BFBDE-C6D1-160A-03DE-DCB045B677C2}"/>
          </ac:spMkLst>
        </pc:spChg>
        <pc:spChg chg="mod">
          <ac:chgData name="Aurélien Nicosia" userId="2ee035b7-d456-4959-9aa6-2301662d9f41" providerId="ADAL" clId="{85C3BF16-9DC4-4235-8391-BF7EFB917BE9}" dt="2025-01-30T16:04:23.363" v="2842" actId="20577"/>
          <ac:spMkLst>
            <pc:docMk/>
            <pc:sldMk cId="2014172686" sldId="389"/>
            <ac:spMk id="4" creationId="{2335486C-540E-6AE4-3876-9F5E0318C0D4}"/>
          </ac:spMkLst>
        </pc:spChg>
      </pc:sldChg>
      <pc:sldChg chg="addSp delSp modSp new mod modClrScheme chgLayout">
        <pc:chgData name="Aurélien Nicosia" userId="2ee035b7-d456-4959-9aa6-2301662d9f41" providerId="ADAL" clId="{85C3BF16-9DC4-4235-8391-BF7EFB917BE9}" dt="2025-02-06T14:21:21.401" v="3691" actId="20577"/>
        <pc:sldMkLst>
          <pc:docMk/>
          <pc:sldMk cId="1791190529" sldId="390"/>
        </pc:sldMkLst>
        <pc:spChg chg="mod ord">
          <ac:chgData name="Aurélien Nicosia" userId="2ee035b7-d456-4959-9aa6-2301662d9f41" providerId="ADAL" clId="{85C3BF16-9DC4-4235-8391-BF7EFB917BE9}" dt="2025-02-06T14:14:58.723" v="3523"/>
          <ac:spMkLst>
            <pc:docMk/>
            <pc:sldMk cId="1791190529" sldId="390"/>
            <ac:spMk id="2" creationId="{C94CD88A-511C-1B1A-7AB2-F8703EC1037E}"/>
          </ac:spMkLst>
        </pc:spChg>
        <pc:spChg chg="add mod ord">
          <ac:chgData name="Aurélien Nicosia" userId="2ee035b7-d456-4959-9aa6-2301662d9f41" providerId="ADAL" clId="{85C3BF16-9DC4-4235-8391-BF7EFB917BE9}" dt="2025-02-06T14:21:21.401" v="3691" actId="20577"/>
          <ac:spMkLst>
            <pc:docMk/>
            <pc:sldMk cId="1791190529" sldId="390"/>
            <ac:spMk id="5" creationId="{BBD0D2D5-2C7D-5915-05E5-56FB4C12A2C9}"/>
          </ac:spMkLst>
        </pc:spChg>
        <pc:spChg chg="add mod ord">
          <ac:chgData name="Aurélien Nicosia" userId="2ee035b7-d456-4959-9aa6-2301662d9f41" providerId="ADAL" clId="{85C3BF16-9DC4-4235-8391-BF7EFB917BE9}" dt="2025-01-31T19:10:06.942" v="3250" actId="700"/>
          <ac:spMkLst>
            <pc:docMk/>
            <pc:sldMk cId="1791190529" sldId="390"/>
            <ac:spMk id="6" creationId="{227BFCAB-AA4A-A9E3-EACA-66588206D8FE}"/>
          </ac:spMkLst>
        </pc:spChg>
      </pc:sldChg>
      <pc:sldChg chg="modSp new mod">
        <pc:chgData name="Aurélien Nicosia" userId="2ee035b7-d456-4959-9aa6-2301662d9f41" providerId="ADAL" clId="{85C3BF16-9DC4-4235-8391-BF7EFB917BE9}" dt="2025-02-06T14:15:19.103" v="3524"/>
        <pc:sldMkLst>
          <pc:docMk/>
          <pc:sldMk cId="2034730890" sldId="391"/>
        </pc:sldMkLst>
        <pc:spChg chg="mod">
          <ac:chgData name="Aurélien Nicosia" userId="2ee035b7-d456-4959-9aa6-2301662d9f41" providerId="ADAL" clId="{85C3BF16-9DC4-4235-8391-BF7EFB917BE9}" dt="2025-01-28T20:06:51.741" v="2701" actId="20577"/>
          <ac:spMkLst>
            <pc:docMk/>
            <pc:sldMk cId="2034730890" sldId="391"/>
            <ac:spMk id="2" creationId="{05819FC3-218F-6B90-1CA3-F4D8C09E996C}"/>
          </ac:spMkLst>
        </pc:spChg>
        <pc:spChg chg="mod">
          <ac:chgData name="Aurélien Nicosia" userId="2ee035b7-d456-4959-9aa6-2301662d9f41" providerId="ADAL" clId="{85C3BF16-9DC4-4235-8391-BF7EFB917BE9}" dt="2025-01-30T16:10:30.024" v="3249" actId="20577"/>
          <ac:spMkLst>
            <pc:docMk/>
            <pc:sldMk cId="2034730890" sldId="391"/>
            <ac:spMk id="3" creationId="{BEA45700-405A-3B51-7592-15B4DA44FA4D}"/>
          </ac:spMkLst>
        </pc:spChg>
        <pc:spChg chg="mod">
          <ac:chgData name="Aurélien Nicosia" userId="2ee035b7-d456-4959-9aa6-2301662d9f41" providerId="ADAL" clId="{85C3BF16-9DC4-4235-8391-BF7EFB917BE9}" dt="2025-02-06T14:15:19.103" v="3524"/>
          <ac:spMkLst>
            <pc:docMk/>
            <pc:sldMk cId="2034730890" sldId="391"/>
            <ac:spMk id="4" creationId="{DE97C1DE-6D78-2B27-1EB8-B3CFA863F00E}"/>
          </ac:spMkLst>
        </pc:spChg>
      </pc:sldChg>
      <pc:sldChg chg="modSp add mod">
        <pc:chgData name="Aurélien Nicosia" userId="2ee035b7-d456-4959-9aa6-2301662d9f41" providerId="ADAL" clId="{85C3BF16-9DC4-4235-8391-BF7EFB917BE9}" dt="2025-02-06T14:14:58.723" v="3523"/>
        <pc:sldMkLst>
          <pc:docMk/>
          <pc:sldMk cId="2947216917" sldId="392"/>
        </pc:sldMkLst>
        <pc:spChg chg="mod">
          <ac:chgData name="Aurélien Nicosia" userId="2ee035b7-d456-4959-9aa6-2301662d9f41" providerId="ADAL" clId="{85C3BF16-9DC4-4235-8391-BF7EFB917BE9}" dt="2025-02-06T14:14:58.723" v="3523"/>
          <ac:spMkLst>
            <pc:docMk/>
            <pc:sldMk cId="2947216917" sldId="392"/>
            <ac:spMk id="2" creationId="{22983C5B-CE4F-A90F-7F32-8E40A69360E0}"/>
          </ac:spMkLst>
        </pc:spChg>
        <pc:spChg chg="mod">
          <ac:chgData name="Aurélien Nicosia" userId="2ee035b7-d456-4959-9aa6-2301662d9f41" providerId="ADAL" clId="{85C3BF16-9DC4-4235-8391-BF7EFB917BE9}" dt="2025-01-30T16:00:31.213" v="2756" actId="20577"/>
          <ac:spMkLst>
            <pc:docMk/>
            <pc:sldMk cId="2947216917" sldId="392"/>
            <ac:spMk id="3" creationId="{78C272D5-EA08-F80E-7B7A-C0B0640CD689}"/>
          </ac:spMkLst>
        </pc:spChg>
        <pc:spChg chg="mod">
          <ac:chgData name="Aurélien Nicosia" userId="2ee035b7-d456-4959-9aa6-2301662d9f41" providerId="ADAL" clId="{85C3BF16-9DC4-4235-8391-BF7EFB917BE9}" dt="2025-01-30T16:02:04.638" v="2797" actId="12"/>
          <ac:spMkLst>
            <pc:docMk/>
            <pc:sldMk cId="2947216917" sldId="392"/>
            <ac:spMk id="10" creationId="{35DAEE30-0F85-3848-C407-C60E87A87A51}"/>
          </ac:spMkLst>
        </pc:spChg>
      </pc:sldChg>
      <pc:sldChg chg="modSp add mod">
        <pc:chgData name="Aurélien Nicosia" userId="2ee035b7-d456-4959-9aa6-2301662d9f41" providerId="ADAL" clId="{85C3BF16-9DC4-4235-8391-BF7EFB917BE9}" dt="2025-02-06T14:14:58.723" v="3523"/>
        <pc:sldMkLst>
          <pc:docMk/>
          <pc:sldMk cId="1954083105" sldId="393"/>
        </pc:sldMkLst>
        <pc:spChg chg="mod">
          <ac:chgData name="Aurélien Nicosia" userId="2ee035b7-d456-4959-9aa6-2301662d9f41" providerId="ADAL" clId="{85C3BF16-9DC4-4235-8391-BF7EFB917BE9}" dt="2025-02-06T14:14:58.723" v="3523"/>
          <ac:spMkLst>
            <pc:docMk/>
            <pc:sldMk cId="1954083105" sldId="393"/>
            <ac:spMk id="2" creationId="{F6287165-372D-37F7-1518-D531FF8491F7}"/>
          </ac:spMkLst>
        </pc:spChg>
        <pc:spChg chg="mod">
          <ac:chgData name="Aurélien Nicosia" userId="2ee035b7-d456-4959-9aa6-2301662d9f41" providerId="ADAL" clId="{85C3BF16-9DC4-4235-8391-BF7EFB917BE9}" dt="2025-01-30T16:01:33.306" v="2787" actId="20577"/>
          <ac:spMkLst>
            <pc:docMk/>
            <pc:sldMk cId="1954083105" sldId="393"/>
            <ac:spMk id="3" creationId="{3DAAAA54-3A73-4D5A-3144-CF4FD2C918B8}"/>
          </ac:spMkLst>
        </pc:spChg>
        <pc:spChg chg="mod">
          <ac:chgData name="Aurélien Nicosia" userId="2ee035b7-d456-4959-9aa6-2301662d9f41" providerId="ADAL" clId="{85C3BF16-9DC4-4235-8391-BF7EFB917BE9}" dt="2025-01-30T16:02:01.143" v="2796" actId="12"/>
          <ac:spMkLst>
            <pc:docMk/>
            <pc:sldMk cId="1954083105" sldId="393"/>
            <ac:spMk id="10" creationId="{C1132A43-5E00-2555-A79E-9FF64ED49BA6}"/>
          </ac:spMkLst>
        </pc:spChg>
      </pc:sldChg>
      <pc:sldChg chg="modSp add mod">
        <pc:chgData name="Aurélien Nicosia" userId="2ee035b7-d456-4959-9aa6-2301662d9f41" providerId="ADAL" clId="{85C3BF16-9DC4-4235-8391-BF7EFB917BE9}" dt="2025-02-06T14:21:07.082" v="3686" actId="20577"/>
        <pc:sldMkLst>
          <pc:docMk/>
          <pc:sldMk cId="513618317" sldId="394"/>
        </pc:sldMkLst>
        <pc:spChg chg="mod">
          <ac:chgData name="Aurélien Nicosia" userId="2ee035b7-d456-4959-9aa6-2301662d9f41" providerId="ADAL" clId="{85C3BF16-9DC4-4235-8391-BF7EFB917BE9}" dt="2025-02-06T14:14:58.723" v="3523"/>
          <ac:spMkLst>
            <pc:docMk/>
            <pc:sldMk cId="513618317" sldId="394"/>
            <ac:spMk id="2" creationId="{85A94929-D78C-FEF7-E498-D21823A30FC7}"/>
          </ac:spMkLst>
        </pc:spChg>
        <pc:spChg chg="mod">
          <ac:chgData name="Aurélien Nicosia" userId="2ee035b7-d456-4959-9aa6-2301662d9f41" providerId="ADAL" clId="{85C3BF16-9DC4-4235-8391-BF7EFB917BE9}" dt="2025-01-30T16:02:18.915" v="2813" actId="20577"/>
          <ac:spMkLst>
            <pc:docMk/>
            <pc:sldMk cId="513618317" sldId="394"/>
            <ac:spMk id="3" creationId="{2B66646A-64E3-73F4-7EE2-98FD14FB419D}"/>
          </ac:spMkLst>
        </pc:spChg>
        <pc:spChg chg="mod">
          <ac:chgData name="Aurélien Nicosia" userId="2ee035b7-d456-4959-9aa6-2301662d9f41" providerId="ADAL" clId="{85C3BF16-9DC4-4235-8391-BF7EFB917BE9}" dt="2025-02-06T14:21:07.082" v="3686" actId="20577"/>
          <ac:spMkLst>
            <pc:docMk/>
            <pc:sldMk cId="513618317" sldId="394"/>
            <ac:spMk id="10" creationId="{37CB0AD0-A225-1B65-B61B-573F9F942D1D}"/>
          </ac:spMkLst>
        </pc:spChg>
      </pc:sldChg>
      <pc:sldChg chg="modSp new mod ord">
        <pc:chgData name="Aurélien Nicosia" userId="2ee035b7-d456-4959-9aa6-2301662d9f41" providerId="ADAL" clId="{85C3BF16-9DC4-4235-8391-BF7EFB917BE9}" dt="2025-02-06T14:22:28.764" v="3705" actId="20577"/>
        <pc:sldMkLst>
          <pc:docMk/>
          <pc:sldMk cId="2825092219" sldId="395"/>
        </pc:sldMkLst>
        <pc:spChg chg="mod">
          <ac:chgData name="Aurélien Nicosia" userId="2ee035b7-d456-4959-9aa6-2301662d9f41" providerId="ADAL" clId="{85C3BF16-9DC4-4235-8391-BF7EFB917BE9}" dt="2025-01-30T16:04:54.503" v="2860" actId="20577"/>
          <ac:spMkLst>
            <pc:docMk/>
            <pc:sldMk cId="2825092219" sldId="395"/>
            <ac:spMk id="2" creationId="{3D0139BF-29C7-6E71-064C-7CB941E2018A}"/>
          </ac:spMkLst>
        </pc:spChg>
        <pc:spChg chg="mod">
          <ac:chgData name="Aurélien Nicosia" userId="2ee035b7-d456-4959-9aa6-2301662d9f41" providerId="ADAL" clId="{85C3BF16-9DC4-4235-8391-BF7EFB917BE9}" dt="2025-01-30T16:06:55.910" v="2895" actId="20577"/>
          <ac:spMkLst>
            <pc:docMk/>
            <pc:sldMk cId="2825092219" sldId="395"/>
            <ac:spMk id="3" creationId="{F3AD0E6F-9E4B-EBED-A83D-3000D39C1FF0}"/>
          </ac:spMkLst>
        </pc:spChg>
        <pc:spChg chg="mod">
          <ac:chgData name="Aurélien Nicosia" userId="2ee035b7-d456-4959-9aa6-2301662d9f41" providerId="ADAL" clId="{85C3BF16-9DC4-4235-8391-BF7EFB917BE9}" dt="2025-02-06T14:22:28.764" v="3705" actId="20577"/>
          <ac:spMkLst>
            <pc:docMk/>
            <pc:sldMk cId="2825092219" sldId="395"/>
            <ac:spMk id="4" creationId="{8C6A1730-170E-8685-28F5-F15559ADABBA}"/>
          </ac:spMkLst>
        </pc:spChg>
      </pc:sldChg>
      <pc:sldChg chg="modSp add mod">
        <pc:chgData name="Aurélien Nicosia" userId="2ee035b7-d456-4959-9aa6-2301662d9f41" providerId="ADAL" clId="{85C3BF16-9DC4-4235-8391-BF7EFB917BE9}" dt="2025-02-06T14:14:58.723" v="3523"/>
        <pc:sldMkLst>
          <pc:docMk/>
          <pc:sldMk cId="1495232723" sldId="396"/>
        </pc:sldMkLst>
        <pc:spChg chg="mod">
          <ac:chgData name="Aurélien Nicosia" userId="2ee035b7-d456-4959-9aa6-2301662d9f41" providerId="ADAL" clId="{85C3BF16-9DC4-4235-8391-BF7EFB917BE9}" dt="2025-01-30T16:08:12.022" v="3159" actId="20577"/>
          <ac:spMkLst>
            <pc:docMk/>
            <pc:sldMk cId="1495232723" sldId="396"/>
            <ac:spMk id="3" creationId="{1C158B55-52B9-E5AC-DC40-62C07DF62442}"/>
          </ac:spMkLst>
        </pc:spChg>
        <pc:spChg chg="mod">
          <ac:chgData name="Aurélien Nicosia" userId="2ee035b7-d456-4959-9aa6-2301662d9f41" providerId="ADAL" clId="{85C3BF16-9DC4-4235-8391-BF7EFB917BE9}" dt="2025-02-06T14:14:58.723" v="3523"/>
          <ac:spMkLst>
            <pc:docMk/>
            <pc:sldMk cId="1495232723" sldId="396"/>
            <ac:spMk id="4" creationId="{CE6B0A7F-A87F-E214-C287-407184ACD24C}"/>
          </ac:spMkLst>
        </pc:spChg>
      </pc:sldChg>
      <pc:sldChg chg="modSp add mod ord">
        <pc:chgData name="Aurélien Nicosia" userId="2ee035b7-d456-4959-9aa6-2301662d9f41" providerId="ADAL" clId="{85C3BF16-9DC4-4235-8391-BF7EFB917BE9}" dt="2025-02-06T14:22:00.038" v="3693"/>
        <pc:sldMkLst>
          <pc:docMk/>
          <pc:sldMk cId="2531764780" sldId="397"/>
        </pc:sldMkLst>
        <pc:spChg chg="mod">
          <ac:chgData name="Aurélien Nicosia" userId="2ee035b7-d456-4959-9aa6-2301662d9f41" providerId="ADAL" clId="{85C3BF16-9DC4-4235-8391-BF7EFB917BE9}" dt="2025-01-31T19:19:49.014" v="3281" actId="20577"/>
          <ac:spMkLst>
            <pc:docMk/>
            <pc:sldMk cId="2531764780" sldId="397"/>
            <ac:spMk id="3" creationId="{E0563276-CB73-70DD-01DF-E098D2552255}"/>
          </ac:spMkLst>
        </pc:spChg>
        <pc:spChg chg="mod">
          <ac:chgData name="Aurélien Nicosia" userId="2ee035b7-d456-4959-9aa6-2301662d9f41" providerId="ADAL" clId="{85C3BF16-9DC4-4235-8391-BF7EFB917BE9}" dt="2025-02-06T14:14:58.723" v="3523"/>
          <ac:spMkLst>
            <pc:docMk/>
            <pc:sldMk cId="2531764780" sldId="397"/>
            <ac:spMk id="4" creationId="{26EE471A-3843-4513-3672-642473D911A3}"/>
          </ac:spMkLst>
        </pc:spChg>
      </pc:sldChg>
      <pc:sldChg chg="addSp delSp modSp new mod">
        <pc:chgData name="Aurélien Nicosia" userId="2ee035b7-d456-4959-9aa6-2301662d9f41" providerId="ADAL" clId="{85C3BF16-9DC4-4235-8391-BF7EFB917BE9}" dt="2025-02-06T14:15:19.103" v="3524"/>
        <pc:sldMkLst>
          <pc:docMk/>
          <pc:sldMk cId="4179571917" sldId="398"/>
        </pc:sldMkLst>
        <pc:spChg chg="mod">
          <ac:chgData name="Aurélien Nicosia" userId="2ee035b7-d456-4959-9aa6-2301662d9f41" providerId="ADAL" clId="{85C3BF16-9DC4-4235-8391-BF7EFB917BE9}" dt="2025-02-06T14:15:19.103" v="3524"/>
          <ac:spMkLst>
            <pc:docMk/>
            <pc:sldMk cId="4179571917" sldId="398"/>
            <ac:spMk id="2" creationId="{5E7496C3-A60D-71E7-CE8B-936ED3BB627B}"/>
          </ac:spMkLst>
        </pc:spChg>
        <pc:spChg chg="mod">
          <ac:chgData name="Aurélien Nicosia" userId="2ee035b7-d456-4959-9aa6-2301662d9f41" providerId="ADAL" clId="{85C3BF16-9DC4-4235-8391-BF7EFB917BE9}" dt="2025-02-06T13:47:43.509" v="3436"/>
          <ac:spMkLst>
            <pc:docMk/>
            <pc:sldMk cId="4179571917" sldId="398"/>
            <ac:spMk id="3" creationId="{F0DE996C-0685-EF1F-CF15-1564F626F69C}"/>
          </ac:spMkLst>
        </pc:spChg>
        <pc:spChg chg="add del mod">
          <ac:chgData name="Aurélien Nicosia" userId="2ee035b7-d456-4959-9aa6-2301662d9f41" providerId="ADAL" clId="{85C3BF16-9DC4-4235-8391-BF7EFB917BE9}" dt="2025-02-06T14:14:58.723" v="3523"/>
          <ac:spMkLst>
            <pc:docMk/>
            <pc:sldMk cId="4179571917" sldId="398"/>
            <ac:spMk id="4" creationId="{665D8A31-5232-D0D8-296D-87924EFD9F02}"/>
          </ac:spMkLst>
        </pc:spChg>
        <pc:spChg chg="add mod">
          <ac:chgData name="Aurélien Nicosia" userId="2ee035b7-d456-4959-9aa6-2301662d9f41" providerId="ADAL" clId="{85C3BF16-9DC4-4235-8391-BF7EFB917BE9}" dt="2025-02-06T13:44:45.709" v="3368"/>
          <ac:spMkLst>
            <pc:docMk/>
            <pc:sldMk cId="4179571917" sldId="398"/>
            <ac:spMk id="5" creationId="{BFCC8AC0-D8D0-B7B2-0C68-2E58A2DD00B2}"/>
          </ac:spMkLst>
        </pc:spChg>
      </pc:sldChg>
      <pc:sldChg chg="addSp delSp modSp add mod">
        <pc:chgData name="Aurélien Nicosia" userId="2ee035b7-d456-4959-9aa6-2301662d9f41" providerId="ADAL" clId="{85C3BF16-9DC4-4235-8391-BF7EFB917BE9}" dt="2025-02-06T14:15:19.103" v="3524"/>
        <pc:sldMkLst>
          <pc:docMk/>
          <pc:sldMk cId="1984763300" sldId="399"/>
        </pc:sldMkLst>
        <pc:spChg chg="mod">
          <ac:chgData name="Aurélien Nicosia" userId="2ee035b7-d456-4959-9aa6-2301662d9f41" providerId="ADAL" clId="{85C3BF16-9DC4-4235-8391-BF7EFB917BE9}" dt="2025-02-06T14:15:19.103" v="3524"/>
          <ac:spMkLst>
            <pc:docMk/>
            <pc:sldMk cId="1984763300" sldId="399"/>
            <ac:spMk id="2" creationId="{042B6005-4BE6-9265-B3D2-877C48DC393F}"/>
          </ac:spMkLst>
        </pc:spChg>
        <pc:spChg chg="mod">
          <ac:chgData name="Aurélien Nicosia" userId="2ee035b7-d456-4959-9aa6-2301662d9f41" providerId="ADAL" clId="{85C3BF16-9DC4-4235-8391-BF7EFB917BE9}" dt="2025-02-06T14:15:19.103" v="3524"/>
          <ac:spMkLst>
            <pc:docMk/>
            <pc:sldMk cId="1984763300" sldId="399"/>
            <ac:spMk id="3" creationId="{D9C85F20-4239-7B8E-059D-9153F1F61250}"/>
          </ac:spMkLst>
        </pc:spChg>
        <pc:spChg chg="mod">
          <ac:chgData name="Aurélien Nicosia" userId="2ee035b7-d456-4959-9aa6-2301662d9f41" providerId="ADAL" clId="{85C3BF16-9DC4-4235-8391-BF7EFB917BE9}" dt="2025-02-06T14:15:19.103" v="3524"/>
          <ac:spMkLst>
            <pc:docMk/>
            <pc:sldMk cId="1984763300" sldId="399"/>
            <ac:spMk id="4" creationId="{342F4685-838B-E80F-4E56-0B45660A4C33}"/>
          </ac:spMkLst>
        </pc:spChg>
        <pc:spChg chg="add del">
          <ac:chgData name="Aurélien Nicosia" userId="2ee035b7-d456-4959-9aa6-2301662d9f41" providerId="ADAL" clId="{85C3BF16-9DC4-4235-8391-BF7EFB917BE9}" dt="2025-02-06T13:48:34.350" v="3455" actId="22"/>
          <ac:spMkLst>
            <pc:docMk/>
            <pc:sldMk cId="1984763300" sldId="399"/>
            <ac:spMk id="6" creationId="{3FC2948F-F6E7-16AA-0B7A-9B765B17B867}"/>
          </ac:spMkLst>
        </pc:spChg>
      </pc:sldChg>
      <pc:sldChg chg="modSp add mod">
        <pc:chgData name="Aurélien Nicosia" userId="2ee035b7-d456-4959-9aa6-2301662d9f41" providerId="ADAL" clId="{85C3BF16-9DC4-4235-8391-BF7EFB917BE9}" dt="2025-02-06T14:15:19.103" v="3524"/>
        <pc:sldMkLst>
          <pc:docMk/>
          <pc:sldMk cId="646715785" sldId="400"/>
        </pc:sldMkLst>
        <pc:spChg chg="mod">
          <ac:chgData name="Aurélien Nicosia" userId="2ee035b7-d456-4959-9aa6-2301662d9f41" providerId="ADAL" clId="{85C3BF16-9DC4-4235-8391-BF7EFB917BE9}" dt="2025-02-06T14:15:19.103" v="3524"/>
          <ac:spMkLst>
            <pc:docMk/>
            <pc:sldMk cId="646715785" sldId="400"/>
            <ac:spMk id="2" creationId="{9B799081-CE5D-7CC1-BA1D-41BC6F479C2F}"/>
          </ac:spMkLst>
        </pc:spChg>
        <pc:spChg chg="mod">
          <ac:chgData name="Aurélien Nicosia" userId="2ee035b7-d456-4959-9aa6-2301662d9f41" providerId="ADAL" clId="{85C3BF16-9DC4-4235-8391-BF7EFB917BE9}" dt="2025-02-06T14:15:19.103" v="3524"/>
          <ac:spMkLst>
            <pc:docMk/>
            <pc:sldMk cId="646715785" sldId="400"/>
            <ac:spMk id="3" creationId="{517AD5FF-70F8-D282-D7FB-CE97848C3C45}"/>
          </ac:spMkLst>
        </pc:spChg>
        <pc:spChg chg="mod">
          <ac:chgData name="Aurélien Nicosia" userId="2ee035b7-d456-4959-9aa6-2301662d9f41" providerId="ADAL" clId="{85C3BF16-9DC4-4235-8391-BF7EFB917BE9}" dt="2025-02-06T14:14:58.723" v="3523"/>
          <ac:spMkLst>
            <pc:docMk/>
            <pc:sldMk cId="646715785" sldId="400"/>
            <ac:spMk id="4" creationId="{18137AEB-3EC0-6DED-0149-3B8342CC69E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3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- fond rou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89FD98-CF7C-0746-803B-4FAB7F740B82}"/>
              </a:ext>
            </a:extLst>
          </p:cNvPr>
          <p:cNvSpPr/>
          <p:nvPr userDrawn="1"/>
        </p:nvSpPr>
        <p:spPr>
          <a:xfrm>
            <a:off x="0" y="1"/>
            <a:ext cx="9144000" cy="41957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C2CEB5-1B92-B748-B420-2E3C97B0F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414000"/>
            <a:ext cx="6858000" cy="179070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ts val="5000"/>
              </a:lnSpc>
              <a:defRPr sz="5000" b="1" i="0" cap="all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r>
              <a:rPr lang="fr-CA" dirty="0"/>
              <a:t>Modifier le style du titre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A9BCC76-AE05-3E45-8E43-BB27AC60665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250000"/>
            <a:ext cx="6858000" cy="63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200" baseline="0">
                <a:solidFill>
                  <a:schemeClr val="bg1"/>
                </a:solidFill>
                <a:latin typeface="Overpass" pitchFamily="2" charset="7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CA" dirty="0"/>
              <a:t>Sous-titre (optionnel)</a:t>
            </a:r>
            <a:endParaRPr lang="en-US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6F11704-79A4-9C4C-AAE2-5FABAA91CE0E}"/>
              </a:ext>
            </a:extLst>
          </p:cNvPr>
          <p:cNvCxnSpPr>
            <a:cxnSpLocks/>
          </p:cNvCxnSpPr>
          <p:nvPr userDrawn="1"/>
        </p:nvCxnSpPr>
        <p:spPr>
          <a:xfrm>
            <a:off x="1143000" y="3009900"/>
            <a:ext cx="939800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7E6271EA-BA43-3148-852E-A6CDB63BA1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3163094"/>
            <a:ext cx="3556000" cy="404801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1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Présenté par Prénom Nom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D8EA5844-F2C6-0E43-BE17-3F302E3E28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3000" y="3660384"/>
            <a:ext cx="3556000" cy="404802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Date et lieu</a:t>
            </a:r>
          </a:p>
        </p:txBody>
      </p:sp>
    </p:spTree>
    <p:extLst>
      <p:ext uri="{BB962C8B-B14F-4D97-AF65-F5344CB8AC3E}">
        <p14:creationId xmlns:p14="http://schemas.microsoft.com/office/powerpoint/2010/main" val="134204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-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AE169AAD-ADCF-7244-B5B9-5A69DDA13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576" y="630000"/>
            <a:ext cx="7333744" cy="374290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 b="0" i="0" baseline="0">
                <a:solidFill>
                  <a:schemeClr val="accent1"/>
                </a:solidFill>
                <a:latin typeface="Overpass" pitchFamily="2" charset="77"/>
              </a:defRPr>
            </a:lvl1pPr>
          </a:lstStyle>
          <a:p>
            <a:r>
              <a:rPr lang="fr-CA" dirty="0"/>
              <a:t>Modifier le style du titre</a:t>
            </a:r>
            <a:endParaRPr lang="fr-FR" dirty="0"/>
          </a:p>
        </p:txBody>
      </p:sp>
      <p:sp>
        <p:nvSpPr>
          <p:cNvPr id="4" name="Espace réservé du texte 11">
            <a:extLst>
              <a:ext uri="{FF2B5EF4-FFF2-40B4-BE49-F238E27FC236}">
                <a16:creationId xmlns:a16="http://schemas.microsoft.com/office/drawing/2014/main" id="{84438B0B-710D-AD46-AC88-B42C2D43667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0400" y="1069200"/>
            <a:ext cx="7333744" cy="3742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700" baseline="0">
                <a:solidFill>
                  <a:schemeClr val="accent6"/>
                </a:solidFill>
                <a:latin typeface="Overpass" pitchFamily="2" charset="77"/>
              </a:defRPr>
            </a:lvl1pPr>
            <a:lvl2pPr marL="4572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2pPr>
            <a:lvl3pPr marL="9144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3pPr>
            <a:lvl4pPr marL="13716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4pPr>
            <a:lvl5pPr marL="18288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5pPr>
          </a:lstStyle>
          <a:p>
            <a:pPr lvl="0"/>
            <a:r>
              <a:rPr lang="fr-CA" dirty="0"/>
              <a:t>Sous-titre (optionnel)</a:t>
            </a:r>
            <a:endParaRPr lang="fr-FR" dirty="0"/>
          </a:p>
        </p:txBody>
      </p:sp>
      <p:sp>
        <p:nvSpPr>
          <p:cNvPr id="5" name="Espace réservé du texte 7">
            <a:extLst>
              <a:ext uri="{FF2B5EF4-FFF2-40B4-BE49-F238E27FC236}">
                <a16:creationId xmlns:a16="http://schemas.microsoft.com/office/drawing/2014/main" id="{B6D61975-162C-3449-A872-C0F1D5BA91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0400" y="1843200"/>
            <a:ext cx="2192337" cy="27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700" b="1" i="0" baseline="0">
                <a:solidFill>
                  <a:schemeClr val="accent6"/>
                </a:solidFill>
                <a:latin typeface="Overpass" pitchFamily="2" charset="77"/>
              </a:defRPr>
            </a:lvl1pPr>
            <a:lvl2pPr marL="0" indent="0">
              <a:spcBef>
                <a:spcPts val="4"/>
              </a:spcBef>
              <a:buFontTx/>
              <a:buNone/>
              <a:defRPr sz="1600" baseline="0">
                <a:latin typeface="Overpass Light" pitchFamily="2" charset="77"/>
              </a:defRPr>
            </a:lvl2pPr>
            <a:lvl3pPr marL="914400" indent="0">
              <a:buFontTx/>
              <a:buNone/>
              <a:defRPr sz="1600" baseline="0">
                <a:latin typeface="Overpass" pitchFamily="2" charset="77"/>
              </a:defRPr>
            </a:lvl3pPr>
            <a:lvl4pPr marL="1371600" indent="0">
              <a:buFontTx/>
              <a:buNone/>
              <a:defRPr sz="1600" baseline="0">
                <a:latin typeface="Overpass" pitchFamily="2" charset="77"/>
              </a:defRPr>
            </a:lvl4pPr>
            <a:lvl5pPr marL="1828800" indent="0">
              <a:buFontTx/>
              <a:buNone/>
              <a:defRPr sz="1600" baseline="0">
                <a:latin typeface="Overpass" pitchFamily="2" charset="77"/>
              </a:defRPr>
            </a:lvl5pPr>
          </a:lstStyle>
          <a:p>
            <a:pPr lvl="0"/>
            <a:r>
              <a:rPr lang="fr-CA" dirty="0"/>
              <a:t>Sous-titre</a:t>
            </a:r>
          </a:p>
        </p:txBody>
      </p:sp>
      <p:sp>
        <p:nvSpPr>
          <p:cNvPr id="6" name="Espace réservé du texte 7">
            <a:extLst>
              <a:ext uri="{FF2B5EF4-FFF2-40B4-BE49-F238E27FC236}">
                <a16:creationId xmlns:a16="http://schemas.microsoft.com/office/drawing/2014/main" id="{A6F53904-FF21-DD42-B056-630BD2EF897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28800" y="1843089"/>
            <a:ext cx="2192337" cy="27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700" b="1" i="0" baseline="0">
                <a:solidFill>
                  <a:schemeClr val="accent6"/>
                </a:solidFill>
                <a:latin typeface="Overpass" pitchFamily="2" charset="77"/>
              </a:defRPr>
            </a:lvl1pPr>
            <a:lvl2pPr marL="0" indent="0">
              <a:spcBef>
                <a:spcPts val="4"/>
              </a:spcBef>
              <a:buFontTx/>
              <a:buNone/>
              <a:defRPr sz="1600" baseline="0">
                <a:latin typeface="Overpass Light" pitchFamily="2" charset="77"/>
              </a:defRPr>
            </a:lvl2pPr>
            <a:lvl3pPr marL="914400" indent="0">
              <a:buFontTx/>
              <a:buNone/>
              <a:defRPr sz="1600" baseline="0">
                <a:latin typeface="Overpass" pitchFamily="2" charset="77"/>
              </a:defRPr>
            </a:lvl3pPr>
            <a:lvl4pPr marL="1371600" indent="0">
              <a:buFontTx/>
              <a:buNone/>
              <a:defRPr sz="1600" baseline="0">
                <a:latin typeface="Overpass" pitchFamily="2" charset="77"/>
              </a:defRPr>
            </a:lvl4pPr>
            <a:lvl5pPr marL="1828800" indent="0">
              <a:buFontTx/>
              <a:buNone/>
              <a:defRPr sz="1600" baseline="0">
                <a:latin typeface="Overpass" pitchFamily="2" charset="77"/>
              </a:defRPr>
            </a:lvl5pPr>
          </a:lstStyle>
          <a:p>
            <a:pPr lvl="0"/>
            <a:r>
              <a:rPr lang="fr-CA" dirty="0"/>
              <a:t>Sous-titre</a:t>
            </a:r>
          </a:p>
        </p:txBody>
      </p:sp>
      <p:sp>
        <p:nvSpPr>
          <p:cNvPr id="7" name="Espace réservé du texte 7">
            <a:extLst>
              <a:ext uri="{FF2B5EF4-FFF2-40B4-BE49-F238E27FC236}">
                <a16:creationId xmlns:a16="http://schemas.microsoft.com/office/drawing/2014/main" id="{2B6130CA-8068-F943-A72F-AE39D1F0AC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1200" y="1843088"/>
            <a:ext cx="2192337" cy="27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700" b="1" i="0" baseline="0">
                <a:solidFill>
                  <a:schemeClr val="accent6"/>
                </a:solidFill>
                <a:latin typeface="Overpass" pitchFamily="2" charset="77"/>
              </a:defRPr>
            </a:lvl1pPr>
            <a:lvl2pPr marL="0" indent="0">
              <a:spcBef>
                <a:spcPts val="4"/>
              </a:spcBef>
              <a:buFontTx/>
              <a:buNone/>
              <a:defRPr sz="1600" baseline="0">
                <a:latin typeface="Overpass Light" pitchFamily="2" charset="77"/>
              </a:defRPr>
            </a:lvl2pPr>
            <a:lvl3pPr marL="914400" indent="0">
              <a:buFontTx/>
              <a:buNone/>
              <a:defRPr sz="1600" baseline="0">
                <a:latin typeface="Overpass" pitchFamily="2" charset="77"/>
              </a:defRPr>
            </a:lvl3pPr>
            <a:lvl4pPr marL="1371600" indent="0">
              <a:buFontTx/>
              <a:buNone/>
              <a:defRPr sz="1600" baseline="0">
                <a:latin typeface="Overpass" pitchFamily="2" charset="77"/>
              </a:defRPr>
            </a:lvl4pPr>
            <a:lvl5pPr marL="1828800" indent="0">
              <a:buFontTx/>
              <a:buNone/>
              <a:defRPr sz="1600" baseline="0">
                <a:latin typeface="Overpass" pitchFamily="2" charset="77"/>
              </a:defRPr>
            </a:lvl5pPr>
          </a:lstStyle>
          <a:p>
            <a:pPr lvl="0"/>
            <a:r>
              <a:rPr lang="fr-CA" dirty="0"/>
              <a:t>Sous-titre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3219111F-23A7-8F44-964B-D37D4709DD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40400" y="2112963"/>
            <a:ext cx="2192337" cy="2162475"/>
          </a:xfrm>
          <a:prstGeom prst="rect">
            <a:avLst/>
          </a:prstGeom>
        </p:spPr>
        <p:txBody>
          <a:bodyPr lIns="0" tIns="0" rIns="0"/>
          <a:lstStyle>
            <a:lvl1pPr marL="0" indent="0">
              <a:lnSpc>
                <a:spcPct val="100000"/>
              </a:lnSpc>
              <a:buNone/>
              <a:defRPr sz="1700" b="0" i="0">
                <a:solidFill>
                  <a:schemeClr val="accent6"/>
                </a:solidFill>
                <a:latin typeface="Overpass Light" pitchFamily="2" charset="77"/>
              </a:defRPr>
            </a:lvl1pPr>
            <a:lvl2pPr marL="457200" indent="0">
              <a:buNone/>
              <a:defRPr sz="17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2pPr>
            <a:lvl3pPr marL="914400" indent="0">
              <a:buNone/>
              <a:defRPr sz="17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3pPr>
            <a:lvl4pPr marL="1371600" indent="0">
              <a:buNone/>
              <a:defRPr sz="17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4pPr>
            <a:lvl5pPr marL="1828800" indent="0">
              <a:buNone/>
              <a:defRPr sz="17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5pPr>
          </a:lstStyle>
          <a:p>
            <a:pPr lvl="0"/>
            <a:r>
              <a:rPr lang="fr-CA" dirty="0" err="1"/>
              <a:t>Sit</a:t>
            </a:r>
            <a:r>
              <a:rPr lang="fr-CA" dirty="0"/>
              <a:t> </a:t>
            </a:r>
            <a:r>
              <a:rPr lang="fr-CA" dirty="0" err="1"/>
              <a:t>amet</a:t>
            </a:r>
            <a:r>
              <a:rPr lang="fr-CA" dirty="0"/>
              <a:t>, </a:t>
            </a:r>
            <a:r>
              <a:rPr lang="fr-CA" dirty="0" err="1"/>
              <a:t>consectetur</a:t>
            </a:r>
            <a:r>
              <a:rPr lang="fr-CA" dirty="0"/>
              <a:t> </a:t>
            </a:r>
            <a:r>
              <a:rPr lang="fr-CA" dirty="0" err="1"/>
              <a:t>adipiscing</a:t>
            </a:r>
            <a:r>
              <a:rPr lang="fr-CA" dirty="0"/>
              <a:t> </a:t>
            </a:r>
            <a:r>
              <a:rPr lang="fr-CA" dirty="0" err="1"/>
              <a:t>elit</a:t>
            </a:r>
            <a:r>
              <a:rPr lang="fr-CA" dirty="0"/>
              <a:t>, </a:t>
            </a:r>
            <a:r>
              <a:rPr lang="fr-CA" dirty="0" err="1"/>
              <a:t>sed</a:t>
            </a:r>
            <a:r>
              <a:rPr lang="fr-CA" dirty="0"/>
              <a:t> do </a:t>
            </a:r>
            <a:r>
              <a:rPr lang="fr-CA" dirty="0" err="1"/>
              <a:t>eiusmod</a:t>
            </a:r>
            <a:r>
              <a:rPr lang="fr-CA" dirty="0"/>
              <a:t> </a:t>
            </a:r>
            <a:r>
              <a:rPr lang="fr-CA" dirty="0" err="1"/>
              <a:t>tempor</a:t>
            </a:r>
            <a:r>
              <a:rPr lang="fr-CA" dirty="0"/>
              <a:t> </a:t>
            </a:r>
            <a:r>
              <a:rPr lang="fr-CA" dirty="0" err="1"/>
              <a:t>incididunt</a:t>
            </a:r>
            <a:r>
              <a:rPr lang="fr-CA" dirty="0"/>
              <a:t> ut </a:t>
            </a:r>
            <a:r>
              <a:rPr lang="fr-CA" dirty="0" err="1"/>
              <a:t>labore</a:t>
            </a:r>
            <a:r>
              <a:rPr lang="fr-CA" dirty="0"/>
              <a:t> et </a:t>
            </a:r>
            <a:r>
              <a:rPr lang="fr-CA" dirty="0" err="1"/>
              <a:t>dolore</a:t>
            </a:r>
            <a:r>
              <a:rPr lang="fr-CA" dirty="0"/>
              <a:t> magna </a:t>
            </a:r>
            <a:r>
              <a:rPr lang="fr-CA" dirty="0" err="1"/>
              <a:t>allaqua</a:t>
            </a:r>
            <a:r>
              <a:rPr lang="fr-CA" dirty="0"/>
              <a:t>. Ut </a:t>
            </a:r>
            <a:r>
              <a:rPr lang="fr-CA" dirty="0" err="1"/>
              <a:t>enim</a:t>
            </a:r>
            <a:r>
              <a:rPr lang="fr-CA" dirty="0"/>
              <a:t> ad </a:t>
            </a:r>
            <a:r>
              <a:rPr lang="fr-CA" dirty="0" err="1"/>
              <a:t>minim</a:t>
            </a:r>
            <a:r>
              <a:rPr lang="fr-CA" dirty="0"/>
              <a:t> </a:t>
            </a:r>
            <a:r>
              <a:rPr lang="fr-CA" dirty="0" err="1"/>
              <a:t>veniam</a:t>
            </a:r>
            <a:r>
              <a:rPr lang="fr-CA" dirty="0"/>
              <a:t>, </a:t>
            </a:r>
            <a:r>
              <a:rPr lang="fr-CA" dirty="0" err="1"/>
              <a:t>quis</a:t>
            </a:r>
            <a:r>
              <a:rPr lang="fr-CA" dirty="0"/>
              <a:t> </a:t>
            </a:r>
            <a:r>
              <a:rPr lang="fr-CA" dirty="0" err="1"/>
              <a:t>nostrud</a:t>
            </a:r>
            <a:r>
              <a:rPr lang="fr-CA" dirty="0"/>
              <a:t> </a:t>
            </a:r>
            <a:r>
              <a:rPr lang="fr-CA" dirty="0" err="1"/>
              <a:t>exercitation</a:t>
            </a:r>
            <a:r>
              <a:rPr lang="fr-CA" dirty="0"/>
              <a:t> </a:t>
            </a:r>
            <a:r>
              <a:rPr lang="fr-CA" dirty="0" err="1"/>
              <a:t>ullamco</a:t>
            </a:r>
            <a:r>
              <a:rPr lang="fr-CA" dirty="0"/>
              <a:t>.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94094D36-7818-F740-ADF3-A006C133ED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28800" y="2112963"/>
            <a:ext cx="2192337" cy="2162475"/>
          </a:xfrm>
          <a:prstGeom prst="rect">
            <a:avLst/>
          </a:prstGeom>
        </p:spPr>
        <p:txBody>
          <a:bodyPr lIns="0" tIns="0" rIns="0"/>
          <a:lstStyle>
            <a:lvl1pPr marL="0" indent="0">
              <a:lnSpc>
                <a:spcPct val="100000"/>
              </a:lnSpc>
              <a:buNone/>
              <a:defRPr sz="1700" b="0" i="0">
                <a:solidFill>
                  <a:schemeClr val="accent6"/>
                </a:solidFill>
                <a:latin typeface="Overpass Light" pitchFamily="2" charset="77"/>
              </a:defRPr>
            </a:lvl1pPr>
            <a:lvl2pPr marL="457200" indent="0">
              <a:buNone/>
              <a:defRPr sz="17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2pPr>
            <a:lvl3pPr marL="914400" indent="0">
              <a:buNone/>
              <a:defRPr sz="17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3pPr>
            <a:lvl4pPr marL="1371600" indent="0">
              <a:buNone/>
              <a:defRPr sz="17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4pPr>
            <a:lvl5pPr marL="1828800" indent="0">
              <a:buNone/>
              <a:defRPr sz="17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5pPr>
          </a:lstStyle>
          <a:p>
            <a:pPr lvl="0"/>
            <a:r>
              <a:rPr lang="fr-CA" dirty="0" err="1"/>
              <a:t>Sit</a:t>
            </a:r>
            <a:r>
              <a:rPr lang="fr-CA" dirty="0"/>
              <a:t> </a:t>
            </a:r>
            <a:r>
              <a:rPr lang="fr-CA" dirty="0" err="1"/>
              <a:t>amet</a:t>
            </a:r>
            <a:r>
              <a:rPr lang="fr-CA" dirty="0"/>
              <a:t>, </a:t>
            </a:r>
            <a:r>
              <a:rPr lang="fr-CA" dirty="0" err="1"/>
              <a:t>consectetur</a:t>
            </a:r>
            <a:r>
              <a:rPr lang="fr-CA" dirty="0"/>
              <a:t> </a:t>
            </a:r>
            <a:r>
              <a:rPr lang="fr-CA" dirty="0" err="1"/>
              <a:t>adipiscing</a:t>
            </a:r>
            <a:r>
              <a:rPr lang="fr-CA" dirty="0"/>
              <a:t> </a:t>
            </a:r>
            <a:r>
              <a:rPr lang="fr-CA" dirty="0" err="1"/>
              <a:t>elit</a:t>
            </a:r>
            <a:r>
              <a:rPr lang="fr-CA" dirty="0"/>
              <a:t>, </a:t>
            </a:r>
            <a:r>
              <a:rPr lang="fr-CA" dirty="0" err="1"/>
              <a:t>sed</a:t>
            </a:r>
            <a:r>
              <a:rPr lang="fr-CA" dirty="0"/>
              <a:t> do </a:t>
            </a:r>
            <a:r>
              <a:rPr lang="fr-CA" dirty="0" err="1"/>
              <a:t>eiusmod</a:t>
            </a:r>
            <a:r>
              <a:rPr lang="fr-CA" dirty="0"/>
              <a:t> </a:t>
            </a:r>
            <a:r>
              <a:rPr lang="fr-CA" dirty="0" err="1"/>
              <a:t>tempor</a:t>
            </a:r>
            <a:r>
              <a:rPr lang="fr-CA" dirty="0"/>
              <a:t> </a:t>
            </a:r>
            <a:r>
              <a:rPr lang="fr-CA" dirty="0" err="1"/>
              <a:t>incididunt</a:t>
            </a:r>
            <a:r>
              <a:rPr lang="fr-CA" dirty="0"/>
              <a:t> ut </a:t>
            </a:r>
            <a:r>
              <a:rPr lang="fr-CA" dirty="0" err="1"/>
              <a:t>labore</a:t>
            </a:r>
            <a:r>
              <a:rPr lang="fr-CA" dirty="0"/>
              <a:t> et </a:t>
            </a:r>
            <a:r>
              <a:rPr lang="fr-CA" dirty="0" err="1"/>
              <a:t>dolore</a:t>
            </a:r>
            <a:r>
              <a:rPr lang="fr-CA" dirty="0"/>
              <a:t> magna </a:t>
            </a:r>
            <a:r>
              <a:rPr lang="fr-CA" dirty="0" err="1"/>
              <a:t>allaqua</a:t>
            </a:r>
            <a:r>
              <a:rPr lang="fr-CA" dirty="0"/>
              <a:t>. Ut </a:t>
            </a:r>
            <a:r>
              <a:rPr lang="fr-CA" dirty="0" err="1"/>
              <a:t>enim</a:t>
            </a:r>
            <a:r>
              <a:rPr lang="fr-CA" dirty="0"/>
              <a:t> ad </a:t>
            </a:r>
            <a:r>
              <a:rPr lang="fr-CA" dirty="0" err="1"/>
              <a:t>minim</a:t>
            </a:r>
            <a:r>
              <a:rPr lang="fr-CA" dirty="0"/>
              <a:t> </a:t>
            </a:r>
            <a:r>
              <a:rPr lang="fr-CA" dirty="0" err="1"/>
              <a:t>veniam</a:t>
            </a:r>
            <a:r>
              <a:rPr lang="fr-CA" dirty="0"/>
              <a:t>, </a:t>
            </a:r>
            <a:r>
              <a:rPr lang="fr-CA" dirty="0" err="1"/>
              <a:t>quis</a:t>
            </a:r>
            <a:r>
              <a:rPr lang="fr-CA" dirty="0"/>
              <a:t> </a:t>
            </a:r>
            <a:r>
              <a:rPr lang="fr-CA" dirty="0" err="1"/>
              <a:t>nostrud</a:t>
            </a:r>
            <a:r>
              <a:rPr lang="fr-CA" dirty="0"/>
              <a:t> </a:t>
            </a:r>
            <a:r>
              <a:rPr lang="fr-CA" dirty="0" err="1"/>
              <a:t>exercitation</a:t>
            </a:r>
            <a:r>
              <a:rPr lang="fr-CA" dirty="0"/>
              <a:t> </a:t>
            </a:r>
            <a:r>
              <a:rPr lang="fr-CA" dirty="0" err="1"/>
              <a:t>ullamco</a:t>
            </a:r>
            <a:r>
              <a:rPr lang="fr-CA" dirty="0"/>
              <a:t>.</a:t>
            </a:r>
          </a:p>
        </p:txBody>
      </p:sp>
      <p:sp>
        <p:nvSpPr>
          <p:cNvPr id="11" name="Espace réservé du texte 8">
            <a:extLst>
              <a:ext uri="{FF2B5EF4-FFF2-40B4-BE49-F238E27FC236}">
                <a16:creationId xmlns:a16="http://schemas.microsoft.com/office/drawing/2014/main" id="{36BCDF6F-E1E7-6143-8FE4-D311B90FCB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1200" y="2112963"/>
            <a:ext cx="2192337" cy="2162475"/>
          </a:xfrm>
          <a:prstGeom prst="rect">
            <a:avLst/>
          </a:prstGeom>
        </p:spPr>
        <p:txBody>
          <a:bodyPr lIns="0" tIns="0" rIns="0"/>
          <a:lstStyle>
            <a:lvl1pPr marL="0" indent="0">
              <a:lnSpc>
                <a:spcPct val="100000"/>
              </a:lnSpc>
              <a:buNone/>
              <a:defRPr sz="1700" b="0" i="0">
                <a:solidFill>
                  <a:schemeClr val="accent6"/>
                </a:solidFill>
                <a:latin typeface="Overpass Light" pitchFamily="2" charset="77"/>
              </a:defRPr>
            </a:lvl1pPr>
            <a:lvl2pPr marL="457200" indent="0">
              <a:buNone/>
              <a:defRPr sz="17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2pPr>
            <a:lvl3pPr marL="914400" indent="0">
              <a:buNone/>
              <a:defRPr sz="17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3pPr>
            <a:lvl4pPr marL="1371600" indent="0">
              <a:buNone/>
              <a:defRPr sz="17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4pPr>
            <a:lvl5pPr marL="1828800" indent="0">
              <a:buNone/>
              <a:defRPr sz="17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5pPr>
          </a:lstStyle>
          <a:p>
            <a:pPr lvl="0"/>
            <a:r>
              <a:rPr lang="fr-CA" dirty="0" err="1"/>
              <a:t>Sit</a:t>
            </a:r>
            <a:r>
              <a:rPr lang="fr-CA" dirty="0"/>
              <a:t> </a:t>
            </a:r>
            <a:r>
              <a:rPr lang="fr-CA" dirty="0" err="1"/>
              <a:t>amet</a:t>
            </a:r>
            <a:r>
              <a:rPr lang="fr-CA" dirty="0"/>
              <a:t>, </a:t>
            </a:r>
            <a:r>
              <a:rPr lang="fr-CA" dirty="0" err="1"/>
              <a:t>consectetur</a:t>
            </a:r>
            <a:r>
              <a:rPr lang="fr-CA" dirty="0"/>
              <a:t> </a:t>
            </a:r>
            <a:r>
              <a:rPr lang="fr-CA" dirty="0" err="1"/>
              <a:t>adipiscing</a:t>
            </a:r>
            <a:r>
              <a:rPr lang="fr-CA" dirty="0"/>
              <a:t> </a:t>
            </a:r>
            <a:r>
              <a:rPr lang="fr-CA" dirty="0" err="1"/>
              <a:t>elit</a:t>
            </a:r>
            <a:r>
              <a:rPr lang="fr-CA" dirty="0"/>
              <a:t>, </a:t>
            </a:r>
            <a:r>
              <a:rPr lang="fr-CA" dirty="0" err="1"/>
              <a:t>sed</a:t>
            </a:r>
            <a:r>
              <a:rPr lang="fr-CA" dirty="0"/>
              <a:t> do </a:t>
            </a:r>
            <a:r>
              <a:rPr lang="fr-CA" dirty="0" err="1"/>
              <a:t>eiusmod</a:t>
            </a:r>
            <a:r>
              <a:rPr lang="fr-CA" dirty="0"/>
              <a:t> </a:t>
            </a:r>
            <a:r>
              <a:rPr lang="fr-CA" dirty="0" err="1"/>
              <a:t>tempor</a:t>
            </a:r>
            <a:r>
              <a:rPr lang="fr-CA" dirty="0"/>
              <a:t> </a:t>
            </a:r>
            <a:r>
              <a:rPr lang="fr-CA" dirty="0" err="1"/>
              <a:t>incididunt</a:t>
            </a:r>
            <a:r>
              <a:rPr lang="fr-CA" dirty="0"/>
              <a:t> ut </a:t>
            </a:r>
            <a:r>
              <a:rPr lang="fr-CA" dirty="0" err="1"/>
              <a:t>labore</a:t>
            </a:r>
            <a:r>
              <a:rPr lang="fr-CA" dirty="0"/>
              <a:t> et </a:t>
            </a:r>
            <a:r>
              <a:rPr lang="fr-CA" dirty="0" err="1"/>
              <a:t>dolore</a:t>
            </a:r>
            <a:r>
              <a:rPr lang="fr-CA" dirty="0"/>
              <a:t> magna </a:t>
            </a:r>
            <a:r>
              <a:rPr lang="fr-CA" dirty="0" err="1"/>
              <a:t>allaqua</a:t>
            </a:r>
            <a:r>
              <a:rPr lang="fr-CA" dirty="0"/>
              <a:t>. Ut </a:t>
            </a:r>
            <a:r>
              <a:rPr lang="fr-CA" dirty="0" err="1"/>
              <a:t>enim</a:t>
            </a:r>
            <a:r>
              <a:rPr lang="fr-CA" dirty="0"/>
              <a:t> ad </a:t>
            </a:r>
            <a:r>
              <a:rPr lang="fr-CA" dirty="0" err="1"/>
              <a:t>minim</a:t>
            </a:r>
            <a:r>
              <a:rPr lang="fr-CA" dirty="0"/>
              <a:t> </a:t>
            </a:r>
            <a:r>
              <a:rPr lang="fr-CA" dirty="0" err="1"/>
              <a:t>veniam</a:t>
            </a:r>
            <a:r>
              <a:rPr lang="fr-CA" dirty="0"/>
              <a:t>, </a:t>
            </a:r>
            <a:r>
              <a:rPr lang="fr-CA" dirty="0" err="1"/>
              <a:t>quis</a:t>
            </a:r>
            <a:r>
              <a:rPr lang="fr-CA" dirty="0"/>
              <a:t> </a:t>
            </a:r>
            <a:r>
              <a:rPr lang="fr-CA" dirty="0" err="1"/>
              <a:t>nostrud</a:t>
            </a:r>
            <a:r>
              <a:rPr lang="fr-CA" dirty="0"/>
              <a:t> </a:t>
            </a:r>
            <a:r>
              <a:rPr lang="fr-CA" dirty="0" err="1"/>
              <a:t>exercitation</a:t>
            </a:r>
            <a:r>
              <a:rPr lang="fr-CA" dirty="0"/>
              <a:t> </a:t>
            </a:r>
            <a:r>
              <a:rPr lang="fr-CA" dirty="0" err="1"/>
              <a:t>ullamco</a:t>
            </a:r>
            <a:r>
              <a:rPr lang="fr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358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- photo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8">
            <a:extLst>
              <a:ext uri="{FF2B5EF4-FFF2-40B4-BE49-F238E27FC236}">
                <a16:creationId xmlns:a16="http://schemas.microsoft.com/office/drawing/2014/main" id="{9365E54B-E437-4543-8343-112C8073A80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6088566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720000" rIns="720000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DB80027-FC53-324E-8103-74AD8AA58F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75601" y="2080800"/>
            <a:ext cx="2545978" cy="22564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700" b="0" i="0">
                <a:solidFill>
                  <a:schemeClr val="accent6"/>
                </a:solidFill>
                <a:latin typeface="Overpass Light" pitchFamily="2" charset="77"/>
              </a:defRPr>
            </a:lvl1pPr>
            <a:lvl2pPr marL="457200" indent="0"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2pPr>
            <a:lvl3pPr marL="914400" indent="0"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3pPr>
            <a:lvl4pPr marL="1371600" indent="0"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4pPr>
            <a:lvl5pPr marL="1828800" indent="0"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5pPr>
          </a:lstStyle>
          <a:p>
            <a:pPr lvl="0"/>
            <a:r>
              <a:rPr lang="fr-CA" dirty="0" err="1"/>
              <a:t>Sit</a:t>
            </a:r>
            <a:r>
              <a:rPr lang="fr-CA" dirty="0"/>
              <a:t> </a:t>
            </a:r>
            <a:r>
              <a:rPr lang="fr-CA" dirty="0" err="1"/>
              <a:t>amet</a:t>
            </a:r>
            <a:r>
              <a:rPr lang="fr-CA" dirty="0"/>
              <a:t>, </a:t>
            </a:r>
            <a:r>
              <a:rPr lang="fr-CA" dirty="0" err="1"/>
              <a:t>consectetur</a:t>
            </a:r>
            <a:r>
              <a:rPr lang="fr-CA" dirty="0"/>
              <a:t> </a:t>
            </a:r>
            <a:r>
              <a:rPr lang="fr-CA" dirty="0" err="1"/>
              <a:t>adipiscing</a:t>
            </a:r>
            <a:r>
              <a:rPr lang="fr-CA" dirty="0"/>
              <a:t> </a:t>
            </a:r>
            <a:r>
              <a:rPr lang="fr-CA" dirty="0" err="1"/>
              <a:t>alit</a:t>
            </a:r>
            <a:r>
              <a:rPr lang="fr-CA" dirty="0"/>
              <a:t>, </a:t>
            </a:r>
            <a:r>
              <a:rPr lang="fr-CA" dirty="0" err="1"/>
              <a:t>sed</a:t>
            </a:r>
            <a:r>
              <a:rPr lang="fr-CA" dirty="0"/>
              <a:t> do </a:t>
            </a:r>
            <a:r>
              <a:rPr lang="fr-CA" dirty="0" err="1"/>
              <a:t>eiusmod</a:t>
            </a:r>
            <a:r>
              <a:rPr lang="fr-CA" dirty="0"/>
              <a:t> </a:t>
            </a:r>
            <a:r>
              <a:rPr lang="fr-CA" dirty="0" err="1"/>
              <a:t>tempor</a:t>
            </a:r>
            <a:r>
              <a:rPr lang="fr-CA" dirty="0"/>
              <a:t> </a:t>
            </a:r>
            <a:r>
              <a:rPr lang="fr-CA" dirty="0" err="1"/>
              <a:t>incididunt</a:t>
            </a:r>
            <a:r>
              <a:rPr lang="fr-CA" dirty="0"/>
              <a:t> ut </a:t>
            </a:r>
            <a:r>
              <a:rPr lang="fr-CA" dirty="0" err="1"/>
              <a:t>labore</a:t>
            </a:r>
            <a:r>
              <a:rPr lang="fr-CA" dirty="0"/>
              <a:t> et </a:t>
            </a:r>
            <a:r>
              <a:rPr lang="fr-CA" dirty="0" err="1"/>
              <a:t>dolore</a:t>
            </a:r>
            <a:r>
              <a:rPr lang="fr-CA" dirty="0"/>
              <a:t> magna </a:t>
            </a:r>
            <a:r>
              <a:rPr lang="fr-CA" dirty="0" err="1"/>
              <a:t>allagua</a:t>
            </a:r>
            <a:r>
              <a:rPr lang="fr-CA" dirty="0"/>
              <a:t>. Ut </a:t>
            </a:r>
            <a:r>
              <a:rPr lang="fr-CA" dirty="0" err="1"/>
              <a:t>enim</a:t>
            </a:r>
            <a:r>
              <a:rPr lang="fr-CA" dirty="0"/>
              <a:t> ad </a:t>
            </a:r>
            <a:r>
              <a:rPr lang="fr-CA" dirty="0" err="1"/>
              <a:t>minim</a:t>
            </a:r>
            <a:r>
              <a:rPr lang="fr-CA" dirty="0"/>
              <a:t> </a:t>
            </a:r>
            <a:r>
              <a:rPr lang="fr-CA" dirty="0" err="1"/>
              <a:t>veniam</a:t>
            </a:r>
            <a:r>
              <a:rPr lang="fr-CA" dirty="0"/>
              <a:t>, </a:t>
            </a:r>
            <a:r>
              <a:rPr lang="fr-CA" dirty="0" err="1"/>
              <a:t>quis</a:t>
            </a:r>
            <a:r>
              <a:rPr lang="fr-CA" dirty="0"/>
              <a:t> </a:t>
            </a:r>
            <a:r>
              <a:rPr lang="fr-CA" dirty="0" err="1"/>
              <a:t>nostrud</a:t>
            </a:r>
            <a:r>
              <a:rPr lang="fr-CA" dirty="0"/>
              <a:t> </a:t>
            </a:r>
            <a:r>
              <a:rPr lang="fr-CA" dirty="0" err="1"/>
              <a:t>exercitation</a:t>
            </a:r>
            <a:r>
              <a:rPr lang="fr-CA" dirty="0"/>
              <a:t> </a:t>
            </a:r>
            <a:r>
              <a:rPr lang="fr-CA" dirty="0" err="1"/>
              <a:t>ultam</a:t>
            </a:r>
            <a:r>
              <a:rPr lang="fr-CA" dirty="0"/>
              <a:t> </a:t>
            </a:r>
            <a:r>
              <a:rPr lang="fr-CA" dirty="0" err="1"/>
              <a:t>laboris</a:t>
            </a:r>
            <a:r>
              <a:rPr lang="fr-CA" dirty="0"/>
              <a:t> </a:t>
            </a:r>
            <a:r>
              <a:rPr lang="fr-CA" dirty="0" err="1"/>
              <a:t>nisi</a:t>
            </a:r>
            <a:r>
              <a:rPr lang="fr-CA" dirty="0"/>
              <a:t> ut.</a:t>
            </a:r>
            <a:endParaRPr lang="fr-FR" dirty="0"/>
          </a:p>
        </p:txBody>
      </p:sp>
      <p:sp>
        <p:nvSpPr>
          <p:cNvPr id="9" name="Espace réservé du texte 11">
            <a:extLst>
              <a:ext uri="{FF2B5EF4-FFF2-40B4-BE49-F238E27FC236}">
                <a16:creationId xmlns:a16="http://schemas.microsoft.com/office/drawing/2014/main" id="{0DAF43D1-B3BD-9C4C-8F31-36AC9ABD9C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5944" y="1478280"/>
            <a:ext cx="2480678" cy="4001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700" baseline="0">
                <a:solidFill>
                  <a:schemeClr val="accent6"/>
                </a:solidFill>
                <a:latin typeface="Overpass" pitchFamily="2" charset="77"/>
              </a:defRPr>
            </a:lvl1pPr>
            <a:lvl2pPr marL="4572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2pPr>
            <a:lvl3pPr marL="9144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3pPr>
            <a:lvl4pPr marL="13716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4pPr>
            <a:lvl5pPr marL="18288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5pPr>
          </a:lstStyle>
          <a:p>
            <a:pPr lvl="0"/>
            <a:r>
              <a:rPr lang="fr-CA" dirty="0"/>
              <a:t>Sous-titre (optionnel)</a:t>
            </a:r>
            <a:endParaRPr lang="fr-FR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AD3F7662-E508-DE4B-9517-B7DA0DE5A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944" y="630000"/>
            <a:ext cx="2480678" cy="848280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 b="0" i="0" baseline="0">
                <a:solidFill>
                  <a:schemeClr val="accent1"/>
                </a:solidFill>
                <a:latin typeface="Overpass" pitchFamily="2" charset="77"/>
              </a:defRPr>
            </a:lvl1pPr>
          </a:lstStyle>
          <a:p>
            <a:r>
              <a:rPr lang="fr-CA" dirty="0"/>
              <a:t>Modifier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1027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- photo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8">
            <a:extLst>
              <a:ext uri="{FF2B5EF4-FFF2-40B4-BE49-F238E27FC236}">
                <a16:creationId xmlns:a16="http://schemas.microsoft.com/office/drawing/2014/main" id="{006523AA-96DD-0D49-8B2E-AC9DAF64A7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3043238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720000" rIns="720000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A1A99CE-A449-A24F-A78E-760551016E7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83200" y="2134800"/>
            <a:ext cx="5486400" cy="210356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700" b="0" i="0">
                <a:solidFill>
                  <a:schemeClr val="accent6"/>
                </a:solidFill>
                <a:latin typeface="Overpass Light" pitchFamily="2" charset="77"/>
              </a:defRPr>
            </a:lvl1pPr>
            <a:lvl2pPr marL="457200" indent="0"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2pPr>
            <a:lvl3pPr marL="914400" indent="0"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3pPr>
            <a:lvl4pPr marL="1371600" indent="0"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4pPr>
            <a:lvl5pPr marL="1828800" indent="0"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5pPr>
          </a:lstStyle>
          <a:p>
            <a:pPr lvl="0"/>
            <a:r>
              <a:rPr lang="fr-CA" dirty="0" err="1"/>
              <a:t>Sit</a:t>
            </a:r>
            <a:r>
              <a:rPr lang="fr-CA" dirty="0"/>
              <a:t> </a:t>
            </a:r>
            <a:r>
              <a:rPr lang="fr-CA" dirty="0" err="1"/>
              <a:t>amet</a:t>
            </a:r>
            <a:r>
              <a:rPr lang="fr-CA" dirty="0"/>
              <a:t>, </a:t>
            </a:r>
            <a:r>
              <a:rPr lang="fr-CA" dirty="0" err="1"/>
              <a:t>consectetur</a:t>
            </a:r>
            <a:r>
              <a:rPr lang="fr-CA" dirty="0"/>
              <a:t> </a:t>
            </a:r>
            <a:r>
              <a:rPr lang="fr-CA" dirty="0" err="1"/>
              <a:t>adipiscing</a:t>
            </a:r>
            <a:r>
              <a:rPr lang="fr-CA" dirty="0"/>
              <a:t> </a:t>
            </a:r>
            <a:r>
              <a:rPr lang="fr-CA" dirty="0" err="1"/>
              <a:t>elit</a:t>
            </a:r>
            <a:r>
              <a:rPr lang="fr-CA" dirty="0"/>
              <a:t>, </a:t>
            </a:r>
            <a:r>
              <a:rPr lang="fr-CA" dirty="0" err="1"/>
              <a:t>sed</a:t>
            </a:r>
            <a:r>
              <a:rPr lang="fr-CA" dirty="0"/>
              <a:t> do </a:t>
            </a:r>
            <a:r>
              <a:rPr lang="fr-CA" dirty="0" err="1"/>
              <a:t>eiusmod</a:t>
            </a:r>
            <a:r>
              <a:rPr lang="fr-CA" dirty="0"/>
              <a:t> </a:t>
            </a:r>
            <a:r>
              <a:rPr lang="fr-CA" dirty="0" err="1"/>
              <a:t>tempor</a:t>
            </a:r>
            <a:r>
              <a:rPr lang="fr-CA" dirty="0"/>
              <a:t> </a:t>
            </a:r>
            <a:r>
              <a:rPr lang="fr-CA" dirty="0" err="1"/>
              <a:t>incididunt</a:t>
            </a:r>
            <a:r>
              <a:rPr lang="fr-CA" dirty="0"/>
              <a:t> ut </a:t>
            </a:r>
            <a:r>
              <a:rPr lang="fr-CA" dirty="0" err="1"/>
              <a:t>labore</a:t>
            </a:r>
            <a:r>
              <a:rPr lang="fr-CA" dirty="0"/>
              <a:t> et </a:t>
            </a:r>
            <a:r>
              <a:rPr lang="fr-CA" dirty="0" err="1"/>
              <a:t>dolore</a:t>
            </a:r>
            <a:r>
              <a:rPr lang="fr-CA" dirty="0"/>
              <a:t> magna </a:t>
            </a:r>
            <a:r>
              <a:rPr lang="fr-CA" dirty="0" err="1"/>
              <a:t>allagua</a:t>
            </a:r>
            <a:r>
              <a:rPr lang="fr-CA" dirty="0"/>
              <a:t>. Ut </a:t>
            </a:r>
            <a:r>
              <a:rPr lang="fr-CA" dirty="0" err="1"/>
              <a:t>enim</a:t>
            </a:r>
            <a:r>
              <a:rPr lang="fr-CA" dirty="0"/>
              <a:t> ad </a:t>
            </a:r>
            <a:r>
              <a:rPr lang="fr-CA" dirty="0" err="1"/>
              <a:t>minim</a:t>
            </a:r>
            <a:r>
              <a:rPr lang="fr-CA" dirty="0"/>
              <a:t> </a:t>
            </a:r>
            <a:r>
              <a:rPr lang="fr-CA" dirty="0" err="1"/>
              <a:t>veniam</a:t>
            </a:r>
            <a:r>
              <a:rPr lang="fr-CA" dirty="0"/>
              <a:t>, </a:t>
            </a:r>
            <a:r>
              <a:rPr lang="fr-CA" dirty="0" err="1"/>
              <a:t>quis</a:t>
            </a:r>
            <a:r>
              <a:rPr lang="fr-CA" dirty="0"/>
              <a:t> </a:t>
            </a:r>
            <a:r>
              <a:rPr lang="fr-CA" dirty="0" err="1"/>
              <a:t>nostrud</a:t>
            </a:r>
            <a:r>
              <a:rPr lang="fr-CA" dirty="0"/>
              <a:t> </a:t>
            </a:r>
            <a:r>
              <a:rPr lang="fr-CA" dirty="0" err="1"/>
              <a:t>exercitation</a:t>
            </a:r>
            <a:r>
              <a:rPr lang="fr-CA" dirty="0"/>
              <a:t> </a:t>
            </a:r>
            <a:r>
              <a:rPr lang="fr-CA" dirty="0" err="1"/>
              <a:t>ullamco</a:t>
            </a:r>
            <a:r>
              <a:rPr lang="fr-CA" dirty="0"/>
              <a:t> </a:t>
            </a:r>
            <a:r>
              <a:rPr lang="fr-CA" dirty="0" err="1"/>
              <a:t>laboris</a:t>
            </a:r>
            <a:r>
              <a:rPr lang="fr-CA" dirty="0"/>
              <a:t> </a:t>
            </a:r>
            <a:r>
              <a:rPr lang="fr-CA" dirty="0" err="1"/>
              <a:t>nisi</a:t>
            </a:r>
            <a:r>
              <a:rPr lang="fr-CA" dirty="0"/>
              <a:t> ut </a:t>
            </a:r>
            <a:r>
              <a:rPr lang="fr-CA" dirty="0" err="1"/>
              <a:t>aliquip</a:t>
            </a:r>
            <a:r>
              <a:rPr lang="fr-CA" dirty="0"/>
              <a:t>.</a:t>
            </a:r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54D66ADF-9214-4F4B-9EF1-C6D1AF9E4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3200" y="630775"/>
            <a:ext cx="5485625" cy="374290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 b="0" i="0" baseline="0">
                <a:solidFill>
                  <a:schemeClr val="accent1"/>
                </a:solidFill>
                <a:latin typeface="Overpass" pitchFamily="2" charset="77"/>
              </a:defRPr>
            </a:lvl1pPr>
          </a:lstStyle>
          <a:p>
            <a:r>
              <a:rPr lang="fr-CA" dirty="0"/>
              <a:t>Modifier le style du titre</a:t>
            </a:r>
            <a:endParaRPr lang="fr-FR" dirty="0"/>
          </a:p>
        </p:txBody>
      </p:sp>
      <p:sp>
        <p:nvSpPr>
          <p:cNvPr id="7" name="Espace réservé du texte 11">
            <a:extLst>
              <a:ext uri="{FF2B5EF4-FFF2-40B4-BE49-F238E27FC236}">
                <a16:creationId xmlns:a16="http://schemas.microsoft.com/office/drawing/2014/main" id="{1AA263E2-749E-2D4D-9A1B-7E10D97F449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83975" y="1069200"/>
            <a:ext cx="5485625" cy="3742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700" baseline="0">
                <a:solidFill>
                  <a:schemeClr val="accent6"/>
                </a:solidFill>
                <a:latin typeface="Overpass" pitchFamily="2" charset="77"/>
              </a:defRPr>
            </a:lvl1pPr>
            <a:lvl2pPr marL="4572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2pPr>
            <a:lvl3pPr marL="9144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3pPr>
            <a:lvl4pPr marL="13716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4pPr>
            <a:lvl5pPr marL="18288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5pPr>
          </a:lstStyle>
          <a:p>
            <a:pPr lvl="0"/>
            <a:r>
              <a:rPr lang="fr-CA" dirty="0"/>
              <a:t>Sous-titre (optionnel)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5579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-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8">
            <a:extLst>
              <a:ext uri="{FF2B5EF4-FFF2-40B4-BE49-F238E27FC236}">
                <a16:creationId xmlns:a16="http://schemas.microsoft.com/office/drawing/2014/main" id="{1A04120F-18A2-7B45-9132-9FE222EA50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3043238" cy="24917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720000" rIns="720000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4" name="Espace réservé pour une image  8">
            <a:extLst>
              <a:ext uri="{FF2B5EF4-FFF2-40B4-BE49-F238E27FC236}">
                <a16:creationId xmlns:a16="http://schemas.microsoft.com/office/drawing/2014/main" id="{3D1FE636-5F4C-7F4D-9487-BE995305C25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2651760"/>
            <a:ext cx="3043238" cy="24917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720000" rIns="720000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F977A8D-8BD4-BC40-AAF0-C8CF11F86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3200" y="630775"/>
            <a:ext cx="5485625" cy="374290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 b="0" i="0" baseline="0">
                <a:solidFill>
                  <a:schemeClr val="accent1"/>
                </a:solidFill>
                <a:latin typeface="Overpass" pitchFamily="2" charset="77"/>
              </a:defRPr>
            </a:lvl1pPr>
          </a:lstStyle>
          <a:p>
            <a:r>
              <a:rPr lang="fr-CA" dirty="0"/>
              <a:t>Modifier le style du titre</a:t>
            </a:r>
            <a:endParaRPr lang="fr-FR" dirty="0"/>
          </a:p>
        </p:txBody>
      </p:sp>
      <p:sp>
        <p:nvSpPr>
          <p:cNvPr id="6" name="Espace réservé du texte 11">
            <a:extLst>
              <a:ext uri="{FF2B5EF4-FFF2-40B4-BE49-F238E27FC236}">
                <a16:creationId xmlns:a16="http://schemas.microsoft.com/office/drawing/2014/main" id="{7D8760E7-6C89-1540-BA0E-91C425313E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83975" y="1069200"/>
            <a:ext cx="5485625" cy="3742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700" baseline="0">
                <a:solidFill>
                  <a:schemeClr val="accent6"/>
                </a:solidFill>
                <a:latin typeface="Overpass" pitchFamily="2" charset="77"/>
              </a:defRPr>
            </a:lvl1pPr>
            <a:lvl2pPr marL="4572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2pPr>
            <a:lvl3pPr marL="9144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3pPr>
            <a:lvl4pPr marL="13716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4pPr>
            <a:lvl5pPr marL="18288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5pPr>
          </a:lstStyle>
          <a:p>
            <a:pPr lvl="0"/>
            <a:r>
              <a:rPr lang="fr-CA" dirty="0"/>
              <a:t>Sous-titre (optionnel)</a:t>
            </a:r>
            <a:endParaRPr lang="fr-FR" dirty="0"/>
          </a:p>
        </p:txBody>
      </p:sp>
      <p:sp>
        <p:nvSpPr>
          <p:cNvPr id="7" name="Espace réservé du texte 4">
            <a:extLst>
              <a:ext uri="{FF2B5EF4-FFF2-40B4-BE49-F238E27FC236}">
                <a16:creationId xmlns:a16="http://schemas.microsoft.com/office/drawing/2014/main" id="{64D714FF-976B-1D4B-95C2-387ADF3F68D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83200" y="2134800"/>
            <a:ext cx="5486400" cy="210356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700" b="0" i="0">
                <a:solidFill>
                  <a:schemeClr val="accent6"/>
                </a:solidFill>
                <a:latin typeface="Overpass Light" pitchFamily="2" charset="77"/>
              </a:defRPr>
            </a:lvl1pPr>
            <a:lvl2pPr marL="457200" indent="0"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2pPr>
            <a:lvl3pPr marL="914400" indent="0"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3pPr>
            <a:lvl4pPr marL="1371600" indent="0"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4pPr>
            <a:lvl5pPr marL="1828800" indent="0"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5pPr>
          </a:lstStyle>
          <a:p>
            <a:pPr lvl="0"/>
            <a:r>
              <a:rPr lang="fr-CA" dirty="0" err="1"/>
              <a:t>Sit</a:t>
            </a:r>
            <a:r>
              <a:rPr lang="fr-CA" dirty="0"/>
              <a:t> </a:t>
            </a:r>
            <a:r>
              <a:rPr lang="fr-CA" dirty="0" err="1"/>
              <a:t>amet</a:t>
            </a:r>
            <a:r>
              <a:rPr lang="fr-CA" dirty="0"/>
              <a:t>, </a:t>
            </a:r>
            <a:r>
              <a:rPr lang="fr-CA" dirty="0" err="1"/>
              <a:t>consectetur</a:t>
            </a:r>
            <a:r>
              <a:rPr lang="fr-CA" dirty="0"/>
              <a:t> </a:t>
            </a:r>
            <a:r>
              <a:rPr lang="fr-CA" dirty="0" err="1"/>
              <a:t>adipiscing</a:t>
            </a:r>
            <a:r>
              <a:rPr lang="fr-CA" dirty="0"/>
              <a:t> </a:t>
            </a:r>
            <a:r>
              <a:rPr lang="fr-CA" dirty="0" err="1"/>
              <a:t>elit</a:t>
            </a:r>
            <a:r>
              <a:rPr lang="fr-CA" dirty="0"/>
              <a:t>, </a:t>
            </a:r>
            <a:r>
              <a:rPr lang="fr-CA" dirty="0" err="1"/>
              <a:t>sed</a:t>
            </a:r>
            <a:r>
              <a:rPr lang="fr-CA" dirty="0"/>
              <a:t> do </a:t>
            </a:r>
            <a:r>
              <a:rPr lang="fr-CA" dirty="0" err="1"/>
              <a:t>eiusmod</a:t>
            </a:r>
            <a:r>
              <a:rPr lang="fr-CA" dirty="0"/>
              <a:t> </a:t>
            </a:r>
            <a:r>
              <a:rPr lang="fr-CA" dirty="0" err="1"/>
              <a:t>tempor</a:t>
            </a:r>
            <a:r>
              <a:rPr lang="fr-CA" dirty="0"/>
              <a:t> </a:t>
            </a:r>
            <a:r>
              <a:rPr lang="fr-CA" dirty="0" err="1"/>
              <a:t>incididunt</a:t>
            </a:r>
            <a:r>
              <a:rPr lang="fr-CA" dirty="0"/>
              <a:t> ut </a:t>
            </a:r>
            <a:r>
              <a:rPr lang="fr-CA" dirty="0" err="1"/>
              <a:t>labore</a:t>
            </a:r>
            <a:r>
              <a:rPr lang="fr-CA" dirty="0"/>
              <a:t> et </a:t>
            </a:r>
            <a:r>
              <a:rPr lang="fr-CA" dirty="0" err="1"/>
              <a:t>dolore</a:t>
            </a:r>
            <a:r>
              <a:rPr lang="fr-CA" dirty="0"/>
              <a:t> magna </a:t>
            </a:r>
            <a:r>
              <a:rPr lang="fr-CA" dirty="0" err="1"/>
              <a:t>allagua</a:t>
            </a:r>
            <a:r>
              <a:rPr lang="fr-CA" dirty="0"/>
              <a:t>. Ut </a:t>
            </a:r>
            <a:r>
              <a:rPr lang="fr-CA" dirty="0" err="1"/>
              <a:t>enim</a:t>
            </a:r>
            <a:r>
              <a:rPr lang="fr-CA" dirty="0"/>
              <a:t> ad </a:t>
            </a:r>
            <a:r>
              <a:rPr lang="fr-CA" dirty="0" err="1"/>
              <a:t>minim</a:t>
            </a:r>
            <a:r>
              <a:rPr lang="fr-CA" dirty="0"/>
              <a:t> </a:t>
            </a:r>
            <a:r>
              <a:rPr lang="fr-CA" dirty="0" err="1"/>
              <a:t>veniam</a:t>
            </a:r>
            <a:r>
              <a:rPr lang="fr-CA" dirty="0"/>
              <a:t>, </a:t>
            </a:r>
            <a:r>
              <a:rPr lang="fr-CA" dirty="0" err="1"/>
              <a:t>quis</a:t>
            </a:r>
            <a:r>
              <a:rPr lang="fr-CA" dirty="0"/>
              <a:t> </a:t>
            </a:r>
            <a:r>
              <a:rPr lang="fr-CA" dirty="0" err="1"/>
              <a:t>nostrud</a:t>
            </a:r>
            <a:r>
              <a:rPr lang="fr-CA" dirty="0"/>
              <a:t> </a:t>
            </a:r>
            <a:r>
              <a:rPr lang="fr-CA" dirty="0" err="1"/>
              <a:t>exercitation</a:t>
            </a:r>
            <a:r>
              <a:rPr lang="fr-CA" dirty="0"/>
              <a:t> </a:t>
            </a:r>
            <a:r>
              <a:rPr lang="fr-CA" dirty="0" err="1"/>
              <a:t>ullamco</a:t>
            </a:r>
            <a:r>
              <a:rPr lang="fr-CA" dirty="0"/>
              <a:t> </a:t>
            </a:r>
            <a:r>
              <a:rPr lang="fr-CA" dirty="0" err="1"/>
              <a:t>laboris</a:t>
            </a:r>
            <a:r>
              <a:rPr lang="fr-CA" dirty="0"/>
              <a:t> </a:t>
            </a:r>
            <a:r>
              <a:rPr lang="fr-CA" dirty="0" err="1"/>
              <a:t>nisi</a:t>
            </a:r>
            <a:r>
              <a:rPr lang="fr-CA" dirty="0"/>
              <a:t> ut </a:t>
            </a:r>
            <a:r>
              <a:rPr lang="fr-CA" dirty="0" err="1"/>
              <a:t>aliquip</a:t>
            </a:r>
            <a:r>
              <a:rPr lang="fr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1117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- 1 colonne sans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7177773E-0430-E345-A47A-CB821622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576" y="630000"/>
            <a:ext cx="7411048" cy="374290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 b="0" i="0" baseline="0">
                <a:solidFill>
                  <a:schemeClr val="accent1"/>
                </a:solidFill>
                <a:latin typeface="Overpass" pitchFamily="2" charset="77"/>
              </a:defRPr>
            </a:lvl1pPr>
          </a:lstStyle>
          <a:p>
            <a:r>
              <a:rPr lang="fr-CA" dirty="0"/>
              <a:t>Modifier le style du titre</a:t>
            </a:r>
            <a:endParaRPr lang="fr-FR" dirty="0"/>
          </a:p>
        </p:txBody>
      </p:sp>
      <p:sp>
        <p:nvSpPr>
          <p:cNvPr id="6" name="Espace réservé du texte 11">
            <a:extLst>
              <a:ext uri="{FF2B5EF4-FFF2-40B4-BE49-F238E27FC236}">
                <a16:creationId xmlns:a16="http://schemas.microsoft.com/office/drawing/2014/main" id="{E888B08D-129D-0B4A-A518-3FE9928D55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41576" y="1069200"/>
            <a:ext cx="7411048" cy="3742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700" baseline="0">
                <a:solidFill>
                  <a:schemeClr val="accent6"/>
                </a:solidFill>
                <a:latin typeface="Overpass" pitchFamily="2" charset="77"/>
              </a:defRPr>
            </a:lvl1pPr>
            <a:lvl2pPr marL="4572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2pPr>
            <a:lvl3pPr marL="9144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3pPr>
            <a:lvl4pPr marL="13716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4pPr>
            <a:lvl5pPr marL="18288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5pPr>
          </a:lstStyle>
          <a:p>
            <a:pPr lvl="0"/>
            <a:r>
              <a:rPr lang="fr-CA" dirty="0"/>
              <a:t>Sous-titre (optionnel)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B54E6D-6D4A-E440-94D2-8A03F42AF58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41400" y="2134801"/>
            <a:ext cx="7410450" cy="2177708"/>
          </a:xfrm>
          <a:prstGeom prst="rect">
            <a:avLst/>
          </a:prstGeom>
        </p:spPr>
        <p:txBody>
          <a:bodyPr lIns="0" tIns="0" rIns="0" bIns="0"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700" b="0" i="0">
                <a:solidFill>
                  <a:schemeClr val="accent6"/>
                </a:solidFill>
                <a:latin typeface="Overpass Light" pitchFamily="2" charset="77"/>
              </a:defRPr>
            </a:lvl1pPr>
            <a:lvl2pPr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2pPr>
            <a:lvl3pPr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3pPr>
            <a:lvl4pPr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4pPr>
            <a:lvl5pPr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5pPr>
          </a:lstStyle>
          <a:p>
            <a:pPr lvl="0"/>
            <a:r>
              <a:rPr lang="fr-CA" dirty="0"/>
              <a:t>Liste à puces</a:t>
            </a:r>
          </a:p>
          <a:p>
            <a:pPr lvl="0"/>
            <a:r>
              <a:rPr lang="fr-CA" dirty="0"/>
              <a:t>Liste à puces</a:t>
            </a:r>
          </a:p>
          <a:p>
            <a:pPr lvl="0"/>
            <a:r>
              <a:rPr lang="fr-CA" dirty="0"/>
              <a:t>Liste à puces</a:t>
            </a:r>
          </a:p>
          <a:p>
            <a:pPr lvl="0"/>
            <a:r>
              <a:rPr lang="fr-CA" dirty="0"/>
              <a:t>Liste à puces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A" dirty="0"/>
              <a:t>Liste à puces</a:t>
            </a:r>
          </a:p>
          <a:p>
            <a:pPr lvl="0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236103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- rappel thémat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73C386CC-AF44-0843-9E05-0761639130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7747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2BCE4BE2-AB29-F940-A4DF-32AF18071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576" y="1234533"/>
            <a:ext cx="7411048" cy="374290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 b="0" i="0" baseline="0">
                <a:solidFill>
                  <a:schemeClr val="accent1"/>
                </a:solidFill>
                <a:latin typeface="Overpass" pitchFamily="2" charset="77"/>
              </a:defRPr>
            </a:lvl1pPr>
          </a:lstStyle>
          <a:p>
            <a:r>
              <a:rPr lang="fr-CA" dirty="0"/>
              <a:t>Modifier le style du titre</a:t>
            </a:r>
            <a:endParaRPr lang="fr-FR" dirty="0"/>
          </a:p>
        </p:txBody>
      </p:sp>
      <p:sp>
        <p:nvSpPr>
          <p:cNvPr id="7" name="Espace réservé du texte 11">
            <a:extLst>
              <a:ext uri="{FF2B5EF4-FFF2-40B4-BE49-F238E27FC236}">
                <a16:creationId xmlns:a16="http://schemas.microsoft.com/office/drawing/2014/main" id="{B2C9C8CD-2CD3-D541-BD65-4B27AF5A89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41576" y="1673326"/>
            <a:ext cx="7411048" cy="3742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700" baseline="0">
                <a:solidFill>
                  <a:schemeClr val="accent6"/>
                </a:solidFill>
                <a:latin typeface="Overpass" pitchFamily="2" charset="77"/>
              </a:defRPr>
            </a:lvl1pPr>
            <a:lvl2pPr marL="4572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2pPr>
            <a:lvl3pPr marL="9144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3pPr>
            <a:lvl4pPr marL="13716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4pPr>
            <a:lvl5pPr marL="18288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5pPr>
          </a:lstStyle>
          <a:p>
            <a:pPr lvl="0"/>
            <a:r>
              <a:rPr lang="fr-CA" dirty="0"/>
              <a:t>Sous-titre (optionnel)</a:t>
            </a:r>
            <a:endParaRPr lang="fr-FR" dirty="0"/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E72B7A39-A47D-3244-9059-49472A8594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41400" y="2323069"/>
            <a:ext cx="7410450" cy="1989439"/>
          </a:xfrm>
          <a:prstGeom prst="rect">
            <a:avLst/>
          </a:prstGeom>
        </p:spPr>
        <p:txBody>
          <a:bodyPr lIns="0" tIns="0" rIns="0" bIns="0"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700" b="0" i="0">
                <a:solidFill>
                  <a:schemeClr val="accent6"/>
                </a:solidFill>
                <a:latin typeface="Overpass Light" pitchFamily="2" charset="77"/>
              </a:defRPr>
            </a:lvl1pPr>
            <a:lvl2pPr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2pPr>
            <a:lvl3pPr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3pPr>
            <a:lvl4pPr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4pPr>
            <a:lvl5pPr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5pPr>
          </a:lstStyle>
          <a:p>
            <a:pPr lvl="0"/>
            <a:r>
              <a:rPr lang="fr-CA" dirty="0"/>
              <a:t>Liste à puces</a:t>
            </a:r>
          </a:p>
          <a:p>
            <a:pPr lvl="0"/>
            <a:r>
              <a:rPr lang="fr-CA" dirty="0"/>
              <a:t>Liste à puces</a:t>
            </a:r>
          </a:p>
          <a:p>
            <a:pPr lvl="0"/>
            <a:r>
              <a:rPr lang="fr-CA" dirty="0"/>
              <a:t>Liste à puces</a:t>
            </a:r>
          </a:p>
          <a:p>
            <a:pPr lvl="0"/>
            <a:r>
              <a:rPr lang="fr-CA" dirty="0"/>
              <a:t>Liste à puces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A" dirty="0"/>
              <a:t>Liste à puces</a:t>
            </a:r>
          </a:p>
          <a:p>
            <a:pPr lvl="0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0148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- fond gri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3DA497C7-D1D0-7F4C-BADF-A3615033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3200" y="579600"/>
            <a:ext cx="5515112" cy="565801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r>
              <a:rPr lang="fr-CA" dirty="0"/>
              <a:t>Modifier le style du titre</a:t>
            </a:r>
            <a:endParaRPr lang="fr-FR" dirty="0"/>
          </a:p>
        </p:txBody>
      </p:sp>
      <p:sp>
        <p:nvSpPr>
          <p:cNvPr id="3" name="Espace réservé pour une image  8">
            <a:extLst>
              <a:ext uri="{FF2B5EF4-FFF2-40B4-BE49-F238E27FC236}">
                <a16:creationId xmlns:a16="http://schemas.microsoft.com/office/drawing/2014/main" id="{A5D41059-7540-944A-BF8A-112F695285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3043238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720000" rIns="720000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83A8E94-7E26-5A4F-A585-A205347BF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3200" y="1843200"/>
            <a:ext cx="5515112" cy="241883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1800" baseline="0">
                <a:solidFill>
                  <a:schemeClr val="bg1"/>
                </a:solidFill>
                <a:latin typeface="Overpass" pitchFamily="2" charset="77"/>
              </a:defRPr>
            </a:lvl1pPr>
            <a:lvl2pPr>
              <a:lnSpc>
                <a:spcPct val="100000"/>
              </a:lnSpc>
              <a:defRPr sz="1800" baseline="0">
                <a:solidFill>
                  <a:schemeClr val="bg1"/>
                </a:solidFill>
                <a:latin typeface="Overpass" pitchFamily="2" charset="77"/>
              </a:defRPr>
            </a:lvl2pPr>
            <a:lvl3pPr>
              <a:lnSpc>
                <a:spcPct val="100000"/>
              </a:lnSpc>
              <a:defRPr sz="1800" baseline="0">
                <a:solidFill>
                  <a:schemeClr val="bg1"/>
                </a:solidFill>
                <a:latin typeface="Overpass" pitchFamily="2" charset="77"/>
              </a:defRPr>
            </a:lvl3pPr>
            <a:lvl4pPr>
              <a:lnSpc>
                <a:spcPct val="100000"/>
              </a:lnSpc>
              <a:defRPr sz="1800" baseline="0">
                <a:solidFill>
                  <a:schemeClr val="bg1"/>
                </a:solidFill>
                <a:latin typeface="Overpass" pitchFamily="2" charset="77"/>
              </a:defRPr>
            </a:lvl4pPr>
            <a:lvl5pPr>
              <a:lnSpc>
                <a:spcPct val="100000"/>
              </a:lnSpc>
              <a:defRPr sz="1800" baseline="0">
                <a:solidFill>
                  <a:schemeClr val="bg1"/>
                </a:solidFill>
                <a:latin typeface="Overpass" pitchFamily="2" charset="77"/>
              </a:defRPr>
            </a:lvl5pPr>
          </a:lstStyle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  <a:p>
            <a:pPr lvl="3"/>
            <a:r>
              <a:rPr lang="fr-CA" dirty="0"/>
              <a:t>Quatrième niveau</a:t>
            </a:r>
          </a:p>
          <a:p>
            <a:pPr lvl="4"/>
            <a:r>
              <a:rPr lang="fr-CA" dirty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8510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u - fond gri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CF2A2E-2721-7843-9400-807EB5B77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00" y="579600"/>
            <a:ext cx="7235695" cy="565801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r>
              <a:rPr lang="fr-CA" dirty="0"/>
              <a:t>Modifier le style du titre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569D9B-7529-7044-9153-AE58ABE97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400" y="1843200"/>
            <a:ext cx="7235695" cy="241883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1800" baseline="0">
                <a:solidFill>
                  <a:schemeClr val="bg1"/>
                </a:solidFill>
                <a:latin typeface="Overpass" pitchFamily="2" charset="77"/>
              </a:defRPr>
            </a:lvl1pPr>
            <a:lvl2pPr>
              <a:lnSpc>
                <a:spcPct val="100000"/>
              </a:lnSpc>
              <a:defRPr sz="1800" baseline="0">
                <a:solidFill>
                  <a:schemeClr val="bg1"/>
                </a:solidFill>
                <a:latin typeface="Overpass" pitchFamily="2" charset="77"/>
              </a:defRPr>
            </a:lvl2pPr>
            <a:lvl3pPr>
              <a:lnSpc>
                <a:spcPct val="100000"/>
              </a:lnSpc>
              <a:defRPr sz="1800" baseline="0">
                <a:solidFill>
                  <a:schemeClr val="bg1"/>
                </a:solidFill>
                <a:latin typeface="Overpass" pitchFamily="2" charset="77"/>
              </a:defRPr>
            </a:lvl3pPr>
            <a:lvl4pPr>
              <a:lnSpc>
                <a:spcPct val="100000"/>
              </a:lnSpc>
              <a:defRPr sz="1800" baseline="0">
                <a:solidFill>
                  <a:schemeClr val="bg1"/>
                </a:solidFill>
                <a:latin typeface="Overpass" pitchFamily="2" charset="77"/>
              </a:defRPr>
            </a:lvl4pPr>
            <a:lvl5pPr>
              <a:lnSpc>
                <a:spcPct val="100000"/>
              </a:lnSpc>
              <a:defRPr sz="1800" baseline="0">
                <a:solidFill>
                  <a:schemeClr val="bg1"/>
                </a:solidFill>
                <a:latin typeface="Overpass" pitchFamily="2" charset="77"/>
              </a:defRPr>
            </a:lvl5pPr>
          </a:lstStyle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  <a:p>
            <a:pPr lvl="3"/>
            <a:r>
              <a:rPr lang="fr-CA" dirty="0"/>
              <a:t>Quatrième niveau</a:t>
            </a:r>
          </a:p>
          <a:p>
            <a:pPr lvl="4"/>
            <a:r>
              <a:rPr lang="fr-CA" dirty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53283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6">
            <a:extLst>
              <a:ext uri="{FF2B5EF4-FFF2-40B4-BE49-F238E27FC236}">
                <a16:creationId xmlns:a16="http://schemas.microsoft.com/office/drawing/2014/main" id="{81F6B057-03AA-2B46-98B5-930C169F14B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75601" y="2080800"/>
            <a:ext cx="2545978" cy="17745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700" b="0" i="0">
                <a:solidFill>
                  <a:schemeClr val="accent6"/>
                </a:solidFill>
                <a:latin typeface="Overpass Light" pitchFamily="2" charset="77"/>
              </a:defRPr>
            </a:lvl1pPr>
            <a:lvl2pPr marL="457200" indent="0"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2pPr>
            <a:lvl3pPr marL="914400" indent="0"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3pPr>
            <a:lvl4pPr marL="1371600" indent="0"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4pPr>
            <a:lvl5pPr marL="1828800" indent="0"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5pPr>
          </a:lstStyle>
          <a:p>
            <a:pPr lvl="0"/>
            <a:r>
              <a:rPr lang="fr-CA" dirty="0" err="1"/>
              <a:t>Sit</a:t>
            </a:r>
            <a:r>
              <a:rPr lang="fr-CA" dirty="0"/>
              <a:t> </a:t>
            </a:r>
            <a:r>
              <a:rPr lang="fr-CA" dirty="0" err="1"/>
              <a:t>amet</a:t>
            </a:r>
            <a:r>
              <a:rPr lang="fr-CA" dirty="0"/>
              <a:t>, </a:t>
            </a:r>
            <a:r>
              <a:rPr lang="fr-CA" dirty="0" err="1"/>
              <a:t>consectetur</a:t>
            </a:r>
            <a:r>
              <a:rPr lang="fr-CA" dirty="0"/>
              <a:t> </a:t>
            </a:r>
            <a:r>
              <a:rPr lang="fr-CA" dirty="0" err="1"/>
              <a:t>adipiscing</a:t>
            </a:r>
            <a:r>
              <a:rPr lang="fr-CA" dirty="0"/>
              <a:t> </a:t>
            </a:r>
            <a:r>
              <a:rPr lang="fr-CA" dirty="0" err="1"/>
              <a:t>alit</a:t>
            </a:r>
            <a:r>
              <a:rPr lang="fr-CA" dirty="0"/>
              <a:t>, </a:t>
            </a:r>
            <a:r>
              <a:rPr lang="fr-CA" dirty="0" err="1"/>
              <a:t>sed</a:t>
            </a:r>
            <a:r>
              <a:rPr lang="fr-CA" dirty="0"/>
              <a:t> do </a:t>
            </a:r>
            <a:r>
              <a:rPr lang="fr-CA" dirty="0" err="1"/>
              <a:t>eiusmod</a:t>
            </a:r>
            <a:r>
              <a:rPr lang="fr-CA" dirty="0"/>
              <a:t> </a:t>
            </a:r>
            <a:r>
              <a:rPr lang="fr-CA" dirty="0" err="1"/>
              <a:t>tempor</a:t>
            </a:r>
            <a:r>
              <a:rPr lang="fr-CA" dirty="0"/>
              <a:t> </a:t>
            </a:r>
            <a:r>
              <a:rPr lang="fr-CA" dirty="0" err="1"/>
              <a:t>incididunt</a:t>
            </a:r>
            <a:r>
              <a:rPr lang="fr-CA" dirty="0"/>
              <a:t> ut </a:t>
            </a:r>
            <a:r>
              <a:rPr lang="fr-CA" dirty="0" err="1"/>
              <a:t>labore</a:t>
            </a:r>
            <a:r>
              <a:rPr lang="fr-CA" dirty="0"/>
              <a:t> et </a:t>
            </a:r>
            <a:r>
              <a:rPr lang="fr-CA" dirty="0" err="1"/>
              <a:t>dolore</a:t>
            </a:r>
            <a:r>
              <a:rPr lang="fr-CA" dirty="0"/>
              <a:t> magna </a:t>
            </a:r>
            <a:r>
              <a:rPr lang="fr-CA" dirty="0" err="1"/>
              <a:t>allagua</a:t>
            </a:r>
            <a:r>
              <a:rPr lang="fr-CA" dirty="0"/>
              <a:t>. Ut </a:t>
            </a:r>
            <a:r>
              <a:rPr lang="fr-CA" dirty="0" err="1"/>
              <a:t>enim</a:t>
            </a:r>
            <a:r>
              <a:rPr lang="fr-CA" dirty="0"/>
              <a:t> ad </a:t>
            </a:r>
            <a:r>
              <a:rPr lang="fr-CA" dirty="0" err="1"/>
              <a:t>minim</a:t>
            </a:r>
            <a:r>
              <a:rPr lang="fr-CA" dirty="0"/>
              <a:t> </a:t>
            </a:r>
            <a:r>
              <a:rPr lang="fr-CA" dirty="0" err="1"/>
              <a:t>veniam</a:t>
            </a:r>
            <a:r>
              <a:rPr lang="fr-CA" dirty="0"/>
              <a:t>.</a:t>
            </a:r>
            <a:endParaRPr lang="fr-FR" dirty="0"/>
          </a:p>
        </p:txBody>
      </p:sp>
      <p:sp>
        <p:nvSpPr>
          <p:cNvPr id="4" name="Espace réservé du texte 11">
            <a:extLst>
              <a:ext uri="{FF2B5EF4-FFF2-40B4-BE49-F238E27FC236}">
                <a16:creationId xmlns:a16="http://schemas.microsoft.com/office/drawing/2014/main" id="{A02269A0-AF3B-0143-B7FC-5928DA8DB2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5944" y="1478280"/>
            <a:ext cx="2480678" cy="4001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700" baseline="0">
                <a:solidFill>
                  <a:schemeClr val="accent6"/>
                </a:solidFill>
                <a:latin typeface="Overpass" pitchFamily="2" charset="77"/>
              </a:defRPr>
            </a:lvl1pPr>
            <a:lvl2pPr marL="4572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2pPr>
            <a:lvl3pPr marL="9144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3pPr>
            <a:lvl4pPr marL="13716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4pPr>
            <a:lvl5pPr marL="18288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5pPr>
          </a:lstStyle>
          <a:p>
            <a:pPr lvl="0"/>
            <a:r>
              <a:rPr lang="fr-CA" dirty="0"/>
              <a:t>Sous-titre (optionnel)</a:t>
            </a: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E386636-6289-6944-95A7-22343DD5AE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75944" y="630000"/>
            <a:ext cx="2480678" cy="848280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 b="0" i="0" baseline="0">
                <a:solidFill>
                  <a:schemeClr val="accent1"/>
                </a:solidFill>
                <a:latin typeface="Overpass" pitchFamily="2" charset="77"/>
              </a:defRPr>
            </a:lvl1pPr>
          </a:lstStyle>
          <a:p>
            <a:r>
              <a:rPr lang="fr-CA" dirty="0"/>
              <a:t>Titre du</a:t>
            </a:r>
            <a:br>
              <a:rPr lang="fr-CA" dirty="0"/>
            </a:br>
            <a:r>
              <a:rPr lang="fr-CA" dirty="0"/>
              <a:t>graphique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D83742-F6BC-5F41-A534-D24C88B56FA4}"/>
              </a:ext>
            </a:extLst>
          </p:cNvPr>
          <p:cNvSpPr/>
          <p:nvPr userDrawn="1"/>
        </p:nvSpPr>
        <p:spPr>
          <a:xfrm>
            <a:off x="0" y="0"/>
            <a:ext cx="6074979" cy="51435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125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4FDD69A-A7CD-974E-9882-9336752340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1576" y="630000"/>
            <a:ext cx="7477956" cy="374290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 b="0" i="0" baseline="0">
                <a:solidFill>
                  <a:schemeClr val="accent1"/>
                </a:solidFill>
                <a:latin typeface="Overpass" pitchFamily="2" charset="77"/>
              </a:defRPr>
            </a:lvl1pPr>
          </a:lstStyle>
          <a:p>
            <a:r>
              <a:rPr lang="fr-CA" dirty="0"/>
              <a:t>Titre du tableau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190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verture - fond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9AE794B-9698-3B4F-9FE8-C264D6B1822C}"/>
              </a:ext>
            </a:extLst>
          </p:cNvPr>
          <p:cNvSpPr/>
          <p:nvPr userDrawn="1"/>
        </p:nvSpPr>
        <p:spPr>
          <a:xfrm>
            <a:off x="0" y="1"/>
            <a:ext cx="9144000" cy="41957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1D02149-8693-2C47-8B04-CFB7965EE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414000"/>
            <a:ext cx="6858000" cy="179070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ts val="5000"/>
              </a:lnSpc>
              <a:defRPr sz="5000" b="1" i="0" cap="all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r>
              <a:rPr lang="fr-CA" dirty="0"/>
              <a:t>Modifier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3BA5C3B-CCE6-AF47-A95B-102AF7AB8A8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250000"/>
            <a:ext cx="6858000" cy="63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200" baseline="0">
                <a:solidFill>
                  <a:schemeClr val="bg1"/>
                </a:solidFill>
                <a:latin typeface="Overpass" pitchFamily="2" charset="7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CA" dirty="0"/>
              <a:t>Sous-titre (optionnel)</a:t>
            </a:r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2FAF42E-5F5B-F540-BDAA-9CEA3943D759}"/>
              </a:ext>
            </a:extLst>
          </p:cNvPr>
          <p:cNvCxnSpPr>
            <a:cxnSpLocks/>
          </p:cNvCxnSpPr>
          <p:nvPr userDrawn="1"/>
        </p:nvCxnSpPr>
        <p:spPr>
          <a:xfrm>
            <a:off x="1143000" y="3009900"/>
            <a:ext cx="9398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BFC5A5-C249-8547-8639-38A7BE4F97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3163094"/>
            <a:ext cx="3556000" cy="404801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1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Présenté par Prénom Nom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A478FFB3-AB91-094E-A8B8-25B114C1C9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3000" y="3660384"/>
            <a:ext cx="3556000" cy="404802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Date et lieu</a:t>
            </a:r>
          </a:p>
        </p:txBody>
      </p:sp>
    </p:spTree>
    <p:extLst>
      <p:ext uri="{BB962C8B-B14F-4D97-AF65-F5344CB8AC3E}">
        <p14:creationId xmlns:p14="http://schemas.microsoft.com/office/powerpoint/2010/main" val="29961577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saïque - 16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6">
            <a:extLst>
              <a:ext uri="{FF2B5EF4-FFF2-40B4-BE49-F238E27FC236}">
                <a16:creationId xmlns:a16="http://schemas.microsoft.com/office/drawing/2014/main" id="{89E302D6-585B-C942-A46B-54BAFDF9B4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75601" y="2080800"/>
            <a:ext cx="2545978" cy="17747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700" b="0" i="0">
                <a:solidFill>
                  <a:schemeClr val="accent6"/>
                </a:solidFill>
                <a:latin typeface="Overpass Light" pitchFamily="2" charset="77"/>
              </a:defRPr>
            </a:lvl1pPr>
            <a:lvl2pPr marL="457200" indent="0"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2pPr>
            <a:lvl3pPr marL="914400" indent="0"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3pPr>
            <a:lvl4pPr marL="1371600" indent="0"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4pPr>
            <a:lvl5pPr marL="1828800" indent="0"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5pPr>
          </a:lstStyle>
          <a:p>
            <a:pPr lvl="0"/>
            <a:r>
              <a:rPr lang="fr-CA" dirty="0" err="1"/>
              <a:t>Sit</a:t>
            </a:r>
            <a:r>
              <a:rPr lang="fr-CA" dirty="0"/>
              <a:t> </a:t>
            </a:r>
            <a:r>
              <a:rPr lang="fr-CA" dirty="0" err="1"/>
              <a:t>amet</a:t>
            </a:r>
            <a:r>
              <a:rPr lang="fr-CA" dirty="0"/>
              <a:t>, </a:t>
            </a:r>
            <a:r>
              <a:rPr lang="fr-CA" dirty="0" err="1"/>
              <a:t>consectetur</a:t>
            </a:r>
            <a:r>
              <a:rPr lang="fr-CA" dirty="0"/>
              <a:t> </a:t>
            </a:r>
            <a:r>
              <a:rPr lang="fr-CA" dirty="0" err="1"/>
              <a:t>adipiscing</a:t>
            </a:r>
            <a:r>
              <a:rPr lang="fr-CA" dirty="0"/>
              <a:t> </a:t>
            </a:r>
            <a:r>
              <a:rPr lang="fr-CA" dirty="0" err="1"/>
              <a:t>alit</a:t>
            </a:r>
            <a:r>
              <a:rPr lang="fr-CA" dirty="0"/>
              <a:t>, </a:t>
            </a:r>
            <a:r>
              <a:rPr lang="fr-CA" dirty="0" err="1"/>
              <a:t>sed</a:t>
            </a:r>
            <a:r>
              <a:rPr lang="fr-CA" dirty="0"/>
              <a:t> do </a:t>
            </a:r>
            <a:r>
              <a:rPr lang="fr-CA" dirty="0" err="1"/>
              <a:t>eiusmod</a:t>
            </a:r>
            <a:r>
              <a:rPr lang="fr-CA" dirty="0"/>
              <a:t> </a:t>
            </a:r>
            <a:r>
              <a:rPr lang="fr-CA" dirty="0" err="1"/>
              <a:t>tempor</a:t>
            </a:r>
            <a:r>
              <a:rPr lang="fr-CA" dirty="0"/>
              <a:t> </a:t>
            </a:r>
            <a:r>
              <a:rPr lang="fr-CA" dirty="0" err="1"/>
              <a:t>incididunt</a:t>
            </a:r>
            <a:r>
              <a:rPr lang="fr-CA" dirty="0"/>
              <a:t> ut </a:t>
            </a:r>
            <a:r>
              <a:rPr lang="fr-CA" dirty="0" err="1"/>
              <a:t>labore</a:t>
            </a:r>
            <a:r>
              <a:rPr lang="fr-CA" dirty="0"/>
              <a:t> et </a:t>
            </a:r>
            <a:r>
              <a:rPr lang="fr-CA" dirty="0" err="1"/>
              <a:t>dolore</a:t>
            </a:r>
            <a:r>
              <a:rPr lang="fr-CA" dirty="0"/>
              <a:t> magna </a:t>
            </a:r>
            <a:r>
              <a:rPr lang="fr-CA" dirty="0" err="1"/>
              <a:t>allagua</a:t>
            </a:r>
            <a:r>
              <a:rPr lang="fr-CA" dirty="0"/>
              <a:t>. Ut </a:t>
            </a:r>
            <a:r>
              <a:rPr lang="fr-CA" dirty="0" err="1"/>
              <a:t>enim</a:t>
            </a:r>
            <a:r>
              <a:rPr lang="fr-CA" dirty="0"/>
              <a:t> ad </a:t>
            </a:r>
            <a:r>
              <a:rPr lang="fr-CA" dirty="0" err="1"/>
              <a:t>minim</a:t>
            </a:r>
            <a:r>
              <a:rPr lang="fr-CA" dirty="0"/>
              <a:t> </a:t>
            </a:r>
            <a:r>
              <a:rPr lang="fr-CA" dirty="0" err="1"/>
              <a:t>veniam</a:t>
            </a:r>
            <a:r>
              <a:rPr lang="fr-CA" dirty="0"/>
              <a:t>.</a:t>
            </a:r>
            <a:endParaRPr lang="fr-FR" dirty="0"/>
          </a:p>
        </p:txBody>
      </p:sp>
      <p:sp>
        <p:nvSpPr>
          <p:cNvPr id="4" name="Espace réservé du texte 11">
            <a:extLst>
              <a:ext uri="{FF2B5EF4-FFF2-40B4-BE49-F238E27FC236}">
                <a16:creationId xmlns:a16="http://schemas.microsoft.com/office/drawing/2014/main" id="{C4E230B2-9B6C-4345-B623-657E066BBC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5944" y="1478280"/>
            <a:ext cx="2480678" cy="4001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700" baseline="0">
                <a:solidFill>
                  <a:schemeClr val="accent6"/>
                </a:solidFill>
                <a:latin typeface="Overpass" pitchFamily="2" charset="77"/>
              </a:defRPr>
            </a:lvl1pPr>
            <a:lvl2pPr marL="4572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2pPr>
            <a:lvl3pPr marL="9144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3pPr>
            <a:lvl4pPr marL="13716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4pPr>
            <a:lvl5pPr marL="18288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5pPr>
          </a:lstStyle>
          <a:p>
            <a:pPr lvl="0"/>
            <a:r>
              <a:rPr lang="fr-CA" dirty="0"/>
              <a:t>Sous-titre (optionnel)</a:t>
            </a: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2EDFF70-A831-4E46-9D25-9D9DC58B6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944" y="630000"/>
            <a:ext cx="2480678" cy="848280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 b="0" i="0" baseline="0">
                <a:solidFill>
                  <a:schemeClr val="accent1"/>
                </a:solidFill>
                <a:latin typeface="Overpass" pitchFamily="2" charset="77"/>
              </a:defRPr>
            </a:lvl1pPr>
          </a:lstStyle>
          <a:p>
            <a:r>
              <a:rPr lang="fr-CA" dirty="0"/>
              <a:t>Modifier le style du titre</a:t>
            </a:r>
            <a:endParaRPr lang="fr-FR" dirty="0"/>
          </a:p>
        </p:txBody>
      </p:sp>
      <p:sp>
        <p:nvSpPr>
          <p:cNvPr id="6" name="Espace réservé pour une image  9">
            <a:extLst>
              <a:ext uri="{FF2B5EF4-FFF2-40B4-BE49-F238E27FC236}">
                <a16:creationId xmlns:a16="http://schemas.microsoft.com/office/drawing/2014/main" id="{5FCDB47E-6B8F-D145-BAFC-AF9283C7DC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25200" y="0"/>
            <a:ext cx="1508125" cy="1285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7" name="Espace réservé pour une image  9">
            <a:extLst>
              <a:ext uri="{FF2B5EF4-FFF2-40B4-BE49-F238E27FC236}">
                <a16:creationId xmlns:a16="http://schemas.microsoft.com/office/drawing/2014/main" id="{862BBF02-A153-3446-830B-AFE90124E3F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25200" y="3855600"/>
            <a:ext cx="1508125" cy="128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8" name="Espace réservé pour une image  9">
            <a:extLst>
              <a:ext uri="{FF2B5EF4-FFF2-40B4-BE49-F238E27FC236}">
                <a16:creationId xmlns:a16="http://schemas.microsoft.com/office/drawing/2014/main" id="{1EC1E8C9-1DBE-6348-A4E9-CC43D44C559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25200" y="2570390"/>
            <a:ext cx="1508125" cy="1285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9" name="Espace réservé pour une image  9">
            <a:extLst>
              <a:ext uri="{FF2B5EF4-FFF2-40B4-BE49-F238E27FC236}">
                <a16:creationId xmlns:a16="http://schemas.microsoft.com/office/drawing/2014/main" id="{07A4EFAF-BBBE-9544-B9E9-C5EEB0D398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25200" y="1285190"/>
            <a:ext cx="1508125" cy="128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10" name="Espace réservé pour une image  9">
            <a:extLst>
              <a:ext uri="{FF2B5EF4-FFF2-40B4-BE49-F238E27FC236}">
                <a16:creationId xmlns:a16="http://schemas.microsoft.com/office/drawing/2014/main" id="{D7A6170A-E66C-1947-AD35-EF5F1269361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16800" y="0"/>
            <a:ext cx="1508125" cy="128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11" name="Espace réservé pour une image  9">
            <a:extLst>
              <a:ext uri="{FF2B5EF4-FFF2-40B4-BE49-F238E27FC236}">
                <a16:creationId xmlns:a16="http://schemas.microsoft.com/office/drawing/2014/main" id="{17FF6450-440C-C242-9803-7232D301A3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16800" y="3855600"/>
            <a:ext cx="1508125" cy="1285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12" name="Espace réservé pour une image  9">
            <a:extLst>
              <a:ext uri="{FF2B5EF4-FFF2-40B4-BE49-F238E27FC236}">
                <a16:creationId xmlns:a16="http://schemas.microsoft.com/office/drawing/2014/main" id="{663ED269-0472-5642-8A11-7828E8322AF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016800" y="2570390"/>
            <a:ext cx="1508125" cy="128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13" name="Espace réservé pour une image  9">
            <a:extLst>
              <a:ext uri="{FF2B5EF4-FFF2-40B4-BE49-F238E27FC236}">
                <a16:creationId xmlns:a16="http://schemas.microsoft.com/office/drawing/2014/main" id="{8A6E5D25-2682-894D-A6DB-7C7C1ECF7C1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16800" y="1285190"/>
            <a:ext cx="1508125" cy="1285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14" name="Espace réservé pour une image  9">
            <a:extLst>
              <a:ext uri="{FF2B5EF4-FFF2-40B4-BE49-F238E27FC236}">
                <a16:creationId xmlns:a16="http://schemas.microsoft.com/office/drawing/2014/main" id="{DE322B5F-EF48-EE4D-A1BC-3A8ED5E08C7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508400" y="0"/>
            <a:ext cx="1508125" cy="1285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15" name="Espace réservé pour une image  9">
            <a:extLst>
              <a:ext uri="{FF2B5EF4-FFF2-40B4-BE49-F238E27FC236}">
                <a16:creationId xmlns:a16="http://schemas.microsoft.com/office/drawing/2014/main" id="{B92A0BF0-A1FC-8E45-814B-466BBA6B540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508400" y="3855600"/>
            <a:ext cx="1508125" cy="128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16" name="Espace réservé pour une image  9">
            <a:extLst>
              <a:ext uri="{FF2B5EF4-FFF2-40B4-BE49-F238E27FC236}">
                <a16:creationId xmlns:a16="http://schemas.microsoft.com/office/drawing/2014/main" id="{1E076593-80E4-9D4B-A7E6-CA41347E46E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508400" y="2570390"/>
            <a:ext cx="1508125" cy="1285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17" name="Espace réservé pour une image  9">
            <a:extLst>
              <a:ext uri="{FF2B5EF4-FFF2-40B4-BE49-F238E27FC236}">
                <a16:creationId xmlns:a16="http://schemas.microsoft.com/office/drawing/2014/main" id="{049A9360-5A58-6B43-9F56-DA9349531E5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508400" y="1285190"/>
            <a:ext cx="1508125" cy="128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18" name="Espace réservé pour une image  9">
            <a:extLst>
              <a:ext uri="{FF2B5EF4-FFF2-40B4-BE49-F238E27FC236}">
                <a16:creationId xmlns:a16="http://schemas.microsoft.com/office/drawing/2014/main" id="{04AB5931-37DC-F34A-B212-FEC66D1D800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-1" y="0"/>
            <a:ext cx="1508400" cy="128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19" name="Espace réservé pour une image  9">
            <a:extLst>
              <a:ext uri="{FF2B5EF4-FFF2-40B4-BE49-F238E27FC236}">
                <a16:creationId xmlns:a16="http://schemas.microsoft.com/office/drawing/2014/main" id="{70E5A0F8-34D4-4F4E-B35D-75C952E0DFE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-1" y="3855600"/>
            <a:ext cx="1508125" cy="1285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20" name="Espace réservé pour une image  9">
            <a:extLst>
              <a:ext uri="{FF2B5EF4-FFF2-40B4-BE49-F238E27FC236}">
                <a16:creationId xmlns:a16="http://schemas.microsoft.com/office/drawing/2014/main" id="{4A9E98A3-D93F-D04D-B8E7-720C97F2C98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-1" y="2570390"/>
            <a:ext cx="1508125" cy="128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21" name="Espace réservé pour une image  9">
            <a:extLst>
              <a:ext uri="{FF2B5EF4-FFF2-40B4-BE49-F238E27FC236}">
                <a16:creationId xmlns:a16="http://schemas.microsoft.com/office/drawing/2014/main" id="{69E805CA-B6A3-D64C-AFCC-5FB1DBA080B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-1" y="1285190"/>
            <a:ext cx="1508125" cy="1285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65784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saïque - 9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6">
            <a:extLst>
              <a:ext uri="{FF2B5EF4-FFF2-40B4-BE49-F238E27FC236}">
                <a16:creationId xmlns:a16="http://schemas.microsoft.com/office/drawing/2014/main" id="{2F74D84D-72E1-9B4C-9145-847A6D96D2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75601" y="2080800"/>
            <a:ext cx="2545978" cy="1713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700" b="0" i="0">
                <a:solidFill>
                  <a:schemeClr val="accent6"/>
                </a:solidFill>
                <a:latin typeface="Overpass Light" pitchFamily="2" charset="77"/>
              </a:defRPr>
            </a:lvl1pPr>
            <a:lvl2pPr marL="457200" indent="0"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2pPr>
            <a:lvl3pPr marL="914400" indent="0"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3pPr>
            <a:lvl4pPr marL="1371600" indent="0"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4pPr>
            <a:lvl5pPr marL="1828800" indent="0"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5pPr>
          </a:lstStyle>
          <a:p>
            <a:pPr lvl="0"/>
            <a:r>
              <a:rPr lang="fr-CA" dirty="0" err="1"/>
              <a:t>Sit</a:t>
            </a:r>
            <a:r>
              <a:rPr lang="fr-CA" dirty="0"/>
              <a:t> </a:t>
            </a:r>
            <a:r>
              <a:rPr lang="fr-CA" dirty="0" err="1"/>
              <a:t>amet</a:t>
            </a:r>
            <a:r>
              <a:rPr lang="fr-CA" dirty="0"/>
              <a:t>, </a:t>
            </a:r>
            <a:r>
              <a:rPr lang="fr-CA" dirty="0" err="1"/>
              <a:t>consectetur</a:t>
            </a:r>
            <a:r>
              <a:rPr lang="fr-CA" dirty="0"/>
              <a:t> </a:t>
            </a:r>
            <a:r>
              <a:rPr lang="fr-CA" dirty="0" err="1"/>
              <a:t>adipiscing</a:t>
            </a:r>
            <a:r>
              <a:rPr lang="fr-CA" dirty="0"/>
              <a:t> </a:t>
            </a:r>
            <a:r>
              <a:rPr lang="fr-CA" dirty="0" err="1"/>
              <a:t>alit</a:t>
            </a:r>
            <a:r>
              <a:rPr lang="fr-CA" dirty="0"/>
              <a:t>, </a:t>
            </a:r>
            <a:r>
              <a:rPr lang="fr-CA" dirty="0" err="1"/>
              <a:t>sed</a:t>
            </a:r>
            <a:r>
              <a:rPr lang="fr-CA" dirty="0"/>
              <a:t> do </a:t>
            </a:r>
            <a:r>
              <a:rPr lang="fr-CA" dirty="0" err="1"/>
              <a:t>eiusmod</a:t>
            </a:r>
            <a:r>
              <a:rPr lang="fr-CA" dirty="0"/>
              <a:t> </a:t>
            </a:r>
            <a:r>
              <a:rPr lang="fr-CA" dirty="0" err="1"/>
              <a:t>tempor</a:t>
            </a:r>
            <a:r>
              <a:rPr lang="fr-CA" dirty="0"/>
              <a:t> </a:t>
            </a:r>
            <a:r>
              <a:rPr lang="fr-CA" dirty="0" err="1"/>
              <a:t>incididunt</a:t>
            </a:r>
            <a:r>
              <a:rPr lang="fr-CA" dirty="0"/>
              <a:t> ut </a:t>
            </a:r>
            <a:r>
              <a:rPr lang="fr-CA" dirty="0" err="1"/>
              <a:t>labore</a:t>
            </a:r>
            <a:r>
              <a:rPr lang="fr-CA" dirty="0"/>
              <a:t> et </a:t>
            </a:r>
            <a:r>
              <a:rPr lang="fr-CA" dirty="0" err="1"/>
              <a:t>dolore</a:t>
            </a:r>
            <a:r>
              <a:rPr lang="fr-CA" dirty="0"/>
              <a:t> magna </a:t>
            </a:r>
            <a:r>
              <a:rPr lang="fr-CA" dirty="0" err="1"/>
              <a:t>allagua</a:t>
            </a:r>
            <a:r>
              <a:rPr lang="fr-CA" dirty="0"/>
              <a:t>. Ut </a:t>
            </a:r>
            <a:r>
              <a:rPr lang="fr-CA" dirty="0" err="1"/>
              <a:t>enim</a:t>
            </a:r>
            <a:r>
              <a:rPr lang="fr-CA" dirty="0"/>
              <a:t> ad </a:t>
            </a:r>
            <a:r>
              <a:rPr lang="fr-CA" dirty="0" err="1"/>
              <a:t>minim</a:t>
            </a:r>
            <a:r>
              <a:rPr lang="fr-CA" dirty="0"/>
              <a:t> </a:t>
            </a:r>
            <a:r>
              <a:rPr lang="fr-CA" dirty="0" err="1"/>
              <a:t>veniam</a:t>
            </a:r>
            <a:r>
              <a:rPr lang="fr-CA" dirty="0"/>
              <a:t>.</a:t>
            </a:r>
            <a:endParaRPr lang="fr-FR" dirty="0"/>
          </a:p>
        </p:txBody>
      </p:sp>
      <p:sp>
        <p:nvSpPr>
          <p:cNvPr id="4" name="Espace réservé du texte 11">
            <a:extLst>
              <a:ext uri="{FF2B5EF4-FFF2-40B4-BE49-F238E27FC236}">
                <a16:creationId xmlns:a16="http://schemas.microsoft.com/office/drawing/2014/main" id="{63760164-D78C-E04D-8090-9846218C579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5944" y="1478280"/>
            <a:ext cx="2480678" cy="4001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700" baseline="0">
                <a:solidFill>
                  <a:schemeClr val="accent6"/>
                </a:solidFill>
                <a:latin typeface="Overpass" pitchFamily="2" charset="77"/>
              </a:defRPr>
            </a:lvl1pPr>
            <a:lvl2pPr marL="4572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2pPr>
            <a:lvl3pPr marL="9144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3pPr>
            <a:lvl4pPr marL="13716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4pPr>
            <a:lvl5pPr marL="18288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5pPr>
          </a:lstStyle>
          <a:p>
            <a:pPr lvl="0"/>
            <a:r>
              <a:rPr lang="fr-CA" dirty="0"/>
              <a:t>Sous-titre (optionnel)</a:t>
            </a: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0F91B09-8143-A542-A228-91CE06BB2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944" y="630000"/>
            <a:ext cx="2480678" cy="848280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 b="0" i="0" baseline="0">
                <a:solidFill>
                  <a:schemeClr val="accent1"/>
                </a:solidFill>
                <a:latin typeface="Overpass" pitchFamily="2" charset="77"/>
              </a:defRPr>
            </a:lvl1pPr>
          </a:lstStyle>
          <a:p>
            <a:r>
              <a:rPr lang="fr-CA" dirty="0"/>
              <a:t>Modifier le style du titre</a:t>
            </a:r>
            <a:endParaRPr lang="fr-FR" dirty="0"/>
          </a:p>
        </p:txBody>
      </p:sp>
      <p:sp>
        <p:nvSpPr>
          <p:cNvPr id="6" name="Espace réservé pour une image  12">
            <a:extLst>
              <a:ext uri="{FF2B5EF4-FFF2-40B4-BE49-F238E27FC236}">
                <a16:creationId xmlns:a16="http://schemas.microsoft.com/office/drawing/2014/main" id="{A72B7852-1834-C64F-BCC9-33CC9837B1C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024800" y="-1"/>
            <a:ext cx="2012400" cy="1713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7" name="Espace réservé pour une image  12">
            <a:extLst>
              <a:ext uri="{FF2B5EF4-FFF2-40B4-BE49-F238E27FC236}">
                <a16:creationId xmlns:a16="http://schemas.microsoft.com/office/drawing/2014/main" id="{76AB6E32-8915-0143-A3B8-E81758C7913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4024800" y="1713185"/>
            <a:ext cx="2012400" cy="1713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8" name="Espace réservé pour une image  12">
            <a:extLst>
              <a:ext uri="{FF2B5EF4-FFF2-40B4-BE49-F238E27FC236}">
                <a16:creationId xmlns:a16="http://schemas.microsoft.com/office/drawing/2014/main" id="{74AC1829-B346-DF46-9EEE-3EB1C8C23DD2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4024800" y="3429900"/>
            <a:ext cx="2012400" cy="1713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9" name="Espace réservé pour une image  12">
            <a:extLst>
              <a:ext uri="{FF2B5EF4-FFF2-40B4-BE49-F238E27FC236}">
                <a16:creationId xmlns:a16="http://schemas.microsoft.com/office/drawing/2014/main" id="{097ED900-D7E4-0041-B9E4-2EE030BE688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012400" y="-1"/>
            <a:ext cx="2012400" cy="1713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10" name="Espace réservé pour une image  12">
            <a:extLst>
              <a:ext uri="{FF2B5EF4-FFF2-40B4-BE49-F238E27FC236}">
                <a16:creationId xmlns:a16="http://schemas.microsoft.com/office/drawing/2014/main" id="{6C34359D-6C65-5448-AD9E-A990F91DF18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2012400" y="1713185"/>
            <a:ext cx="2012400" cy="1713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11" name="Espace réservé pour une image  12">
            <a:extLst>
              <a:ext uri="{FF2B5EF4-FFF2-40B4-BE49-F238E27FC236}">
                <a16:creationId xmlns:a16="http://schemas.microsoft.com/office/drawing/2014/main" id="{EE341E97-72E2-EB4A-8862-558F48240716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012400" y="3427200"/>
            <a:ext cx="2012400" cy="1713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12" name="Espace réservé pour une image  12">
            <a:extLst>
              <a:ext uri="{FF2B5EF4-FFF2-40B4-BE49-F238E27FC236}">
                <a16:creationId xmlns:a16="http://schemas.microsoft.com/office/drawing/2014/main" id="{EC19A9D3-774E-384A-B2C4-FBA6A65E00CC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-328" y="0"/>
            <a:ext cx="2012400" cy="1713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13" name="Espace réservé pour une image  12">
            <a:extLst>
              <a:ext uri="{FF2B5EF4-FFF2-40B4-BE49-F238E27FC236}">
                <a16:creationId xmlns:a16="http://schemas.microsoft.com/office/drawing/2014/main" id="{12752857-E139-C645-A4CD-049FBFCE1B5B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-328" y="1713185"/>
            <a:ext cx="2012400" cy="1713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14" name="Espace réservé pour une image  12">
            <a:extLst>
              <a:ext uri="{FF2B5EF4-FFF2-40B4-BE49-F238E27FC236}">
                <a16:creationId xmlns:a16="http://schemas.microsoft.com/office/drawing/2014/main" id="{3BC34565-875C-2942-AE76-B00DF251373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-328" y="3427200"/>
            <a:ext cx="2012400" cy="1713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71691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saïque - 9 photos à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2DA271B-051F-6141-B043-BAE8060E277A}"/>
              </a:ext>
            </a:extLst>
          </p:cNvPr>
          <p:cNvSpPr/>
          <p:nvPr userDrawn="1"/>
        </p:nvSpPr>
        <p:spPr>
          <a:xfrm>
            <a:off x="328" y="0"/>
            <a:ext cx="310614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pour une image  12">
            <a:extLst>
              <a:ext uri="{FF2B5EF4-FFF2-40B4-BE49-F238E27FC236}">
                <a16:creationId xmlns:a16="http://schemas.microsoft.com/office/drawing/2014/main" id="{0281032F-AD77-B740-AAED-0D7AA8A4D51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131600" y="-1"/>
            <a:ext cx="2012400" cy="1713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14" name="Espace réservé pour une image  12">
            <a:extLst>
              <a:ext uri="{FF2B5EF4-FFF2-40B4-BE49-F238E27FC236}">
                <a16:creationId xmlns:a16="http://schemas.microsoft.com/office/drawing/2014/main" id="{F3AD6233-8174-814D-A250-96A6854918AD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131600" y="1713185"/>
            <a:ext cx="2012400" cy="1713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15" name="Espace réservé pour une image  12">
            <a:extLst>
              <a:ext uri="{FF2B5EF4-FFF2-40B4-BE49-F238E27FC236}">
                <a16:creationId xmlns:a16="http://schemas.microsoft.com/office/drawing/2014/main" id="{83AECFDF-FCAB-3846-AB09-643FFA9D0EB9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131600" y="3427200"/>
            <a:ext cx="2012400" cy="1713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16" name="Espace réservé pour une image  12">
            <a:extLst>
              <a:ext uri="{FF2B5EF4-FFF2-40B4-BE49-F238E27FC236}">
                <a16:creationId xmlns:a16="http://schemas.microsoft.com/office/drawing/2014/main" id="{548561EC-C6A9-824A-9D75-A57ABF4406BE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119200" y="-1"/>
            <a:ext cx="2012400" cy="1713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17" name="Espace réservé pour une image  12">
            <a:extLst>
              <a:ext uri="{FF2B5EF4-FFF2-40B4-BE49-F238E27FC236}">
                <a16:creationId xmlns:a16="http://schemas.microsoft.com/office/drawing/2014/main" id="{047A1A88-2574-8E43-B3C5-BFC9C46BB1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119200" y="1713185"/>
            <a:ext cx="2012400" cy="1713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18" name="Espace réservé pour une image  12">
            <a:extLst>
              <a:ext uri="{FF2B5EF4-FFF2-40B4-BE49-F238E27FC236}">
                <a16:creationId xmlns:a16="http://schemas.microsoft.com/office/drawing/2014/main" id="{98EDD7F3-095F-4349-9A8A-06673C3F97B2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5119200" y="3427200"/>
            <a:ext cx="2012400" cy="1713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19" name="Espace réservé pour une image  12">
            <a:extLst>
              <a:ext uri="{FF2B5EF4-FFF2-40B4-BE49-F238E27FC236}">
                <a16:creationId xmlns:a16="http://schemas.microsoft.com/office/drawing/2014/main" id="{A468FBAC-AEA8-ED42-BAA2-89B5AF07750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106472" y="0"/>
            <a:ext cx="2012400" cy="1713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20" name="Espace réservé pour une image  12">
            <a:extLst>
              <a:ext uri="{FF2B5EF4-FFF2-40B4-BE49-F238E27FC236}">
                <a16:creationId xmlns:a16="http://schemas.microsoft.com/office/drawing/2014/main" id="{497DDBB0-07AF-8949-8F06-58DEE6614E72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3106472" y="1713185"/>
            <a:ext cx="2012400" cy="1713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21" name="Espace réservé pour une image  12">
            <a:extLst>
              <a:ext uri="{FF2B5EF4-FFF2-40B4-BE49-F238E27FC236}">
                <a16:creationId xmlns:a16="http://schemas.microsoft.com/office/drawing/2014/main" id="{FF16479C-B32A-2E42-AAD6-0040E7103C26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106472" y="3427200"/>
            <a:ext cx="2012400" cy="1713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24" name="Titre 1">
            <a:extLst>
              <a:ext uri="{FF2B5EF4-FFF2-40B4-BE49-F238E27FC236}">
                <a16:creationId xmlns:a16="http://schemas.microsoft.com/office/drawing/2014/main" id="{07C73C45-FCCF-264F-9868-34D4D927C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82" y="1938953"/>
            <a:ext cx="2480678" cy="837880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 b="0" i="0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r>
              <a:rPr lang="fr-CA" dirty="0"/>
              <a:t>Modifier le style du titre</a:t>
            </a:r>
            <a:endParaRPr lang="fr-FR" dirty="0"/>
          </a:p>
        </p:txBody>
      </p:sp>
      <p:sp>
        <p:nvSpPr>
          <p:cNvPr id="25" name="Espace réservé du texte 11">
            <a:extLst>
              <a:ext uri="{FF2B5EF4-FFF2-40B4-BE49-F238E27FC236}">
                <a16:creationId xmlns:a16="http://schemas.microsoft.com/office/drawing/2014/main" id="{F1F04272-1508-5849-82FD-5F8A2C213A3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9582" y="2792073"/>
            <a:ext cx="2480678" cy="4001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700" baseline="0">
                <a:solidFill>
                  <a:schemeClr val="bg1"/>
                </a:solidFill>
                <a:latin typeface="Overpass" pitchFamily="2" charset="77"/>
              </a:defRPr>
            </a:lvl1pPr>
            <a:lvl2pPr marL="4572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2pPr>
            <a:lvl3pPr marL="9144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3pPr>
            <a:lvl4pPr marL="13716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4pPr>
            <a:lvl5pPr marL="18288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5pPr>
          </a:lstStyle>
          <a:p>
            <a:pPr lvl="0"/>
            <a:r>
              <a:rPr lang="fr-CA" dirty="0"/>
              <a:t>Sous-titre (optionnel)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28873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ogram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6">
            <a:extLst>
              <a:ext uri="{FF2B5EF4-FFF2-40B4-BE49-F238E27FC236}">
                <a16:creationId xmlns:a16="http://schemas.microsoft.com/office/drawing/2014/main" id="{607A4292-0EDF-6C43-92D3-3B619B1771D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75601" y="1299738"/>
            <a:ext cx="2545978" cy="19265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0" i="0">
                <a:solidFill>
                  <a:schemeClr val="accent6"/>
                </a:solidFill>
                <a:latin typeface="Overpass Light" pitchFamily="2" charset="77"/>
              </a:defRPr>
            </a:lvl1pPr>
            <a:lvl2pPr marL="457200" indent="0"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2pPr>
            <a:lvl3pPr marL="914400" indent="0"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3pPr>
            <a:lvl4pPr marL="1371600" indent="0"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4pPr>
            <a:lvl5pPr marL="1828800" indent="0"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5pPr>
          </a:lstStyle>
          <a:p>
            <a:pPr lvl="0"/>
            <a:r>
              <a:rPr lang="fr-CA" dirty="0"/>
              <a:t>Voici un portrait</a:t>
            </a:r>
            <a:br>
              <a:rPr lang="fr-CA" dirty="0"/>
            </a:br>
            <a:r>
              <a:rPr lang="fr-CA" dirty="0"/>
              <a:t>en bref des ressources</a:t>
            </a:r>
            <a:br>
              <a:rPr lang="fr-CA" dirty="0"/>
            </a:br>
            <a:r>
              <a:rPr lang="fr-CA" dirty="0"/>
              <a:t>professorales et </a:t>
            </a:r>
            <a:br>
              <a:rPr lang="fr-CA" dirty="0"/>
            </a:br>
            <a:r>
              <a:rPr lang="fr-CA" dirty="0"/>
              <a:t>professionnelles,</a:t>
            </a:r>
            <a:br>
              <a:rPr lang="fr-CA" dirty="0"/>
            </a:br>
            <a:r>
              <a:rPr lang="fr-CA" dirty="0"/>
              <a:t>chaires, centres et</a:t>
            </a:r>
            <a:br>
              <a:rPr lang="fr-CA" dirty="0"/>
            </a:br>
            <a:r>
              <a:rPr lang="fr-CA" dirty="0"/>
              <a:t>partenaires de </a:t>
            </a:r>
            <a:br>
              <a:rPr lang="fr-CA" dirty="0"/>
            </a:br>
            <a:r>
              <a:rPr lang="fr-CA" dirty="0"/>
              <a:t>l’Université Laval.</a:t>
            </a: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0279EE6-C21F-5F44-8E21-B41ECC3805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75944" y="630000"/>
            <a:ext cx="2480678" cy="550443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 b="0" i="0" baseline="0">
                <a:solidFill>
                  <a:schemeClr val="accent1"/>
                </a:solidFill>
                <a:latin typeface="Overpass" pitchFamily="2" charset="77"/>
              </a:defRPr>
            </a:lvl1pPr>
          </a:lstStyle>
          <a:p>
            <a:r>
              <a:rPr lang="fr-CA" dirty="0"/>
              <a:t>Ressources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31E57A-0C97-0845-965E-3DCEA138F432}"/>
              </a:ext>
            </a:extLst>
          </p:cNvPr>
          <p:cNvSpPr/>
          <p:nvPr userDrawn="1"/>
        </p:nvSpPr>
        <p:spPr>
          <a:xfrm>
            <a:off x="0" y="0"/>
            <a:ext cx="6112565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8CBAFB3-3EED-7D40-9F5C-17B38B62F0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8347" y="333428"/>
            <a:ext cx="612447" cy="42116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8A97735-4DE3-9246-B7B7-31B9D56D78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5862" y="1801560"/>
            <a:ext cx="528179" cy="51304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0DA6E10-231F-4F47-8B9C-3E65A4F4089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51735" y="295544"/>
            <a:ext cx="533138" cy="44257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8393C2A-D58F-9343-B752-F2F20CB2455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984953" y="1870216"/>
            <a:ext cx="546298" cy="44346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66DA950-00F5-E941-B049-B9D0CB9D652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569467" y="1906901"/>
            <a:ext cx="385692" cy="37009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99E805C-E972-4041-9B70-9B7C4C652B6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125038" y="1870216"/>
            <a:ext cx="445197" cy="44346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DB3861D-4471-7947-9C4F-3EDDDE7FDCE4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58981" y="3437834"/>
            <a:ext cx="552742" cy="52069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F2C3969-D62F-1D4E-9C71-29C20682910F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083357" y="3490921"/>
            <a:ext cx="546298" cy="49462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D1CE712-B9DC-8743-B30F-CD0D18673258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575556" y="3507855"/>
            <a:ext cx="458515" cy="4145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5AB47711-B26B-AD4E-9678-4B3226E195ED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5020866" y="3515068"/>
            <a:ext cx="602738" cy="44346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8F4F11D-9639-4B4E-AA1B-EC3CDB72E9B9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412130" y="338953"/>
            <a:ext cx="646445" cy="432571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1F8E76C5-F51D-644F-A842-42B7C76BB76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121857" y="240726"/>
            <a:ext cx="385308" cy="530798"/>
          </a:xfrm>
          <a:prstGeom prst="rect">
            <a:avLst/>
          </a:prstGeom>
        </p:spPr>
      </p:pic>
      <p:sp>
        <p:nvSpPr>
          <p:cNvPr id="19" name="Espace réservé du texte 4">
            <a:extLst>
              <a:ext uri="{FF2B5EF4-FFF2-40B4-BE49-F238E27FC236}">
                <a16:creationId xmlns:a16="http://schemas.microsoft.com/office/drawing/2014/main" id="{9D21606C-0337-D54A-A0A5-724D0BDF2A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788837"/>
            <a:ext cx="1440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FontTx/>
              <a:buNone/>
              <a:defRPr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43 000</a:t>
            </a:r>
          </a:p>
        </p:txBody>
      </p:sp>
      <p:sp>
        <p:nvSpPr>
          <p:cNvPr id="20" name="Espace réservé du texte 4">
            <a:extLst>
              <a:ext uri="{FF2B5EF4-FFF2-40B4-BE49-F238E27FC236}">
                <a16:creationId xmlns:a16="http://schemas.microsoft.com/office/drawing/2014/main" id="{A9755D84-0D50-FB47-A447-44EFBE9711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49200" y="788837"/>
            <a:ext cx="1440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FontTx/>
              <a:buNone/>
              <a:defRPr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500</a:t>
            </a:r>
          </a:p>
        </p:txBody>
      </p:sp>
      <p:sp>
        <p:nvSpPr>
          <p:cNvPr id="21" name="Espace réservé du texte 4">
            <a:extLst>
              <a:ext uri="{FF2B5EF4-FFF2-40B4-BE49-F238E27FC236}">
                <a16:creationId xmlns:a16="http://schemas.microsoft.com/office/drawing/2014/main" id="{040B593E-F4CC-3043-879A-1C15D22A3C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98400" y="788837"/>
            <a:ext cx="1440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FontTx/>
              <a:buNone/>
              <a:defRPr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4</a:t>
            </a:r>
          </a:p>
        </p:txBody>
      </p:sp>
      <p:sp>
        <p:nvSpPr>
          <p:cNvPr id="22" name="Espace réservé du texte 4">
            <a:extLst>
              <a:ext uri="{FF2B5EF4-FFF2-40B4-BE49-F238E27FC236}">
                <a16:creationId xmlns:a16="http://schemas.microsoft.com/office/drawing/2014/main" id="{95F53D3E-A0C5-A740-A1F7-EFC8B95EAE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47600" y="788837"/>
            <a:ext cx="1440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FontTx/>
              <a:buNone/>
              <a:defRPr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60</a:t>
            </a:r>
          </a:p>
        </p:txBody>
      </p:sp>
      <p:sp>
        <p:nvSpPr>
          <p:cNvPr id="23" name="Espace réservé du texte 4">
            <a:extLst>
              <a:ext uri="{FF2B5EF4-FFF2-40B4-BE49-F238E27FC236}">
                <a16:creationId xmlns:a16="http://schemas.microsoft.com/office/drawing/2014/main" id="{5F68E38D-7906-8949-A05E-15E00B79A9E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354475"/>
            <a:ext cx="1440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FontTx/>
              <a:buNone/>
              <a:defRPr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17</a:t>
            </a:r>
          </a:p>
        </p:txBody>
      </p:sp>
      <p:sp>
        <p:nvSpPr>
          <p:cNvPr id="24" name="Espace réservé du texte 4">
            <a:extLst>
              <a:ext uri="{FF2B5EF4-FFF2-40B4-BE49-F238E27FC236}">
                <a16:creationId xmlns:a16="http://schemas.microsoft.com/office/drawing/2014/main" id="{5F669198-C06B-2C40-A18A-9B403035B40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49403" y="2354475"/>
            <a:ext cx="1440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FontTx/>
              <a:buNone/>
              <a:defRPr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1 630</a:t>
            </a:r>
          </a:p>
        </p:txBody>
      </p:sp>
      <p:sp>
        <p:nvSpPr>
          <p:cNvPr id="25" name="Espace réservé du texte 4">
            <a:extLst>
              <a:ext uri="{FF2B5EF4-FFF2-40B4-BE49-F238E27FC236}">
                <a16:creationId xmlns:a16="http://schemas.microsoft.com/office/drawing/2014/main" id="{C6021F2B-FF49-1F45-9115-7BFFC9534E9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98806" y="2354475"/>
            <a:ext cx="1440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FontTx/>
              <a:buNone/>
              <a:defRPr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404 M$</a:t>
            </a:r>
          </a:p>
        </p:txBody>
      </p:sp>
      <p:sp>
        <p:nvSpPr>
          <p:cNvPr id="26" name="Espace réservé du texte 4">
            <a:extLst>
              <a:ext uri="{FF2B5EF4-FFF2-40B4-BE49-F238E27FC236}">
                <a16:creationId xmlns:a16="http://schemas.microsoft.com/office/drawing/2014/main" id="{97A2F1F5-8407-4F45-9520-BAC03E2361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48210" y="2354475"/>
            <a:ext cx="1440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FontTx/>
              <a:buNone/>
              <a:defRPr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94</a:t>
            </a:r>
          </a:p>
        </p:txBody>
      </p:sp>
      <p:sp>
        <p:nvSpPr>
          <p:cNvPr id="27" name="Espace réservé du texte 4">
            <a:extLst>
              <a:ext uri="{FF2B5EF4-FFF2-40B4-BE49-F238E27FC236}">
                <a16:creationId xmlns:a16="http://schemas.microsoft.com/office/drawing/2014/main" id="{A33C845D-4382-A94F-98AA-767B7E50ED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003377"/>
            <a:ext cx="1440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FontTx/>
              <a:buNone/>
              <a:defRPr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850</a:t>
            </a:r>
          </a:p>
        </p:txBody>
      </p:sp>
      <p:sp>
        <p:nvSpPr>
          <p:cNvPr id="28" name="Espace réservé du texte 4">
            <a:extLst>
              <a:ext uri="{FF2B5EF4-FFF2-40B4-BE49-F238E27FC236}">
                <a16:creationId xmlns:a16="http://schemas.microsoft.com/office/drawing/2014/main" id="{EE959E8B-318B-6841-8568-D51DEBF075F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549200" y="4003377"/>
            <a:ext cx="1440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FontTx/>
              <a:buNone/>
              <a:defRPr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40</a:t>
            </a:r>
          </a:p>
        </p:txBody>
      </p:sp>
      <p:sp>
        <p:nvSpPr>
          <p:cNvPr id="29" name="Espace réservé du texte 4">
            <a:extLst>
              <a:ext uri="{FF2B5EF4-FFF2-40B4-BE49-F238E27FC236}">
                <a16:creationId xmlns:a16="http://schemas.microsoft.com/office/drawing/2014/main" id="{1E49C2D8-FA47-8E4E-B2E9-9641A0EFF4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98400" y="4003377"/>
            <a:ext cx="1440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FontTx/>
              <a:buNone/>
              <a:defRPr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11</a:t>
            </a:r>
          </a:p>
        </p:txBody>
      </p:sp>
      <p:sp>
        <p:nvSpPr>
          <p:cNvPr id="30" name="Espace réservé du texte 4">
            <a:extLst>
              <a:ext uri="{FF2B5EF4-FFF2-40B4-BE49-F238E27FC236}">
                <a16:creationId xmlns:a16="http://schemas.microsoft.com/office/drawing/2014/main" id="{FB764364-DE1F-BB43-BECC-31654D0BA8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47600" y="4003200"/>
            <a:ext cx="1440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FontTx/>
              <a:buNone/>
              <a:defRPr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79</a:t>
            </a:r>
          </a:p>
        </p:txBody>
      </p:sp>
      <p:sp>
        <p:nvSpPr>
          <p:cNvPr id="31" name="Espace réservé du texte 4">
            <a:extLst>
              <a:ext uri="{FF2B5EF4-FFF2-40B4-BE49-F238E27FC236}">
                <a16:creationId xmlns:a16="http://schemas.microsoft.com/office/drawing/2014/main" id="{C8AECB64-4A48-0843-A75F-48B74988B8A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1180443"/>
            <a:ext cx="1440000" cy="49132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spcBef>
                <a:spcPts val="0"/>
              </a:spcBef>
              <a:buFontTx/>
              <a:buNone/>
              <a:defRPr sz="1000" b="1" i="0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étudiantes </a:t>
            </a:r>
            <a:br>
              <a:rPr lang="fr-CA" dirty="0"/>
            </a:br>
            <a:r>
              <a:rPr lang="fr-CA" dirty="0"/>
              <a:t>et étudiants</a:t>
            </a:r>
          </a:p>
        </p:txBody>
      </p:sp>
      <p:sp>
        <p:nvSpPr>
          <p:cNvPr id="32" name="Espace réservé du texte 4">
            <a:extLst>
              <a:ext uri="{FF2B5EF4-FFF2-40B4-BE49-F238E27FC236}">
                <a16:creationId xmlns:a16="http://schemas.microsoft.com/office/drawing/2014/main" id="{B42E8CB0-564D-CA41-946F-2B49545FDA7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549200" y="1180443"/>
            <a:ext cx="1440000" cy="49132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spcBef>
                <a:spcPts val="0"/>
              </a:spcBef>
              <a:buFontTx/>
              <a:buNone/>
              <a:defRPr sz="1000" b="1" i="0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programmes </a:t>
            </a:r>
            <a:br>
              <a:rPr lang="fr-CA" dirty="0"/>
            </a:br>
            <a:r>
              <a:rPr lang="fr-CA" dirty="0"/>
              <a:t>d’études</a:t>
            </a:r>
          </a:p>
        </p:txBody>
      </p:sp>
      <p:sp>
        <p:nvSpPr>
          <p:cNvPr id="33" name="Espace réservé du texte 4">
            <a:extLst>
              <a:ext uri="{FF2B5EF4-FFF2-40B4-BE49-F238E27FC236}">
                <a16:creationId xmlns:a16="http://schemas.microsoft.com/office/drawing/2014/main" id="{BF381B5E-F64C-4F4E-A710-226AA86BF38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98400" y="1180443"/>
            <a:ext cx="1440000" cy="49132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spcBef>
                <a:spcPts val="0"/>
              </a:spcBef>
              <a:buFontTx/>
              <a:buNone/>
              <a:defRPr sz="1000" b="1" i="0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chaires d’excellence </a:t>
            </a:r>
            <a:br>
              <a:rPr lang="fr-CA" dirty="0"/>
            </a:br>
            <a:r>
              <a:rPr lang="fr-CA" dirty="0"/>
              <a:t>en recherche </a:t>
            </a:r>
            <a:br>
              <a:rPr lang="fr-CA" dirty="0"/>
            </a:br>
            <a:r>
              <a:rPr lang="fr-CA" dirty="0"/>
              <a:t>du Canada</a:t>
            </a:r>
          </a:p>
        </p:txBody>
      </p:sp>
      <p:sp>
        <p:nvSpPr>
          <p:cNvPr id="34" name="Espace réservé du texte 4">
            <a:extLst>
              <a:ext uri="{FF2B5EF4-FFF2-40B4-BE49-F238E27FC236}">
                <a16:creationId xmlns:a16="http://schemas.microsoft.com/office/drawing/2014/main" id="{BDEE5BDE-083B-2543-AD05-DFAA1386EB0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47600" y="1180443"/>
            <a:ext cx="1440000" cy="49132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spcBef>
                <a:spcPts val="0"/>
              </a:spcBef>
              <a:buFontTx/>
              <a:buNone/>
              <a:defRPr sz="1000" b="1" i="0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départements, </a:t>
            </a:r>
            <a:br>
              <a:rPr lang="fr-CA" dirty="0"/>
            </a:br>
            <a:r>
              <a:rPr lang="fr-CA" dirty="0"/>
              <a:t>écoles et instituts</a:t>
            </a:r>
          </a:p>
        </p:txBody>
      </p:sp>
      <p:sp>
        <p:nvSpPr>
          <p:cNvPr id="35" name="Espace réservé du texte 4">
            <a:extLst>
              <a:ext uri="{FF2B5EF4-FFF2-40B4-BE49-F238E27FC236}">
                <a16:creationId xmlns:a16="http://schemas.microsoft.com/office/drawing/2014/main" id="{FDCDDC0A-6A9A-6642-A718-9865AF483D0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0" y="2736654"/>
            <a:ext cx="1440000" cy="4896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spcBef>
                <a:spcPts val="0"/>
              </a:spcBef>
              <a:buFontTx/>
              <a:buNone/>
              <a:defRPr sz="1000" b="1" i="0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facultés</a:t>
            </a:r>
          </a:p>
        </p:txBody>
      </p:sp>
      <p:sp>
        <p:nvSpPr>
          <p:cNvPr id="36" name="Espace réservé du texte 4">
            <a:extLst>
              <a:ext uri="{FF2B5EF4-FFF2-40B4-BE49-F238E27FC236}">
                <a16:creationId xmlns:a16="http://schemas.microsoft.com/office/drawing/2014/main" id="{DB6BBB38-18E1-C24D-AB4A-CC8383C31EB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49403" y="2736654"/>
            <a:ext cx="1440000" cy="4896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spcBef>
                <a:spcPts val="0"/>
              </a:spcBef>
              <a:buFontTx/>
              <a:buNone/>
              <a:defRPr sz="1000" b="1" i="0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professeures</a:t>
            </a:r>
            <a:br>
              <a:rPr lang="fr-CA" dirty="0"/>
            </a:br>
            <a:r>
              <a:rPr lang="fr-CA" dirty="0"/>
              <a:t>et professeurs</a:t>
            </a:r>
          </a:p>
        </p:txBody>
      </p:sp>
      <p:sp>
        <p:nvSpPr>
          <p:cNvPr id="37" name="Espace réservé du texte 4">
            <a:extLst>
              <a:ext uri="{FF2B5EF4-FFF2-40B4-BE49-F238E27FC236}">
                <a16:creationId xmlns:a16="http://schemas.microsoft.com/office/drawing/2014/main" id="{D970C270-B33F-F64B-9B9B-DBC2509E54A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098806" y="2736654"/>
            <a:ext cx="1440000" cy="4896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spcBef>
                <a:spcPts val="0"/>
              </a:spcBef>
              <a:buFontTx/>
              <a:buNone/>
              <a:defRPr sz="1000" b="1" i="0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en fonds</a:t>
            </a:r>
            <a:br>
              <a:rPr lang="fr-CA" dirty="0"/>
            </a:br>
            <a:r>
              <a:rPr lang="fr-CA" dirty="0"/>
              <a:t>de recherche</a:t>
            </a:r>
          </a:p>
        </p:txBody>
      </p:sp>
      <p:sp>
        <p:nvSpPr>
          <p:cNvPr id="38" name="Espace réservé du texte 4">
            <a:extLst>
              <a:ext uri="{FF2B5EF4-FFF2-40B4-BE49-F238E27FC236}">
                <a16:creationId xmlns:a16="http://schemas.microsoft.com/office/drawing/2014/main" id="{A17C34B9-785C-684E-992A-7E7C3C08329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648210" y="2736654"/>
            <a:ext cx="1440000" cy="4896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spcBef>
                <a:spcPts val="0"/>
              </a:spcBef>
              <a:buFontTx/>
              <a:buNone/>
              <a:defRPr sz="1000" b="1" i="0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chaires de</a:t>
            </a:r>
            <a:br>
              <a:rPr lang="fr-CA" dirty="0"/>
            </a:br>
            <a:r>
              <a:rPr lang="fr-CA" dirty="0"/>
              <a:t>recherche</a:t>
            </a:r>
            <a:br>
              <a:rPr lang="fr-CA" dirty="0"/>
            </a:br>
            <a:r>
              <a:rPr lang="fr-CA" dirty="0"/>
              <a:t>du Canada</a:t>
            </a:r>
          </a:p>
        </p:txBody>
      </p:sp>
      <p:sp>
        <p:nvSpPr>
          <p:cNvPr id="39" name="Espace réservé du texte 4">
            <a:extLst>
              <a:ext uri="{FF2B5EF4-FFF2-40B4-BE49-F238E27FC236}">
                <a16:creationId xmlns:a16="http://schemas.microsoft.com/office/drawing/2014/main" id="{725654D6-04D7-2B4B-8B4A-6EE4BCCE20C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0" y="4385866"/>
            <a:ext cx="1440000" cy="489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ctr">
              <a:spcBef>
                <a:spcPts val="0"/>
              </a:spcBef>
              <a:buFontTx/>
              <a:buNone/>
              <a:defRPr sz="1000" b="1" i="0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ententes de </a:t>
            </a:r>
            <a:br>
              <a:rPr lang="fr-CA" dirty="0"/>
            </a:br>
            <a:r>
              <a:rPr lang="fr-CA" dirty="0"/>
              <a:t>partenariat</a:t>
            </a:r>
          </a:p>
        </p:txBody>
      </p:sp>
      <p:sp>
        <p:nvSpPr>
          <p:cNvPr id="40" name="Espace réservé du texte 4">
            <a:extLst>
              <a:ext uri="{FF2B5EF4-FFF2-40B4-BE49-F238E27FC236}">
                <a16:creationId xmlns:a16="http://schemas.microsoft.com/office/drawing/2014/main" id="{48A8093D-B7B5-5E41-9CBC-B505082DF7A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549403" y="4385866"/>
            <a:ext cx="1440000" cy="489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ctr">
              <a:spcBef>
                <a:spcPts val="0"/>
              </a:spcBef>
              <a:buFontTx/>
              <a:buNone/>
              <a:defRPr sz="1000" b="1" i="0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centres de recherches reconnus par le </a:t>
            </a:r>
            <a:br>
              <a:rPr lang="fr-CA" dirty="0"/>
            </a:br>
            <a:r>
              <a:rPr lang="fr-CA" dirty="0"/>
              <a:t>Conseil universitaire</a:t>
            </a:r>
          </a:p>
        </p:txBody>
      </p:sp>
      <p:sp>
        <p:nvSpPr>
          <p:cNvPr id="41" name="Espace réservé du texte 4">
            <a:extLst>
              <a:ext uri="{FF2B5EF4-FFF2-40B4-BE49-F238E27FC236}">
                <a16:creationId xmlns:a16="http://schemas.microsoft.com/office/drawing/2014/main" id="{FB8640DE-BCB3-764A-B952-21E8738B32C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98806" y="4385866"/>
            <a:ext cx="1440000" cy="489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ctr">
              <a:spcBef>
                <a:spcPts val="0"/>
              </a:spcBef>
              <a:buFontTx/>
              <a:buNone/>
              <a:defRPr sz="1000" b="1" i="0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instituts interdisciplinaires</a:t>
            </a:r>
          </a:p>
        </p:txBody>
      </p:sp>
      <p:sp>
        <p:nvSpPr>
          <p:cNvPr id="42" name="Espace réservé du texte 4">
            <a:extLst>
              <a:ext uri="{FF2B5EF4-FFF2-40B4-BE49-F238E27FC236}">
                <a16:creationId xmlns:a16="http://schemas.microsoft.com/office/drawing/2014/main" id="{5AE6DB13-3CD1-744D-926D-D926C1EA6AF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48210" y="4385866"/>
            <a:ext cx="1440000" cy="489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ctr">
              <a:spcBef>
                <a:spcPts val="0"/>
              </a:spcBef>
              <a:buFontTx/>
              <a:buNone/>
              <a:defRPr sz="1000" b="1" i="0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chaires de</a:t>
            </a:r>
            <a:br>
              <a:rPr lang="fr-CA" dirty="0"/>
            </a:br>
            <a:r>
              <a:rPr lang="fr-CA" dirty="0"/>
              <a:t>recherche</a:t>
            </a:r>
            <a:br>
              <a:rPr lang="fr-CA" dirty="0"/>
            </a:br>
            <a:r>
              <a:rPr lang="fr-CA" dirty="0"/>
              <a:t>en partenariat</a:t>
            </a:r>
          </a:p>
        </p:txBody>
      </p:sp>
      <p:sp>
        <p:nvSpPr>
          <p:cNvPr id="43" name="Espace réservé du texte 6">
            <a:extLst>
              <a:ext uri="{FF2B5EF4-FFF2-40B4-BE49-F238E27FC236}">
                <a16:creationId xmlns:a16="http://schemas.microsoft.com/office/drawing/2014/main" id="{11464874-F3BA-AA43-9559-3A87C73E232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5601" y="3437834"/>
            <a:ext cx="2545978" cy="25721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="0" i="0">
                <a:solidFill>
                  <a:schemeClr val="accent6"/>
                </a:solidFill>
                <a:latin typeface="Overpass Light" pitchFamily="2" charset="77"/>
              </a:defRPr>
            </a:lvl1pPr>
            <a:lvl2pPr marL="457200" indent="0"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2pPr>
            <a:lvl3pPr marL="914400" indent="0"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3pPr>
            <a:lvl4pPr marL="1371600" indent="0"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4pPr>
            <a:lvl5pPr marL="1828800" indent="0"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5pPr>
          </a:lstStyle>
          <a:p>
            <a:pPr lvl="0"/>
            <a:r>
              <a:rPr lang="fr-CA" dirty="0"/>
              <a:t>Dernière mise à jour: janvier 2020</a:t>
            </a:r>
            <a:endParaRPr lang="fr-FR" dirty="0"/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BBD30087-BE38-1049-8CC1-441BF3AE53FE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853664" y="4550568"/>
            <a:ext cx="1023854" cy="42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051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A201178-40BC-4546-B76F-053892D5601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16269" y="1713554"/>
            <a:ext cx="6858000" cy="151312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200" baseline="0">
                <a:solidFill>
                  <a:schemeClr val="bg1"/>
                </a:solidFill>
                <a:latin typeface="Overpass" pitchFamily="2" charset="7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CA" dirty="0"/>
              <a:t>Cette page est optionnelle et vous est fournie si vous souhaitez mettre en valeur une citation importante. »</a:t>
            </a:r>
            <a:endParaRPr lang="en-US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D5262DF0-28CE-AA47-AD3D-50B7D82591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6269" y="3563008"/>
            <a:ext cx="6858000" cy="336330"/>
          </a:xfrm>
          <a:prstGeom prst="rect">
            <a:avLst/>
          </a:prstGeom>
        </p:spPr>
        <p:txBody>
          <a:bodyPr lIns="0" tIns="0" rIns="0"/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Nom de l’auteur</a:t>
            </a:r>
            <a:endParaRPr lang="fr-FR" dirty="0"/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5BF68F5D-43BD-5340-A200-033131F3B5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719" y="1713554"/>
            <a:ext cx="570186" cy="672662"/>
          </a:xfrm>
          <a:prstGeom prst="rect">
            <a:avLst/>
          </a:prstGeom>
        </p:spPr>
        <p:txBody>
          <a:bodyPr lIns="0" tIns="0" rIns="0"/>
          <a:lstStyle>
            <a:lvl1pPr marL="0" indent="0" algn="r">
              <a:spcBef>
                <a:spcPts val="0"/>
              </a:spcBef>
              <a:buFontTx/>
              <a:buNone/>
              <a:defRPr sz="3200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r>
              <a:rPr lang="fr-CA" sz="1400" dirty="0"/>
              <a:t>«</a:t>
            </a:r>
            <a:endParaRPr lang="fr-FR" sz="1400" baseline="0" dirty="0">
              <a:solidFill>
                <a:schemeClr val="bg1"/>
              </a:solidFill>
              <a:latin typeface="Overpas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31467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é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e l'élément multimédia 7">
            <a:extLst>
              <a:ext uri="{FF2B5EF4-FFF2-40B4-BE49-F238E27FC236}">
                <a16:creationId xmlns:a16="http://schemas.microsoft.com/office/drawing/2014/main" id="{402A2E66-1F0D-764B-944C-6ABE265D8B1F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1200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64226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ôture - fond rou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73973F-954E-2A4D-A77D-721309C0749F}"/>
              </a:ext>
            </a:extLst>
          </p:cNvPr>
          <p:cNvSpPr/>
          <p:nvPr userDrawn="1"/>
        </p:nvSpPr>
        <p:spPr>
          <a:xfrm>
            <a:off x="0" y="1"/>
            <a:ext cx="9144000" cy="41957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882CD76-590E-2A4D-AD60-91EACAA46C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2999" y="1322627"/>
            <a:ext cx="5551714" cy="188231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buNone/>
              <a:defRPr sz="7000" b="1" baseline="0">
                <a:solidFill>
                  <a:schemeClr val="bg1"/>
                </a:solidFill>
                <a:latin typeface="Overpass" pitchFamily="2" charset="7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CA" dirty="0"/>
              <a:t>Merci</a:t>
            </a:r>
            <a:endParaRPr lang="en-US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C1DA9AF-C97C-B64D-8CBD-521E1ABE3163}"/>
              </a:ext>
            </a:extLst>
          </p:cNvPr>
          <p:cNvCxnSpPr>
            <a:cxnSpLocks/>
          </p:cNvCxnSpPr>
          <p:nvPr userDrawn="1"/>
        </p:nvCxnSpPr>
        <p:spPr>
          <a:xfrm>
            <a:off x="1143000" y="3287493"/>
            <a:ext cx="939800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3F082A54-FB60-3E4B-A93F-51C6479D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2999" y="3345861"/>
            <a:ext cx="5551713" cy="404801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1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Nom de votre unité / Université Laval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16B72415-8D12-434F-90C6-E9C12B0D9B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3000" y="3784783"/>
            <a:ext cx="5551712" cy="31886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 err="1"/>
              <a:t>ulaval.ca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93822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ôture - fond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93DEE9-8202-404A-A9DA-46F2E5237541}"/>
              </a:ext>
            </a:extLst>
          </p:cNvPr>
          <p:cNvSpPr/>
          <p:nvPr userDrawn="1"/>
        </p:nvSpPr>
        <p:spPr>
          <a:xfrm>
            <a:off x="0" y="1"/>
            <a:ext cx="9144000" cy="41957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C17D73C-3F4A-7C4D-B5C2-5D86392132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2999" y="1322627"/>
            <a:ext cx="5551714" cy="188231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buNone/>
              <a:defRPr sz="7000" b="1" baseline="0">
                <a:solidFill>
                  <a:schemeClr val="bg1"/>
                </a:solidFill>
                <a:latin typeface="Overpass" pitchFamily="2" charset="7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CA" dirty="0"/>
              <a:t>Merci</a:t>
            </a:r>
            <a:endParaRPr lang="en-US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3D641910-53FC-6542-A54E-1B78A11529DB}"/>
              </a:ext>
            </a:extLst>
          </p:cNvPr>
          <p:cNvCxnSpPr>
            <a:cxnSpLocks/>
          </p:cNvCxnSpPr>
          <p:nvPr userDrawn="1"/>
        </p:nvCxnSpPr>
        <p:spPr>
          <a:xfrm>
            <a:off x="1143000" y="3287493"/>
            <a:ext cx="939800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C2795C03-8A5B-114C-BB65-0012766DB3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2999" y="3345861"/>
            <a:ext cx="5551713" cy="404801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1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Nom de votre unité / Université Laval</a:t>
            </a: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96801B3B-0C5E-3349-BBAB-DD58CB728D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3000" y="3784783"/>
            <a:ext cx="5551712" cy="31886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 err="1"/>
              <a:t>ulaval.ca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53368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- camp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782BBC7-DA8C-5E48-B220-B524EF95E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191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70F2B13-8461-754B-91B3-C271263EC01A}"/>
              </a:ext>
            </a:extLst>
          </p:cNvPr>
          <p:cNvSpPr/>
          <p:nvPr userDrawn="1"/>
        </p:nvSpPr>
        <p:spPr>
          <a:xfrm>
            <a:off x="0" y="431319"/>
            <a:ext cx="4027251" cy="3356042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A7E7F10-F712-6C48-BFDE-7280E4612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519" y="431319"/>
            <a:ext cx="3370634" cy="1439562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ts val="3000"/>
              </a:lnSpc>
              <a:defRPr sz="3000" b="1" i="0" cap="all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r>
              <a:rPr lang="fr-CA" dirty="0"/>
              <a:t>Modifier le style du titre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CE97C18-5079-7444-BBE1-3A9B8F3A11A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1519" y="1913974"/>
            <a:ext cx="3370634" cy="70857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Overpass" pitchFamily="2" charset="7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CA" dirty="0"/>
              <a:t>Sous-titre (optionnel)</a:t>
            </a:r>
            <a:endParaRPr lang="en-US" dirty="0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0D79E35C-F569-5246-9550-D7EEE884D4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1251" y="2753909"/>
            <a:ext cx="3556000" cy="404801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1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Présenté par Prénom Nom</a:t>
            </a: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80DB1324-5F50-9C4D-9FC1-45FBF27689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251" y="3251199"/>
            <a:ext cx="3556000" cy="404802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Date et lieu</a:t>
            </a:r>
          </a:p>
        </p:txBody>
      </p:sp>
    </p:spTree>
    <p:extLst>
      <p:ext uri="{BB962C8B-B14F-4D97-AF65-F5344CB8AC3E}">
        <p14:creationId xmlns:p14="http://schemas.microsoft.com/office/powerpoint/2010/main" val="306305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- thémat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9">
            <a:extLst>
              <a:ext uri="{FF2B5EF4-FFF2-40B4-BE49-F238E27FC236}">
                <a16:creationId xmlns:a16="http://schemas.microsoft.com/office/drawing/2014/main" id="{670E4151-AAD7-E74E-BF95-C8916C65D67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19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rIns="720000" anchor="ctr" anchorCtr="0"/>
          <a:lstStyle>
            <a:lvl1pPr marL="0" indent="0" algn="r"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177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des matiè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B633BEC7-6B73-7240-8E74-DB83DFB3DB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0400" y="630000"/>
            <a:ext cx="6858000" cy="61729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600" baseline="0">
                <a:solidFill>
                  <a:schemeClr val="accent1"/>
                </a:solidFill>
                <a:latin typeface="Overpass" pitchFamily="2" charset="77"/>
              </a:defRPr>
            </a:lvl1pPr>
          </a:lstStyle>
          <a:p>
            <a:r>
              <a:rPr lang="fr-CA" dirty="0"/>
              <a:t>Table des matières</a:t>
            </a:r>
            <a:endParaRPr lang="fr-FR" dirty="0"/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F7E40222-A09B-3947-B4A6-84F9EE3D4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0400" y="1772027"/>
            <a:ext cx="6858000" cy="124142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aseline="0">
                <a:solidFill>
                  <a:schemeClr val="accent6"/>
                </a:solidFill>
                <a:latin typeface="Overpass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 dirty="0"/>
              <a:t>Modifier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3936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 rou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4486B5C-A7B8-A94D-B61D-71A73E7894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304800"/>
            <a:ext cx="6858000" cy="4521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lnSpc>
                <a:spcPts val="5000"/>
              </a:lnSpc>
              <a:defRPr sz="5000" b="0" i="0" cap="all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r>
              <a:rPr lang="fr-CA" dirty="0"/>
              <a:t>AJOUTER LE Titre </a:t>
            </a:r>
            <a:br>
              <a:rPr lang="fr-CA" dirty="0"/>
            </a:br>
            <a:r>
              <a:rPr lang="fr-CA" dirty="0"/>
              <a:t>de la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4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 gri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A5BDF88-640B-9945-80CA-AB7922D65B3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304800"/>
            <a:ext cx="6858000" cy="4521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lnSpc>
                <a:spcPts val="5000"/>
              </a:lnSpc>
              <a:defRPr sz="5000" b="0" i="0" cap="all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r>
              <a:rPr lang="fr-CA" dirty="0"/>
              <a:t>AJOUTER LE Titre </a:t>
            </a:r>
            <a:br>
              <a:rPr lang="fr-CA" dirty="0"/>
            </a:br>
            <a:r>
              <a:rPr lang="fr-CA" dirty="0"/>
              <a:t>de la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01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 jau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90D6D94-1DBD-A946-A489-E670A1A3E2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304800"/>
            <a:ext cx="6858000" cy="4521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lnSpc>
                <a:spcPts val="5000"/>
              </a:lnSpc>
              <a:defRPr sz="5000" b="0" i="0" cap="all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r>
              <a:rPr lang="fr-CA" dirty="0"/>
              <a:t>AJOUTER LE Titre </a:t>
            </a:r>
            <a:br>
              <a:rPr lang="fr-CA" dirty="0"/>
            </a:br>
            <a:r>
              <a:rPr lang="fr-CA" dirty="0"/>
              <a:t>de la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928B9E-E18F-5243-865D-D08488133E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304800"/>
            <a:ext cx="6858000" cy="4521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lnSpc>
                <a:spcPts val="5000"/>
              </a:lnSpc>
              <a:defRPr sz="5000" b="0" i="0" kern="1000" cap="all" baseline="0">
                <a:solidFill>
                  <a:schemeClr val="accent6"/>
                </a:solidFill>
                <a:latin typeface="Overpass" pitchFamily="2" charset="77"/>
              </a:defRPr>
            </a:lvl1pPr>
          </a:lstStyle>
          <a:p>
            <a:r>
              <a:rPr lang="fr-CA" dirty="0"/>
              <a:t>AJOUTER LE Titre </a:t>
            </a:r>
            <a:br>
              <a:rPr lang="fr-CA" dirty="0"/>
            </a:br>
            <a:r>
              <a:rPr lang="fr-CA" dirty="0"/>
              <a:t>de la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207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emf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em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.emf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CBBB9BF-5A45-F643-8A56-96581938007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4195762"/>
            <a:ext cx="9144000" cy="94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8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19" r:id="rId2"/>
    <p:sldLayoutId id="2147483726" r:id="rId3"/>
    <p:sldLayoutId id="214748373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775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E684F69-4C44-3C4C-B1AF-4AEE6FC3A5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53664" y="4550568"/>
            <a:ext cx="1023854" cy="42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489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33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C5BDC02-56D1-464C-91DF-C4AD1532463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853664" y="4550568"/>
            <a:ext cx="1023854" cy="42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3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1" r:id="rId2"/>
    <p:sldLayoutId id="2147483732" r:id="rId3"/>
    <p:sldLayoutId id="2147483733" r:id="rId4"/>
    <p:sldLayoutId id="2147483728" r:id="rId5"/>
    <p:sldLayoutId id="214748372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4BCEBAA-5D4B-A349-A779-FFB07C5EB6B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848599" y="4548957"/>
            <a:ext cx="1032934" cy="42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87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60C3DDD-971B-7340-822F-06C07A978D2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853664" y="4550568"/>
            <a:ext cx="1023854" cy="42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20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D1499-EC6F-D348-9192-DFBE9C48591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853664" y="4550568"/>
            <a:ext cx="1023854" cy="42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0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2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91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694" r:id="rId2"/>
    <p:sldLayoutId id="214748368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6EC8250-ECE1-6841-8CAB-A730E73D14E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195762"/>
            <a:ext cx="9144000" cy="94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75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hyperlink" Target="http://happygitwithr.com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80/10691898.2020.1848485" TargetMode="External"/><Relationship Id="rId2" Type="http://schemas.openxmlformats.org/officeDocument/2006/relationships/hyperlink" Target="https://rundel.github.io/ghclass/articles/ghclass.html" TargetMode="Externa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BE3BB7-AEB0-3949-8FDC-2356ADD20364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sz="4400" dirty="0" err="1"/>
              <a:t>RStudio</a:t>
            </a:r>
            <a:r>
              <a:rPr lang="fr-CA" sz="4400" dirty="0"/>
              <a:t> et GitHub: travail collaboratif</a:t>
            </a:r>
            <a:endParaRPr lang="fr-FR" sz="4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481BF5-CABF-6D45-A142-107414F3CA6E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 lIns="0" tIns="0" rIns="0" bIns="0" anchor="t"/>
          <a:lstStyle/>
          <a:p>
            <a:r>
              <a:rPr lang="fr-FR" sz="2400" dirty="0">
                <a:latin typeface="Overpass"/>
              </a:rPr>
              <a:t>Café (bio)statistique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6382D3-F3EF-E84D-B888-D6E417FB539B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/>
              <a:t>Aurélien Nicosia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2D62DA1-213C-5840-9136-ED389F211D94}"/>
              </a:ext>
            </a:extLst>
          </p:cNvPr>
          <p:cNvSpPr>
            <a:spLocks noGrp="1"/>
          </p:cNvSpPr>
          <p:nvPr>
            <p:ph type="body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FR" dirty="0"/>
              <a:t>7 février 2025</a:t>
            </a:r>
          </a:p>
        </p:txBody>
      </p:sp>
    </p:spTree>
    <p:extLst>
      <p:ext uri="{BB962C8B-B14F-4D97-AF65-F5344CB8AC3E}">
        <p14:creationId xmlns:p14="http://schemas.microsoft.com/office/powerpoint/2010/main" val="2835026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C3B64-9CB1-FC04-759E-630DD904E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6655A91E-F672-272B-0085-268A38969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9341"/>
            <a:ext cx="6088566" cy="3424817"/>
          </a:xfrm>
          <a:prstGeom prst="rect">
            <a:avLst/>
          </a:prstGeom>
          <a:noFill/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A3C9BD0-DF54-044D-F383-9065CAECA3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75601" y="2080800"/>
            <a:ext cx="2545978" cy="2256422"/>
          </a:xfrm>
        </p:spPr>
        <p:txBody>
          <a:bodyPr/>
          <a:lstStyle/>
          <a:p>
            <a:r>
              <a:rPr lang="en-US" dirty="0"/>
              <a:t>On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choisir</a:t>
            </a:r>
            <a:r>
              <a:rPr lang="en-US" dirty="0"/>
              <a:t> un </a:t>
            </a:r>
            <a:r>
              <a:rPr lang="en-US" dirty="0" err="1"/>
              <a:t>dépôt</a:t>
            </a:r>
            <a:r>
              <a:rPr lang="en-US" dirty="0"/>
              <a:t> </a:t>
            </a:r>
            <a:r>
              <a:rPr lang="en-US" dirty="0" err="1"/>
              <a:t>spécifique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6E1C2A-8167-3CB6-E3BF-0223471BA9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5944" y="1478280"/>
            <a:ext cx="2480678" cy="40018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66429C-A3D7-0745-E8E1-B7557894EBF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75944" y="630000"/>
            <a:ext cx="2480678" cy="848280"/>
          </a:xfrm>
        </p:spPr>
        <p:txBody>
          <a:bodyPr>
            <a:normAutofit/>
          </a:bodyPr>
          <a:lstStyle/>
          <a:p>
            <a:r>
              <a:rPr lang="fr-CA" sz="2000" dirty="0"/>
              <a:t>Comment allons-nous utiliser Git et GitHub?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67BF94-7EAC-52E3-A266-AE1262AE3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59340"/>
            <a:ext cx="6088566" cy="342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61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7F43B-DE98-0285-7436-4673EE8E7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0D7CA1E7-E59E-B4B8-82BB-FFE81B99B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9341"/>
            <a:ext cx="6088566" cy="3424817"/>
          </a:xfrm>
          <a:prstGeom prst="rect">
            <a:avLst/>
          </a:prstGeom>
          <a:noFill/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6F6451B-8CCF-DA33-2694-464AA308A7C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75601" y="2080800"/>
            <a:ext cx="2545978" cy="2256422"/>
          </a:xfrm>
        </p:spPr>
        <p:txBody>
          <a:bodyPr/>
          <a:lstStyle/>
          <a:p>
            <a:r>
              <a:rPr lang="fr-CA" dirty="0"/>
              <a:t>On peut </a:t>
            </a:r>
            <a:r>
              <a:rPr lang="fr-CA" b="1" dirty="0"/>
              <a:t>cloner</a:t>
            </a:r>
            <a:r>
              <a:rPr lang="fr-CA" dirty="0"/>
              <a:t> le dépôt sur notre ordinateur, en local, directement dans </a:t>
            </a:r>
            <a:r>
              <a:rPr lang="fr-CA" dirty="0" err="1"/>
              <a:t>RStudio</a:t>
            </a:r>
            <a:r>
              <a:rPr lang="fr-CA" dirty="0"/>
              <a:t> via un </a:t>
            </a:r>
            <a:r>
              <a:rPr lang="fr-CA" b="1" dirty="0"/>
              <a:t>projet</a:t>
            </a:r>
            <a:r>
              <a:rPr lang="fr-CA" dirty="0"/>
              <a:t> R</a:t>
            </a:r>
            <a:endParaRPr lang="en-US" dirty="0"/>
          </a:p>
          <a:p>
            <a:r>
              <a:rPr lang="en-US" dirty="0"/>
              <a:t>Tout </a:t>
            </a:r>
            <a:r>
              <a:rPr lang="en-US" dirty="0" err="1"/>
              <a:t>changement</a:t>
            </a:r>
            <a:r>
              <a:rPr lang="en-US" dirty="0"/>
              <a:t> au code </a:t>
            </a:r>
            <a:r>
              <a:rPr lang="en-US" dirty="0" err="1"/>
              <a:t>n’affectera</a:t>
            </a:r>
            <a:r>
              <a:rPr lang="en-US" dirty="0"/>
              <a:t> pas le </a:t>
            </a:r>
            <a:r>
              <a:rPr lang="en-US" dirty="0" err="1"/>
              <a:t>dépôt</a:t>
            </a:r>
            <a:r>
              <a:rPr lang="en-US" dirty="0"/>
              <a:t> dans GitHub.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D12672E6-E277-83B2-FF1D-C8BF0EBA2A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5944" y="1478280"/>
            <a:ext cx="2480678" cy="40018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98A7F8B-104E-896D-3C00-6C25248A24E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75944" y="630000"/>
            <a:ext cx="2480678" cy="848280"/>
          </a:xfrm>
        </p:spPr>
        <p:txBody>
          <a:bodyPr>
            <a:normAutofit/>
          </a:bodyPr>
          <a:lstStyle/>
          <a:p>
            <a:r>
              <a:rPr lang="fr-CA" sz="2000" dirty="0"/>
              <a:t>Comment allons-nous utiliser Git et GitHub?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5678530-9EEF-18AC-5368-B699E998B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59340"/>
            <a:ext cx="6088566" cy="342481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328AC42-4D99-16A3-F8F5-EAADCB58FE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7448" y="797241"/>
            <a:ext cx="6309360" cy="354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91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914D5-64E1-E6C5-1DC8-4E7A4F248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04DEB890-610B-80E4-2DBF-CF792948A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9341"/>
            <a:ext cx="6088566" cy="3424817"/>
          </a:xfrm>
          <a:prstGeom prst="rect">
            <a:avLst/>
          </a:prstGeom>
          <a:noFill/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5C5A951-F5C8-8A8D-FC0E-D283D0B741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75601" y="2080800"/>
            <a:ext cx="2545978" cy="2256422"/>
          </a:xfrm>
        </p:spPr>
        <p:txBody>
          <a:bodyPr/>
          <a:lstStyle/>
          <a:p>
            <a:r>
              <a:rPr lang="en-US" dirty="0"/>
              <a:t>On </a:t>
            </a:r>
            <a:r>
              <a:rPr lang="en-US" dirty="0" err="1"/>
              <a:t>peux</a:t>
            </a:r>
            <a:r>
              <a:rPr lang="en-US" dirty="0"/>
              <a:t> </a:t>
            </a:r>
            <a:r>
              <a:rPr lang="en-US" dirty="0" err="1"/>
              <a:t>valider</a:t>
            </a:r>
            <a:r>
              <a:rPr lang="en-US" dirty="0"/>
              <a:t>/</a:t>
            </a:r>
            <a:r>
              <a:rPr lang="en-US" dirty="0" err="1"/>
              <a:t>enregistrer</a:t>
            </a:r>
            <a:r>
              <a:rPr lang="en-US" dirty="0"/>
              <a:t> (</a:t>
            </a:r>
            <a:r>
              <a:rPr lang="en-US" b="1" dirty="0"/>
              <a:t>commit</a:t>
            </a:r>
            <a:r>
              <a:rPr lang="en-US" dirty="0"/>
              <a:t>) un </a:t>
            </a:r>
            <a:r>
              <a:rPr lang="en-US" dirty="0" err="1"/>
              <a:t>changement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local</a:t>
            </a:r>
          </a:p>
          <a:p>
            <a:r>
              <a:rPr lang="en-US" dirty="0"/>
              <a:t>On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pousser</a:t>
            </a:r>
            <a:r>
              <a:rPr lang="en-US" dirty="0"/>
              <a:t>/</a:t>
            </a:r>
            <a:r>
              <a:rPr lang="en-US" dirty="0" err="1"/>
              <a:t>envoyer</a:t>
            </a:r>
            <a:r>
              <a:rPr lang="en-US" dirty="0"/>
              <a:t> (</a:t>
            </a:r>
            <a:r>
              <a:rPr lang="en-US" b="1" dirty="0"/>
              <a:t>push</a:t>
            </a:r>
            <a:r>
              <a:rPr lang="en-US" dirty="0"/>
              <a:t>) </a:t>
            </a:r>
            <a:r>
              <a:rPr lang="en-US" dirty="0" err="1"/>
              <a:t>notre</a:t>
            </a:r>
            <a:r>
              <a:rPr lang="en-US" dirty="0"/>
              <a:t> </a:t>
            </a:r>
            <a:r>
              <a:rPr lang="en-US" dirty="0" err="1"/>
              <a:t>dépôt</a:t>
            </a:r>
            <a:r>
              <a:rPr lang="en-US" dirty="0"/>
              <a:t> sur GitHub</a:t>
            </a:r>
          </a:p>
          <a:p>
            <a:r>
              <a:rPr lang="en-US" dirty="0"/>
              <a:t>On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tirer</a:t>
            </a:r>
            <a:r>
              <a:rPr lang="en-US" dirty="0"/>
              <a:t> (</a:t>
            </a:r>
            <a:r>
              <a:rPr lang="en-US" b="1" dirty="0"/>
              <a:t>pull</a:t>
            </a:r>
            <a:r>
              <a:rPr lang="en-US" dirty="0"/>
              <a:t>) un </a:t>
            </a:r>
            <a:r>
              <a:rPr lang="en-US" dirty="0" err="1"/>
              <a:t>dépôt</a:t>
            </a:r>
            <a:r>
              <a:rPr lang="en-US" dirty="0"/>
              <a:t> pour le modifier </a:t>
            </a:r>
            <a:r>
              <a:rPr lang="en-US" dirty="0" err="1"/>
              <a:t>en</a:t>
            </a:r>
            <a:r>
              <a:rPr lang="en-US" dirty="0"/>
              <a:t> local dans RStudio</a:t>
            </a:r>
          </a:p>
          <a:p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20DF409-9943-541B-05C5-F055C4AE748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5944" y="1478280"/>
            <a:ext cx="2480678" cy="40018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8B11E7-7C20-1CB6-5BE1-7884223962D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75944" y="630000"/>
            <a:ext cx="2480678" cy="848280"/>
          </a:xfrm>
        </p:spPr>
        <p:txBody>
          <a:bodyPr>
            <a:normAutofit/>
          </a:bodyPr>
          <a:lstStyle/>
          <a:p>
            <a:r>
              <a:rPr lang="fr-CA" sz="2000" dirty="0"/>
              <a:t>Comment allons-nous utiliser Git et GitHub?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9A41896-0D63-C424-72FA-7F067A8A7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59340"/>
            <a:ext cx="6088566" cy="342481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27D2E04-4BD1-F721-F4F5-0F65DC7307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7448" y="797241"/>
            <a:ext cx="6309360" cy="354901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7A152B4-491A-A61D-15DE-1D064FB0A9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73968" y="742948"/>
            <a:ext cx="6502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72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0EBDA-D420-ACE4-F244-4406BD470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2DFD25-816D-DCE5-1050-B0818066B46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Astuces Git et GitHub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E9358F-D528-C0BE-F451-CB576B9C041E}"/>
              </a:ext>
            </a:extLst>
          </p:cNvPr>
          <p:cNvSpPr>
            <a:spLocks noGrp="1"/>
          </p:cNvSpPr>
          <p:nvPr>
            <p:ph type="body" sz="quarter" idx="16"/>
            <p:custDataLst>
              <p:tags r:id="rId2"/>
            </p:custDataLst>
          </p:nvPr>
        </p:nvSpPr>
        <p:spPr>
          <a:xfrm>
            <a:off x="1042174" y="1717834"/>
            <a:ext cx="7410450" cy="2177708"/>
          </a:xfrm>
        </p:spPr>
        <p:txBody>
          <a:bodyPr lIns="0" tIns="0" rIns="0" bIns="0"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CA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Il y a beaucoup de commandes git (et très peu de gens les connaissent toutes). 99 % du temps, vous utiliserez git pour ajouter (</a:t>
            </a:r>
            <a:r>
              <a:rPr lang="fr-CA" b="1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clone</a:t>
            </a:r>
            <a:r>
              <a:rPr lang="fr-CA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), valider (</a:t>
            </a:r>
            <a:r>
              <a:rPr lang="fr-CA" b="1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commit</a:t>
            </a:r>
            <a:r>
              <a:rPr lang="fr-CA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), pousser (</a:t>
            </a:r>
            <a:r>
              <a:rPr lang="fr-CA" b="1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push</a:t>
            </a:r>
            <a:r>
              <a:rPr lang="fr-CA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) et tirer (</a:t>
            </a:r>
            <a:r>
              <a:rPr lang="fr-CA" b="1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pull</a:t>
            </a:r>
            <a:r>
              <a:rPr lang="fr-CA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CA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Nous ferons tout ce dont nous en besoin autour de Git et GitHub dans </a:t>
            </a:r>
            <a:r>
              <a:rPr lang="fr-CA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RStudio</a:t>
            </a:r>
            <a:r>
              <a:rPr lang="fr-CA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 directement (pour les récalcitrants: Il existe une excellente ressource pour travailler avec git et R : </a:t>
            </a:r>
            <a:r>
              <a:rPr lang="fr-CA" b="0" i="0" u="none" strike="noStrike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happygitwithr.com</a:t>
            </a:r>
            <a:r>
              <a:rPr lang="fr-CA" u="none" strike="noStrike" dirty="0">
                <a:solidFill>
                  <a:schemeClr val="tx1"/>
                </a:solidFill>
                <a:latin typeface="Source Sans Pro" panose="020B0503030403020204" pitchFamily="34" charset="0"/>
              </a:rPr>
              <a:t>)</a:t>
            </a:r>
          </a:p>
          <a:p>
            <a:endParaRPr lang="fr-CA" dirty="0">
              <a:solidFill>
                <a:schemeClr val="tx1"/>
              </a:solidFill>
            </a:endParaRPr>
          </a:p>
          <a:p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8F5F757-1A57-FA56-46EE-F0416422E9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6574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1D2644-8C88-DBC2-8018-806CBDD5E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Démonstration avec </a:t>
            </a:r>
            <a:r>
              <a:rPr lang="fr-CA" dirty="0" err="1"/>
              <a:t>RStudio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1F1D4F-F958-EF62-FE7F-8F7A7CE138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CA" dirty="0"/>
              <a:t>Adresse HTTPS du repo que l’on veux cloner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4ABEDD-0CE8-1852-5DFB-20F5B088F87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D8BC412-3354-5EEE-D0CF-F83B50A97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56" y="1502014"/>
            <a:ext cx="8102424" cy="344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53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9FF409-7114-E943-8F33-1E11D6F1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Dans </a:t>
            </a:r>
            <a:r>
              <a:rPr lang="fr-CA" dirty="0" err="1"/>
              <a:t>RStudio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7AA6FA-396F-AB83-64FA-8EF722F33E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CA" dirty="0"/>
              <a:t>On commence un nouveau projet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9870E6-7B6A-A1A2-7265-9F9F20ADDB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C9D2922-99F5-FB9B-BD9D-F6952AEF4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" y="1905735"/>
            <a:ext cx="3378374" cy="240677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29E2B25-A3E2-9692-1CC6-F0C25F5B9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369" y="1905735"/>
            <a:ext cx="3333921" cy="2406774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75D51CCF-0263-B293-0B5A-A74706ABB796}"/>
              </a:ext>
            </a:extLst>
          </p:cNvPr>
          <p:cNvSpPr/>
          <p:nvPr/>
        </p:nvSpPr>
        <p:spPr>
          <a:xfrm>
            <a:off x="4145280" y="2773680"/>
            <a:ext cx="1168400" cy="4673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68328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B08892-D928-A41B-5EEE-B32D06CA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On clone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005424-B3E4-9E31-2DF1-458B28901F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CA" dirty="0"/>
              <a:t>On colle l’adresse HTTPS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AF697C-D7C1-7669-34AE-3345B779473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3C9CB60-2A75-CC0F-5DE4-8349D7B9E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752" y="1605279"/>
            <a:ext cx="4734495" cy="340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26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7A838B-53F1-A050-FCBE-976E69C9D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Fonctionnement </a:t>
            </a:r>
            <a:r>
              <a:rPr lang="fr-CA" dirty="0" err="1"/>
              <a:t>RStudio</a:t>
            </a:r>
            <a:r>
              <a:rPr lang="fr-CA" dirty="0"/>
              <a:t> et GitHub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CB6EFF-EE19-E23A-F3E9-B6AD43E164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CA" dirty="0"/>
              <a:t>Tout se passe dans l’onglet Git (volet en haut à droite)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D430D3D-74D9-5BCD-EB49-176E04D9FB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66FFB6D-1BC6-D827-5322-7CB268E32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609" y="1695602"/>
            <a:ext cx="5629498" cy="249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78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F14F5-57A7-A751-FE41-A9F5D1B85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Commit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B18648-9AEB-BA80-3020-F038284B9B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12696" y="1127760"/>
            <a:ext cx="7411048" cy="374290"/>
          </a:xfrm>
        </p:spPr>
        <p:txBody>
          <a:bodyPr/>
          <a:lstStyle/>
          <a:p>
            <a:r>
              <a:rPr lang="fr-CA" dirty="0"/>
              <a:t>J’ai ajouté un script R dans le dossier. On appuie sur commit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011569-4F5C-6341-D946-8ADB03E802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CB490F4-FE4A-0894-78C7-2B12AD8EA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322" y="1502050"/>
            <a:ext cx="5454222" cy="344321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4FDC80D-FC70-E6A3-2C3E-2B29C7991A88}"/>
              </a:ext>
            </a:extLst>
          </p:cNvPr>
          <p:cNvSpPr txBox="1"/>
          <p:nvPr/>
        </p:nvSpPr>
        <p:spPr>
          <a:xfrm>
            <a:off x="5008880" y="2134801"/>
            <a:ext cx="1314462" cy="2616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CA" sz="1700" b="1" dirty="0">
                <a:solidFill>
                  <a:srgbClr val="C00000"/>
                </a:solidFill>
                <a:latin typeface="Overpass Light" pitchFamily="2" charset="77"/>
              </a:rPr>
              <a:t>ÉCRIRE DÉTAIL</a:t>
            </a:r>
          </a:p>
        </p:txBody>
      </p:sp>
    </p:spTree>
    <p:extLst>
      <p:ext uri="{BB962C8B-B14F-4D97-AF65-F5344CB8AC3E}">
        <p14:creationId xmlns:p14="http://schemas.microsoft.com/office/powerpoint/2010/main" val="3057997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EF4628-713E-19C0-29FB-3A96A9C7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Commit (suite)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EB6E61-DDF6-124F-AD1B-8C1F463B4E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CA" dirty="0"/>
              <a:t>On appuie sur le bouton commit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237E6F-30BD-0BD9-499C-23222F87F3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5157ADC-ECB9-2F24-4F29-7EA99EA33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82" y="1508400"/>
            <a:ext cx="6515435" cy="289574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8458FF7-0BE2-382C-BCB1-72569A5BC242}"/>
              </a:ext>
            </a:extLst>
          </p:cNvPr>
          <p:cNvSpPr txBox="1"/>
          <p:nvPr/>
        </p:nvSpPr>
        <p:spPr>
          <a:xfrm>
            <a:off x="1798320" y="4543980"/>
            <a:ext cx="5204951" cy="2616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CA" sz="1700" dirty="0">
                <a:solidFill>
                  <a:schemeClr val="accent6"/>
                </a:solidFill>
                <a:latin typeface="Overpass Light" pitchFamily="2" charset="77"/>
              </a:rPr>
              <a:t>A cette étape: modification enregistrée en </a:t>
            </a:r>
            <a:r>
              <a:rPr lang="fr-CA" sz="1700" b="1" dirty="0">
                <a:solidFill>
                  <a:schemeClr val="accent6"/>
                </a:solidFill>
                <a:latin typeface="Overpass Light" pitchFamily="2" charset="77"/>
              </a:rPr>
              <a:t>local seulement</a:t>
            </a:r>
          </a:p>
        </p:txBody>
      </p:sp>
    </p:spTree>
    <p:extLst>
      <p:ext uri="{BB962C8B-B14F-4D97-AF65-F5344CB8AC3E}">
        <p14:creationId xmlns:p14="http://schemas.microsoft.com/office/powerpoint/2010/main" val="325398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6646B4-C4F5-1A49-BA97-8A8BC1241132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Plan de la 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A5ACFCD-C1FD-4D49-89F8-947B91675B06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040400" y="1772027"/>
            <a:ext cx="6858000" cy="249273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Objectif de l’atelier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Fonctionnement de </a:t>
            </a:r>
            <a:r>
              <a:rPr lang="fr-FR" dirty="0" err="1"/>
              <a:t>Gihub</a:t>
            </a:r>
            <a:r>
              <a:rPr lang="fr-FR" dirty="0"/>
              <a:t> avec </a:t>
            </a:r>
            <a:r>
              <a:rPr lang="fr-FR" dirty="0" err="1"/>
              <a:t>RStudio</a:t>
            </a:r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Workflow collaboratif de base avec </a:t>
            </a:r>
            <a:r>
              <a:rPr lang="fr-CA" dirty="0" err="1"/>
              <a:t>RStudio</a:t>
            </a:r>
            <a:r>
              <a:rPr lang="fr-CA" dirty="0"/>
              <a:t> et GitHub (individuel)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Collaborer avec plusieurs contributeurs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7637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033AE3-0D22-6D19-154F-2BD37FA10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Push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C530E1-5A59-7DD7-162B-64A7256916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F38525-D87B-442C-347F-7E0EC541F0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F973D12-3A1C-2172-4F8C-2B9E2A592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" y="1918849"/>
            <a:ext cx="3916212" cy="171596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1D52A35-6175-236E-664B-003875549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6" y="1695601"/>
            <a:ext cx="4153154" cy="2189680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CBEB300B-9617-C537-9B17-8CE5548933C5}"/>
              </a:ext>
            </a:extLst>
          </p:cNvPr>
          <p:cNvSpPr/>
          <p:nvPr/>
        </p:nvSpPr>
        <p:spPr>
          <a:xfrm>
            <a:off x="4206240" y="2712720"/>
            <a:ext cx="653796" cy="2667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B8229A5-9421-AD7E-C93D-834E20B3AB17}"/>
              </a:ext>
            </a:extLst>
          </p:cNvPr>
          <p:cNvSpPr txBox="1"/>
          <p:nvPr/>
        </p:nvSpPr>
        <p:spPr>
          <a:xfrm>
            <a:off x="1798320" y="4543980"/>
            <a:ext cx="5206554" cy="2616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CA" sz="1700" dirty="0">
                <a:solidFill>
                  <a:schemeClr val="accent6"/>
                </a:solidFill>
                <a:latin typeface="Overpass Light" pitchFamily="2" charset="77"/>
              </a:rPr>
              <a:t>A cette étape: modification enregistrée en ligne sur GitHub</a:t>
            </a:r>
            <a:endParaRPr lang="fr-CA" sz="1700" b="1" dirty="0">
              <a:solidFill>
                <a:schemeClr val="accent6"/>
              </a:solidFill>
              <a:latin typeface="Overpas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77867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8D2E54-A351-64A1-E623-15748032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 votre tour de jouer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631D9C-FB88-C361-FEEF-FD931DCFE6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048783-6EC5-3A2B-7777-B4BF0125AC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CA" dirty="0"/>
              <a:t>Effectuer le laboratoire : </a:t>
            </a:r>
            <a:r>
              <a:rPr lang="fr-CA" dirty="0" err="1"/>
              <a:t>Lab</a:t>
            </a:r>
            <a:r>
              <a:rPr lang="fr-CA" dirty="0"/>
              <a:t> introduction à GitHub avec </a:t>
            </a:r>
            <a:r>
              <a:rPr lang="fr-CA" dirty="0" err="1"/>
              <a:t>RStudio</a:t>
            </a:r>
            <a:r>
              <a:rPr lang="fr-CA" dirty="0"/>
              <a:t> en individuel</a:t>
            </a:r>
          </a:p>
          <a:p>
            <a:endParaRPr lang="fr-CA" dirty="0"/>
          </a:p>
          <a:p>
            <a:r>
              <a:rPr lang="fr-CA" dirty="0"/>
              <a:t>Liliane et moi-même allons passer pour vous aider au besoin</a:t>
            </a:r>
          </a:p>
        </p:txBody>
      </p:sp>
    </p:spTree>
    <p:extLst>
      <p:ext uri="{BB962C8B-B14F-4D97-AF65-F5344CB8AC3E}">
        <p14:creationId xmlns:p14="http://schemas.microsoft.com/office/powerpoint/2010/main" val="827960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F5C9BA-9782-97D9-0F47-7A6039272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Seul c’est bien mais à plusieurs c’est mieux!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1B58B3-5565-9806-0D58-9617D8A3547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55FF93-7075-DEAE-6D5B-E5820B1C38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CA" dirty="0"/>
              <a:t>Vous êtes maintenant en mesure de travailler seul dans GitHub. </a:t>
            </a:r>
          </a:p>
          <a:p>
            <a:endParaRPr lang="fr-CA" dirty="0"/>
          </a:p>
          <a:p>
            <a:r>
              <a:rPr lang="fr-CA" dirty="0"/>
              <a:t>Vous pouvez donc créer des dépôts dans votre compte GitHub, travailler en local et pousser puis partager à la planète entière</a:t>
            </a:r>
          </a:p>
          <a:p>
            <a:endParaRPr lang="fr-CA" dirty="0"/>
          </a:p>
          <a:p>
            <a:r>
              <a:rPr lang="fr-CA" dirty="0"/>
              <a:t>Que se passe t-il si vous deviez travailler à plusieurs?</a:t>
            </a:r>
          </a:p>
        </p:txBody>
      </p:sp>
    </p:spTree>
    <p:extLst>
      <p:ext uri="{BB962C8B-B14F-4D97-AF65-F5344CB8AC3E}">
        <p14:creationId xmlns:p14="http://schemas.microsoft.com/office/powerpoint/2010/main" val="4099044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0EFFF-7337-2B6C-EDE8-C2E82CB5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Concept clé pour collaborer sur GitHub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861F50-8005-2F29-0F8F-BE3CDC8A21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CA" dirty="0"/>
              <a:t>Les branches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965A3661-7B98-0C9E-D6AD-8787AB72C2B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CA" dirty="0"/>
              <a:t>Une branche est une version parallèle du projet.</a:t>
            </a:r>
          </a:p>
          <a:p>
            <a:r>
              <a:rPr lang="fr-CA" dirty="0"/>
              <a:t>Elle permet d'expérimenter ou d'ajouter des fonctionnalités sans impacter la version principale.</a:t>
            </a:r>
          </a:p>
          <a:p>
            <a:r>
              <a:rPr lang="fr-CA" dirty="0"/>
              <a:t>Exemple :</a:t>
            </a:r>
          </a:p>
          <a:p>
            <a:pPr lvl="1"/>
            <a:r>
              <a:rPr lang="fr-CA" i="1" dirty="0"/>
              <a:t>main</a:t>
            </a:r>
            <a:r>
              <a:rPr lang="fr-CA" dirty="0"/>
              <a:t> : version stable du projet</a:t>
            </a:r>
          </a:p>
          <a:p>
            <a:pPr lvl="1"/>
            <a:r>
              <a:rPr lang="fr-CA" i="1" dirty="0" err="1"/>
              <a:t>feature</a:t>
            </a:r>
            <a:r>
              <a:rPr lang="fr-CA" i="1" dirty="0"/>
              <a:t>-nouvelle-fonction</a:t>
            </a:r>
            <a:r>
              <a:rPr lang="fr-CA" dirty="0"/>
              <a:t> : branche pour une nouvelle fonctionnalité.</a:t>
            </a:r>
          </a:p>
          <a:p>
            <a:pPr marL="0" indent="0">
              <a:buNone/>
            </a:pPr>
            <a:r>
              <a:rPr lang="fr-CA" dirty="0"/>
              <a:t>💡 Bonne pratique : Toujours créer une branche pour une modification et éviter de travailler directement sur </a:t>
            </a:r>
            <a:r>
              <a:rPr lang="fr-CA" i="1" dirty="0"/>
              <a:t>main</a:t>
            </a:r>
            <a:r>
              <a:rPr lang="fr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3181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2A047-198A-C9FE-727C-233C91795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83C5B-CE4F-A90F-7F32-8E40A693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Concept clé pour collaborer sur GitHub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C272D5-EA08-F80E-7B7A-C0B0640CD6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CA" dirty="0"/>
              <a:t>Les Pull </a:t>
            </a:r>
            <a:r>
              <a:rPr lang="fr-CA" dirty="0" err="1"/>
              <a:t>Request</a:t>
            </a:r>
            <a:endParaRPr lang="fr-CA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5DAEE30-0F85-3848-C407-C60E87A87A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41400" y="1677601"/>
            <a:ext cx="7410450" cy="2177708"/>
          </a:xfrm>
        </p:spPr>
        <p:txBody>
          <a:bodyPr/>
          <a:lstStyle/>
          <a:p>
            <a:r>
              <a:rPr lang="fr-CA" dirty="0"/>
              <a:t>Une Pull </a:t>
            </a:r>
            <a:r>
              <a:rPr lang="fr-CA" dirty="0" err="1"/>
              <a:t>Request</a:t>
            </a:r>
            <a:r>
              <a:rPr lang="fr-CA" dirty="0"/>
              <a:t> (PR) est une demande de fusion d'une branche dans une autre.</a:t>
            </a:r>
          </a:p>
          <a:p>
            <a:r>
              <a:rPr lang="fr-CA" dirty="0"/>
              <a:t>Elle permet aux autres membres de :</a:t>
            </a:r>
          </a:p>
          <a:p>
            <a:pPr lvl="1"/>
            <a:r>
              <a:rPr lang="fr-CA" dirty="0"/>
              <a:t>Relire le code.</a:t>
            </a:r>
          </a:p>
          <a:p>
            <a:pPr lvl="1"/>
            <a:r>
              <a:rPr lang="fr-CA" dirty="0"/>
              <a:t>Commenter ou demander des modifications.</a:t>
            </a:r>
          </a:p>
          <a:p>
            <a:pPr lvl="1"/>
            <a:r>
              <a:rPr lang="fr-CA" dirty="0"/>
              <a:t>Valider avant d’intégrer les changements</a:t>
            </a:r>
          </a:p>
          <a:p>
            <a:r>
              <a:rPr lang="fr-CA" dirty="0"/>
              <a:t>Exemple :Développeur A propose une PR pour ajouter une nouvelle fonctionnalité. Développeur B la relit et demande des ajustements avant validation.</a:t>
            </a:r>
          </a:p>
          <a:p>
            <a:pPr marL="0" indent="0">
              <a:buNone/>
            </a:pPr>
            <a:r>
              <a:rPr lang="fr-CA" dirty="0"/>
              <a:t>💡 Bonne pratique : Toujours faire une PR avant de fusionner des modifications.</a:t>
            </a:r>
          </a:p>
        </p:txBody>
      </p:sp>
    </p:spTree>
    <p:extLst>
      <p:ext uri="{BB962C8B-B14F-4D97-AF65-F5344CB8AC3E}">
        <p14:creationId xmlns:p14="http://schemas.microsoft.com/office/powerpoint/2010/main" val="2947216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27DA1-F58A-46F2-1817-BF40D5810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287165-372D-37F7-1518-D531FF84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Concept clé pour collaborer sur GitHub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AAAA54-3A73-4D5A-3144-CF4FD2C918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CA" dirty="0"/>
              <a:t>Le Merge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C1132A43-5E00-2555-A79E-9FF64ED49B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41400" y="1677601"/>
            <a:ext cx="7410450" cy="2177708"/>
          </a:xfrm>
        </p:spPr>
        <p:txBody>
          <a:bodyPr/>
          <a:lstStyle/>
          <a:p>
            <a:r>
              <a:rPr lang="fr-CA" dirty="0"/>
              <a:t>Une fois la PR validée, on merge (fusionne) la branche avec la branche principale (main).</a:t>
            </a:r>
          </a:p>
          <a:p>
            <a:r>
              <a:rPr lang="fr-CA" dirty="0"/>
              <a:t>Après le merge :</a:t>
            </a:r>
          </a:p>
          <a:p>
            <a:pPr lvl="1"/>
            <a:r>
              <a:rPr lang="fr-CA" dirty="0"/>
              <a:t>La fonctionnalité devient disponible pour tous.</a:t>
            </a:r>
          </a:p>
          <a:p>
            <a:pPr lvl="1"/>
            <a:r>
              <a:rPr lang="fr-CA" dirty="0"/>
              <a:t>La branche peut être supprimée si elle n'est plus nécessaire.</a:t>
            </a:r>
          </a:p>
          <a:p>
            <a:pPr marL="0" indent="0">
              <a:buNone/>
            </a:pPr>
            <a:r>
              <a:rPr lang="fr-CA" dirty="0"/>
              <a:t>💡 Bonne pratique : Tester les modifications avant de les fusionner..</a:t>
            </a:r>
          </a:p>
        </p:txBody>
      </p:sp>
    </p:spTree>
    <p:extLst>
      <p:ext uri="{BB962C8B-B14F-4D97-AF65-F5344CB8AC3E}">
        <p14:creationId xmlns:p14="http://schemas.microsoft.com/office/powerpoint/2010/main" val="1954083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92995-80D8-21A6-45FF-887DFE6A8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A94929-D78C-FEF7-E498-D21823A3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Concept clé pour collaborer sur GitHub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66646A-64E3-73F4-7EE2-98FD14FB41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CA" dirty="0"/>
              <a:t>Les conflits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7CB0AD0-A225-1B65-B61B-573F9F942D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41400" y="1677601"/>
            <a:ext cx="7410450" cy="2177708"/>
          </a:xfrm>
        </p:spPr>
        <p:txBody>
          <a:bodyPr/>
          <a:lstStyle/>
          <a:p>
            <a:r>
              <a:rPr lang="fr-CA" dirty="0"/>
              <a:t>Un conflit survient lorsque deux branches modifient les mêmes lignes de code dans un fichier. </a:t>
            </a:r>
          </a:p>
          <a:p>
            <a:r>
              <a:rPr lang="fr-CA" dirty="0"/>
              <a:t>Git ne peut pas automatiquement choisir quelle version conserver.</a:t>
            </a:r>
          </a:p>
          <a:p>
            <a:r>
              <a:rPr lang="fr-CA" dirty="0"/>
              <a:t> Il faut résoudre le conflit manuellement en sélectionnant la version appropriée du code.</a:t>
            </a:r>
          </a:p>
          <a:p>
            <a:r>
              <a:rPr lang="fr-CA" dirty="0"/>
              <a:t>Exemple de conflit :</a:t>
            </a:r>
          </a:p>
          <a:p>
            <a:pPr lvl="1"/>
            <a:r>
              <a:rPr lang="fr-CA" dirty="0"/>
              <a:t>Développeur A change la ligne 10 du fichier </a:t>
            </a:r>
            <a:r>
              <a:rPr lang="fr-CA" dirty="0" err="1"/>
              <a:t>script.R</a:t>
            </a:r>
            <a:r>
              <a:rPr lang="fr-CA" dirty="0"/>
              <a:t> sur sa branche.</a:t>
            </a:r>
          </a:p>
          <a:p>
            <a:pPr lvl="1"/>
            <a:r>
              <a:rPr lang="fr-CA" dirty="0"/>
              <a:t>Développeur B modifie aussi la ligne 10 du même fichier sur main.</a:t>
            </a:r>
          </a:p>
          <a:p>
            <a:pPr lvl="1"/>
            <a:r>
              <a:rPr lang="fr-CA" dirty="0"/>
              <a:t>Lors du merge, Git détecte un conflit et demande une résolution manuelle.</a:t>
            </a:r>
          </a:p>
        </p:txBody>
      </p:sp>
    </p:spTree>
    <p:extLst>
      <p:ext uri="{BB962C8B-B14F-4D97-AF65-F5344CB8AC3E}">
        <p14:creationId xmlns:p14="http://schemas.microsoft.com/office/powerpoint/2010/main" val="513618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4CD88A-511C-1B1A-7AB2-F8703EC10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2200" dirty="0"/>
              <a:t>Workflow collaboratif avec GitHub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27BFCAB-AA4A-A9E3-EACA-66588206D8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BD0D2D5-2C7D-5915-05E5-56FB4C12A2C9}"/>
              </a:ext>
            </a:extLst>
          </p:cNvPr>
          <p:cNvSpPr>
            <a:spLocks noGrp="1" noChangeArrowheads="1"/>
          </p:cNvSpPr>
          <p:nvPr>
            <p:ph type="body" sz="quarter" idx="1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228600" marR="0" lvl="0" indent="-22860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effectLst/>
              </a:rPr>
              <a:t>Cloner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effectLst/>
              </a:rPr>
              <a:t> le dépôt.</a:t>
            </a:r>
          </a:p>
          <a:p>
            <a:pPr marL="228600" marR="0" lvl="0" indent="-22860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effectLst/>
              </a:rPr>
              <a:t>Créer une nouvelle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effectLst/>
              </a:rPr>
              <a:t>branche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effectLst/>
              </a:rPr>
              <a:t> pour vos modifications.</a:t>
            </a:r>
          </a:p>
          <a:p>
            <a:pPr marL="228600" marR="0" lvl="0" indent="-22860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effectLst/>
              </a:rPr>
              <a:t>Faire des 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effectLst/>
              </a:rPr>
              <a:t>commits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effectLst/>
              </a:rPr>
              <a:t> régulièrement.</a:t>
            </a:r>
          </a:p>
          <a:p>
            <a:pPr marL="228600" marR="0" lvl="0" indent="-22860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effectLst/>
              </a:rPr>
              <a:t>Pousser la branche vers le repo GitHub.</a:t>
            </a:r>
          </a:p>
          <a:p>
            <a:pPr marL="228600" marR="0" lvl="0" indent="-22860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effectLst/>
              </a:rPr>
              <a:t>Créer une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effectLst/>
              </a:rPr>
              <a:t>Pull 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effectLst/>
              </a:rPr>
              <a:t>Request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effectLst/>
              </a:rPr>
              <a:t> pour intégrer vos modifications.</a:t>
            </a:r>
          </a:p>
          <a:p>
            <a:pPr marL="228600" marR="0" lvl="0" indent="-22860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effectLst/>
              </a:rPr>
              <a:t>Résoudre les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effectLst/>
              </a:rPr>
              <a:t>conflits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effectLst/>
              </a:rPr>
              <a:t> si nécessaire avant le merge. </a:t>
            </a:r>
          </a:p>
        </p:txBody>
      </p:sp>
    </p:spTree>
    <p:extLst>
      <p:ext uri="{BB962C8B-B14F-4D97-AF65-F5344CB8AC3E}">
        <p14:creationId xmlns:p14="http://schemas.microsoft.com/office/powerpoint/2010/main" val="1791190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1BFBDE-C6D1-160A-03DE-DCB045B67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risques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1390AB-1AED-7BF6-3894-4A84E7A73C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35486C-540E-6AE4-3876-9F5E0318C0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CA" b="1" dirty="0"/>
              <a:t>Perte de synchronisation: </a:t>
            </a:r>
            <a:r>
              <a:rPr lang="fr-CA" dirty="0"/>
              <a:t>Si un membre oublie de </a:t>
            </a:r>
            <a:r>
              <a:rPr lang="fr-CA" b="1" dirty="0"/>
              <a:t>pull</a:t>
            </a:r>
            <a:r>
              <a:rPr lang="fr-CA" dirty="0"/>
              <a:t> les dernières modifications avant de travailler, cela peut entraîner des conflits ou des écrasements de données.</a:t>
            </a:r>
          </a:p>
          <a:p>
            <a:r>
              <a:rPr lang="fr-CA" b="1" dirty="0"/>
              <a:t>Mauvaise gestion des branches: </a:t>
            </a:r>
            <a:r>
              <a:rPr lang="fr-CA" dirty="0"/>
              <a:t>Travailler directement sur la </a:t>
            </a:r>
            <a:r>
              <a:rPr lang="fr-CA" b="1" dirty="0"/>
              <a:t>branche principale (main)</a:t>
            </a:r>
            <a:r>
              <a:rPr lang="fr-CA" dirty="0"/>
              <a:t> au lieu de branches dédiées.</a:t>
            </a:r>
          </a:p>
          <a:p>
            <a:r>
              <a:rPr lang="fr-CA" b="1" dirty="0"/>
              <a:t>Messages de commit peu clairs: </a:t>
            </a:r>
            <a:r>
              <a:rPr lang="fr-CA" dirty="0"/>
              <a:t>Messages comme </a:t>
            </a:r>
            <a:r>
              <a:rPr lang="fr-CA" i="1" dirty="0"/>
              <a:t>"fix bug"</a:t>
            </a:r>
            <a:r>
              <a:rPr lang="fr-CA" dirty="0"/>
              <a:t> ou </a:t>
            </a:r>
            <a:r>
              <a:rPr lang="fr-CA" i="1" dirty="0"/>
              <a:t>"update"</a:t>
            </a:r>
            <a:r>
              <a:rPr lang="fr-CA" dirty="0"/>
              <a:t> ne documentent pas correctement les changements, rendant le suivi difficile pour l’équipe.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014172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819FC3-218F-6B90-1CA3-F4D8C09E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 votre tour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A45700-405A-3B51-7592-15B4DA44FA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CA" dirty="0"/>
              <a:t>Apprendre à gérer les conflits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E97C1DE-6D78-2B27-1EB8-B3CFA863F0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CA" dirty="0"/>
              <a:t>Effectuer le laboratoire : </a:t>
            </a:r>
            <a:r>
              <a:rPr lang="fr-CA" dirty="0" err="1"/>
              <a:t>Lab</a:t>
            </a:r>
            <a:r>
              <a:rPr lang="fr-CA" dirty="0"/>
              <a:t> introduction à GitHub avec </a:t>
            </a:r>
            <a:r>
              <a:rPr lang="fr-CA" dirty="0" err="1"/>
              <a:t>RStudio</a:t>
            </a:r>
            <a:r>
              <a:rPr lang="fr-CA" dirty="0"/>
              <a:t> en équipe</a:t>
            </a:r>
          </a:p>
          <a:p>
            <a:endParaRPr lang="fr-CA" dirty="0"/>
          </a:p>
          <a:p>
            <a:r>
              <a:rPr lang="fr-CA" dirty="0"/>
              <a:t>Liliane et moi-même allons passer pour vous aider au besoin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03473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977E4E-BEAF-4A92-9484-659C70280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Objectif de l’atelier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1A950C2-B769-40C6-B148-4A0FE22D57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41400" y="1960474"/>
            <a:ext cx="7410450" cy="235203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CA" b="0" i="0" dirty="0">
                <a:solidFill>
                  <a:srgbClr val="212529"/>
                </a:solidFill>
                <a:effectLst/>
                <a:latin typeface="system-ui"/>
              </a:rPr>
              <a:t>Comprendre les principes de base de la collaboration avec GitHub et </a:t>
            </a:r>
            <a:r>
              <a:rPr lang="fr-CA" b="0" i="0" dirty="0" err="1">
                <a:solidFill>
                  <a:srgbClr val="212529"/>
                </a:solidFill>
                <a:effectLst/>
                <a:latin typeface="system-ui"/>
              </a:rPr>
              <a:t>RStudio</a:t>
            </a:r>
            <a:r>
              <a:rPr lang="fr-CA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CA" b="0" i="0" dirty="0">
                <a:solidFill>
                  <a:srgbClr val="212529"/>
                </a:solidFill>
                <a:effectLst/>
                <a:latin typeface="system-ui"/>
              </a:rPr>
              <a:t>Apprendre à cloner un dépôt, travailler localement et synchroniser les changements.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CA" b="0" i="0" dirty="0">
                <a:solidFill>
                  <a:srgbClr val="212529"/>
                </a:solidFill>
                <a:effectLst/>
                <a:latin typeface="system-ui"/>
              </a:rPr>
              <a:t>Découvrir les bonnes pratiques pour un travail collaboratif efficace.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3510CEC-93B7-7ABB-29F0-E2D3572446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51148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139BF-29C7-6E71-064C-7CB941E20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Pour finir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AD0E6F-9E4B-EBED-A83D-3000D39C1FF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CA" dirty="0"/>
              <a:t>Faire cela sur votre ordinateur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C6A1730-170E-8685-28F5-F15559ADAB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CA" dirty="0"/>
              <a:t>Besoin d’un compte GitHub: créer des dépôts et travailler avec dans </a:t>
            </a:r>
            <a:r>
              <a:rPr lang="fr-CA" dirty="0" err="1"/>
              <a:t>RStudio</a:t>
            </a:r>
            <a:r>
              <a:rPr lang="fr-CA" dirty="0"/>
              <a:t>. De la même façon que lors de cet atelier</a:t>
            </a:r>
          </a:p>
          <a:p>
            <a:r>
              <a:rPr lang="fr-CA" dirty="0"/>
              <a:t>Inviter du monde à collaborer en les ajoutant au repo</a:t>
            </a:r>
          </a:p>
          <a:p>
            <a:r>
              <a:rPr lang="fr-CA" dirty="0"/>
              <a:t>configurations requises pour utiliser tout cela:</a:t>
            </a:r>
          </a:p>
          <a:p>
            <a:pPr lvl="1"/>
            <a:r>
              <a:rPr lang="fr-CA" dirty="0"/>
              <a:t>Dernière version de </a:t>
            </a:r>
            <a:r>
              <a:rPr lang="fr-CA" dirty="0" err="1"/>
              <a:t>RStudio</a:t>
            </a:r>
            <a:endParaRPr lang="fr-CA" dirty="0"/>
          </a:p>
          <a:p>
            <a:pPr lvl="1"/>
            <a:r>
              <a:rPr lang="fr-CA" dirty="0"/>
              <a:t>Git</a:t>
            </a:r>
          </a:p>
          <a:p>
            <a:pPr marL="457200" lvl="1" indent="0">
              <a:buNone/>
            </a:pPr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25092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7496C3-A60D-71E7-CE8B-936ED3BB6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Se connecter entre GitHub et </a:t>
            </a:r>
            <a:r>
              <a:rPr lang="fr-CA" dirty="0" err="1"/>
              <a:t>RStudio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DE996C-0685-EF1F-CF15-1564F626F6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CA" dirty="0"/>
              <a:t>Création d’un Jeton D’accès Personnel (PAT)</a:t>
            </a:r>
          </a:p>
          <a:p>
            <a:endParaRPr lang="fr-CA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65D8A31-5232-D0D8-296D-87924EFD9F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CA" dirty="0"/>
              <a:t>Aller sur GitHub &gt; Settings &gt; </a:t>
            </a:r>
            <a:r>
              <a:rPr lang="fr-CA" dirty="0" err="1"/>
              <a:t>Developer</a:t>
            </a:r>
            <a:r>
              <a:rPr lang="fr-CA" dirty="0"/>
              <a:t> settings &gt; </a:t>
            </a:r>
            <a:r>
              <a:rPr lang="fr-CA" dirty="0" err="1"/>
              <a:t>Personal</a:t>
            </a:r>
            <a:r>
              <a:rPr lang="fr-CA" dirty="0"/>
              <a:t> </a:t>
            </a:r>
            <a:r>
              <a:rPr lang="fr-CA" dirty="0" err="1"/>
              <a:t>access</a:t>
            </a:r>
            <a:r>
              <a:rPr lang="fr-CA" dirty="0"/>
              <a:t> </a:t>
            </a:r>
            <a:r>
              <a:rPr lang="fr-CA" dirty="0" err="1"/>
              <a:t>tokens</a:t>
            </a:r>
            <a:endParaRPr lang="fr-CA" dirty="0"/>
          </a:p>
          <a:p>
            <a:r>
              <a:rPr lang="fr-CA" dirty="0"/>
              <a:t>Sélectionner '</a:t>
            </a:r>
            <a:r>
              <a:rPr lang="fr-CA" dirty="0" err="1"/>
              <a:t>Tokens</a:t>
            </a:r>
            <a:r>
              <a:rPr lang="fr-CA" dirty="0"/>
              <a:t> (</a:t>
            </a:r>
            <a:r>
              <a:rPr lang="fr-CA" dirty="0" err="1"/>
              <a:t>classic</a:t>
            </a:r>
            <a:r>
              <a:rPr lang="fr-CA" dirty="0"/>
              <a:t>)' puis '</a:t>
            </a:r>
            <a:r>
              <a:rPr lang="fr-CA" dirty="0" err="1"/>
              <a:t>Generate</a:t>
            </a:r>
            <a:r>
              <a:rPr lang="fr-CA" dirty="0"/>
              <a:t> new </a:t>
            </a:r>
            <a:r>
              <a:rPr lang="fr-CA" dirty="0" err="1"/>
              <a:t>token</a:t>
            </a:r>
            <a:r>
              <a:rPr lang="fr-CA" dirty="0"/>
              <a:t>'</a:t>
            </a:r>
          </a:p>
          <a:p>
            <a:r>
              <a:rPr lang="fr-CA" dirty="0"/>
              <a:t>Cocher les permissions 'repo', 'workflow', '</a:t>
            </a:r>
            <a:r>
              <a:rPr lang="fr-CA" dirty="0" err="1"/>
              <a:t>write:packages</a:t>
            </a:r>
            <a:r>
              <a:rPr lang="fr-CA" dirty="0"/>
              <a:t>'</a:t>
            </a:r>
          </a:p>
          <a:p>
            <a:r>
              <a:rPr lang="fr-CA" dirty="0"/>
              <a:t>Copier immédiatement le PAT généré</a:t>
            </a:r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79571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ED0DD-0BE9-8FAE-795E-E488DD81B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2B6005-4BE6-9265-B3D2-877C48DC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Se connecter entre GitHub et </a:t>
            </a:r>
            <a:r>
              <a:rPr lang="fr-CA" dirty="0" err="1"/>
              <a:t>RStudio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C85F20-4239-7B8E-059D-9153F1F612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CA" dirty="0"/>
              <a:t>Enregistrement du PAT dans </a:t>
            </a:r>
            <a:r>
              <a:rPr lang="fr-CA" dirty="0" err="1"/>
              <a:t>RStudio</a:t>
            </a:r>
            <a:endParaRPr lang="fr-CA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2F4685-838B-E80F-4E56-0B45660A4C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Dans RStudio, </a:t>
            </a:r>
            <a:r>
              <a:rPr lang="en-US" dirty="0" err="1"/>
              <a:t>exécuter</a:t>
            </a:r>
            <a:r>
              <a:rPr lang="en-US" dirty="0"/>
              <a:t> : </a:t>
            </a:r>
            <a:r>
              <a:rPr lang="en-US" i="1" dirty="0" err="1"/>
              <a:t>usethis</a:t>
            </a:r>
            <a:r>
              <a:rPr lang="en-US" i="1" dirty="0"/>
              <a:t>::</a:t>
            </a:r>
            <a:r>
              <a:rPr lang="en-US" i="1" dirty="0" err="1"/>
              <a:t>edit_r_environ</a:t>
            </a:r>
            <a:r>
              <a:rPr lang="en-US" i="1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Ajouter</a:t>
            </a:r>
            <a:r>
              <a:rPr lang="en-US" dirty="0"/>
              <a:t> : `</a:t>
            </a:r>
            <a:r>
              <a:rPr lang="en-US" dirty="0" err="1"/>
              <a:t>GitHub_PAT</a:t>
            </a:r>
            <a:r>
              <a:rPr lang="en-US" dirty="0"/>
              <a:t>=</a:t>
            </a:r>
            <a:r>
              <a:rPr lang="en-US" dirty="0" err="1"/>
              <a:t>your_personal_access_token_here</a:t>
            </a:r>
            <a:r>
              <a:rPr lang="en-US" dirty="0"/>
              <a:t>`</a:t>
            </a:r>
          </a:p>
          <a:p>
            <a:endParaRPr lang="en-US" dirty="0"/>
          </a:p>
          <a:p>
            <a:r>
              <a:rPr lang="en-US" dirty="0" err="1"/>
              <a:t>Puis</a:t>
            </a:r>
            <a:r>
              <a:rPr lang="en-US" dirty="0"/>
              <a:t> </a:t>
            </a:r>
            <a:r>
              <a:rPr lang="en-US" dirty="0" err="1"/>
              <a:t>redémarrer</a:t>
            </a:r>
            <a:r>
              <a:rPr lang="en-US" dirty="0"/>
              <a:t> RStudio.</a:t>
            </a:r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847633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11BAE-A270-99C9-D84B-ACA7A1A5B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799081-CE5D-7CC1-BA1D-41BC6F479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Se connecter entre GitHub et </a:t>
            </a:r>
            <a:r>
              <a:rPr lang="fr-CA" dirty="0" err="1"/>
              <a:t>RStudio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7AD5FF-70F8-D282-D7FB-CE97848C3C4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CA" dirty="0"/>
              <a:t>Configuration de Git et </a:t>
            </a:r>
            <a:r>
              <a:rPr lang="fr-CA" dirty="0" err="1"/>
              <a:t>RStudio</a:t>
            </a:r>
            <a:endParaRPr lang="fr-CA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137AEB-3EC0-6DED-0149-3B8342CC69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CA" dirty="0"/>
              <a:t>Vérifier l'installation de Git avec : </a:t>
            </a:r>
            <a:r>
              <a:rPr lang="fr-CA" i="1" dirty="0" err="1"/>
              <a:t>usethis</a:t>
            </a:r>
            <a:r>
              <a:rPr lang="fr-CA" i="1" dirty="0"/>
              <a:t>::</a:t>
            </a:r>
            <a:r>
              <a:rPr lang="fr-CA" i="1" dirty="0" err="1"/>
              <a:t>git_sitrep</a:t>
            </a:r>
            <a:r>
              <a:rPr lang="fr-CA" i="1" dirty="0"/>
              <a:t>()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Configurer son compte :</a:t>
            </a:r>
          </a:p>
          <a:p>
            <a:pPr marL="0" indent="0">
              <a:buNone/>
            </a:pPr>
            <a:r>
              <a:rPr lang="fr-CA" i="1" dirty="0" err="1"/>
              <a:t>usethis</a:t>
            </a:r>
            <a:r>
              <a:rPr lang="fr-CA" i="1" dirty="0"/>
              <a:t>::</a:t>
            </a:r>
            <a:r>
              <a:rPr lang="fr-CA" i="1" dirty="0" err="1"/>
              <a:t>use_git_config</a:t>
            </a:r>
            <a:r>
              <a:rPr lang="fr-CA" i="1" dirty="0"/>
              <a:t>(user.name = '</a:t>
            </a:r>
            <a:r>
              <a:rPr lang="fr-CA" i="1" dirty="0" err="1"/>
              <a:t>VotreNomGitHub</a:t>
            </a:r>
            <a:r>
              <a:rPr lang="fr-CA" i="1" dirty="0"/>
              <a:t>', </a:t>
            </a:r>
            <a:r>
              <a:rPr lang="fr-CA" i="1" dirty="0" err="1"/>
              <a:t>user.email</a:t>
            </a:r>
            <a:r>
              <a:rPr lang="fr-CA" i="1" dirty="0"/>
              <a:t> = '</a:t>
            </a:r>
            <a:r>
              <a:rPr lang="fr-CA" i="1" dirty="0" err="1"/>
              <a:t>VotreEmailGitHub</a:t>
            </a:r>
            <a:r>
              <a:rPr lang="fr-CA" i="1" dirty="0"/>
              <a:t>')</a:t>
            </a:r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467157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31FA6-BCDF-9768-6F9C-8537A4C0B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FF75F-7B12-5981-D6A9-8355D55F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Pour finir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158B55-52B9-E5AC-DC40-62C07DF624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CA" dirty="0"/>
              <a:t>Pour les enseignants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E6B0A7F-A87F-E214-C287-407184ACD2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fr-CA" dirty="0"/>
              <a:t>Librairie </a:t>
            </a:r>
            <a:r>
              <a:rPr lang="fr-CA" dirty="0" err="1">
                <a:hlinkClick r:id="rId2"/>
              </a:rPr>
              <a:t>ghclass</a:t>
            </a:r>
            <a:endParaRPr lang="fr-CA" dirty="0"/>
          </a:p>
          <a:p>
            <a:pPr marL="285750" indent="-285750">
              <a:buFontTx/>
              <a:buChar char="-"/>
            </a:pPr>
            <a:r>
              <a:rPr lang="fr-CA" dirty="0"/>
              <a:t>Organisation GitHub – gratuit et facile d’utilisation</a:t>
            </a:r>
          </a:p>
          <a:p>
            <a:pPr marL="285750" indent="-285750">
              <a:buFontTx/>
              <a:buChar char="-"/>
            </a:pPr>
            <a:endParaRPr lang="fr-CA" dirty="0"/>
          </a:p>
          <a:p>
            <a:pPr marL="285750" indent="-285750">
              <a:buFontTx/>
              <a:buChar char="-"/>
            </a:pPr>
            <a:r>
              <a:rPr lang="fr-CA" b="0" i="0" dirty="0" err="1">
                <a:solidFill>
                  <a:srgbClr val="2C2C2C"/>
                </a:solidFill>
                <a:effectLst/>
                <a:latin typeface="Commissioner"/>
              </a:rPr>
              <a:t>Beckman</a:t>
            </a:r>
            <a:r>
              <a:rPr lang="fr-CA" b="0" i="0" dirty="0">
                <a:solidFill>
                  <a:srgbClr val="2C2C2C"/>
                </a:solidFill>
                <a:effectLst/>
                <a:latin typeface="Commissioner"/>
              </a:rPr>
              <a:t>, M., </a:t>
            </a:r>
            <a:r>
              <a:rPr lang="fr-CA" b="1" i="0" dirty="0">
                <a:solidFill>
                  <a:srgbClr val="2C2C2C"/>
                </a:solidFill>
                <a:effectLst/>
                <a:latin typeface="Commissioner"/>
              </a:rPr>
              <a:t>Çetinkaya-Rundel M.</a:t>
            </a:r>
            <a:r>
              <a:rPr lang="fr-CA" b="0" i="0" dirty="0">
                <a:solidFill>
                  <a:srgbClr val="2C2C2C"/>
                </a:solidFill>
                <a:effectLst/>
                <a:latin typeface="Commissioner"/>
              </a:rPr>
              <a:t>, Horton, N., </a:t>
            </a:r>
            <a:r>
              <a:rPr lang="fr-CA" b="0" i="0" dirty="0" err="1">
                <a:solidFill>
                  <a:srgbClr val="2C2C2C"/>
                </a:solidFill>
                <a:effectLst/>
                <a:latin typeface="Commissioner"/>
              </a:rPr>
              <a:t>Rundel</a:t>
            </a:r>
            <a:r>
              <a:rPr lang="fr-CA" b="0" i="0" dirty="0">
                <a:solidFill>
                  <a:srgbClr val="2C2C2C"/>
                </a:solidFill>
                <a:effectLst/>
                <a:latin typeface="Commissioner"/>
              </a:rPr>
              <a:t>, C., Sullivan, A., </a:t>
            </a:r>
            <a:r>
              <a:rPr lang="fr-CA" b="0" i="0" dirty="0" err="1">
                <a:solidFill>
                  <a:srgbClr val="2C2C2C"/>
                </a:solidFill>
                <a:effectLst/>
                <a:latin typeface="Commissioner"/>
              </a:rPr>
              <a:t>Tackett</a:t>
            </a:r>
            <a:r>
              <a:rPr lang="fr-CA" b="0" i="0" dirty="0">
                <a:solidFill>
                  <a:srgbClr val="2C2C2C"/>
                </a:solidFill>
                <a:effectLst/>
                <a:latin typeface="Commissioner"/>
              </a:rPr>
              <a:t>, M. </a:t>
            </a:r>
            <a:r>
              <a:rPr lang="fr-CA" b="0" i="0" dirty="0" err="1">
                <a:solidFill>
                  <a:srgbClr val="2C2C2C"/>
                </a:solidFill>
                <a:effectLst/>
                <a:latin typeface="Commissioner"/>
              </a:rPr>
              <a:t>Implementing</a:t>
            </a:r>
            <a:r>
              <a:rPr lang="fr-CA" b="0" i="0" dirty="0">
                <a:solidFill>
                  <a:srgbClr val="2C2C2C"/>
                </a:solidFill>
                <a:effectLst/>
                <a:latin typeface="Commissioner"/>
              </a:rPr>
              <a:t> version control </a:t>
            </a:r>
            <a:r>
              <a:rPr lang="fr-CA" b="0" i="0" dirty="0" err="1">
                <a:solidFill>
                  <a:srgbClr val="2C2C2C"/>
                </a:solidFill>
                <a:effectLst/>
                <a:latin typeface="Commissioner"/>
              </a:rPr>
              <a:t>with</a:t>
            </a:r>
            <a:r>
              <a:rPr lang="fr-CA" b="0" i="0" dirty="0">
                <a:solidFill>
                  <a:srgbClr val="2C2C2C"/>
                </a:solidFill>
                <a:effectLst/>
                <a:latin typeface="Commissioner"/>
              </a:rPr>
              <a:t> Git and GitHub as a </a:t>
            </a:r>
            <a:r>
              <a:rPr lang="fr-CA" b="0" i="0" dirty="0" err="1">
                <a:solidFill>
                  <a:srgbClr val="2C2C2C"/>
                </a:solidFill>
                <a:effectLst/>
                <a:latin typeface="Commissioner"/>
              </a:rPr>
              <a:t>learning</a:t>
            </a:r>
            <a:r>
              <a:rPr lang="fr-CA" b="0" i="0" dirty="0">
                <a:solidFill>
                  <a:srgbClr val="2C2C2C"/>
                </a:solidFill>
                <a:effectLst/>
                <a:latin typeface="Commissioner"/>
              </a:rPr>
              <a:t> objective in </a:t>
            </a:r>
            <a:r>
              <a:rPr lang="fr-CA" b="0" i="0" dirty="0" err="1">
                <a:solidFill>
                  <a:srgbClr val="2C2C2C"/>
                </a:solidFill>
                <a:effectLst/>
                <a:latin typeface="Commissioner"/>
              </a:rPr>
              <a:t>statistics</a:t>
            </a:r>
            <a:r>
              <a:rPr lang="fr-CA" b="0" i="0" dirty="0">
                <a:solidFill>
                  <a:srgbClr val="2C2C2C"/>
                </a:solidFill>
                <a:effectLst/>
                <a:latin typeface="Commissioner"/>
              </a:rPr>
              <a:t> and data science courses. </a:t>
            </a:r>
            <a:r>
              <a:rPr lang="fr-CA" b="0" i="1" dirty="0">
                <a:solidFill>
                  <a:srgbClr val="2C2C2C"/>
                </a:solidFill>
                <a:effectLst/>
                <a:latin typeface="Commissioner"/>
              </a:rPr>
              <a:t>Journal of </a:t>
            </a:r>
            <a:r>
              <a:rPr lang="fr-CA" b="0" i="1" dirty="0" err="1">
                <a:solidFill>
                  <a:srgbClr val="2C2C2C"/>
                </a:solidFill>
                <a:effectLst/>
                <a:latin typeface="Commissioner"/>
              </a:rPr>
              <a:t>Statistics</a:t>
            </a:r>
            <a:r>
              <a:rPr lang="fr-CA" b="0" i="1" dirty="0">
                <a:solidFill>
                  <a:srgbClr val="2C2C2C"/>
                </a:solidFill>
                <a:effectLst/>
                <a:latin typeface="Commissioner"/>
              </a:rPr>
              <a:t> </a:t>
            </a:r>
            <a:r>
              <a:rPr lang="fr-CA" b="0" i="1" dirty="0" err="1">
                <a:solidFill>
                  <a:srgbClr val="2C2C2C"/>
                </a:solidFill>
                <a:effectLst/>
                <a:latin typeface="Commissioner"/>
              </a:rPr>
              <a:t>Education</a:t>
            </a:r>
            <a:r>
              <a:rPr lang="fr-CA" b="0" i="0" dirty="0">
                <a:solidFill>
                  <a:srgbClr val="2C2C2C"/>
                </a:solidFill>
                <a:effectLst/>
                <a:latin typeface="Commissioner"/>
              </a:rPr>
              <a:t>. </a:t>
            </a:r>
            <a:r>
              <a:rPr lang="fr-CA" b="0" i="0" dirty="0" err="1">
                <a:solidFill>
                  <a:srgbClr val="107685"/>
                </a:solidFill>
                <a:effectLst/>
                <a:latin typeface="Commissioner"/>
                <a:hlinkClick r:id="rId3"/>
              </a:rPr>
              <a:t>doi</a:t>
            </a:r>
            <a:r>
              <a:rPr lang="fr-CA" b="0" i="0" dirty="0">
                <a:solidFill>
                  <a:srgbClr val="107685"/>
                </a:solidFill>
                <a:effectLst/>
                <a:latin typeface="Commissioner"/>
                <a:hlinkClick r:id="rId3"/>
              </a:rPr>
              <a:t>: doi.org/10.1080/10691898.2020.1848485</a:t>
            </a:r>
            <a:r>
              <a:rPr lang="fr-CA" b="0" i="0" dirty="0">
                <a:solidFill>
                  <a:srgbClr val="2C2C2C"/>
                </a:solidFill>
                <a:effectLst/>
                <a:latin typeface="Commissioner"/>
              </a:rPr>
              <a:t>.</a:t>
            </a:r>
          </a:p>
          <a:p>
            <a:pPr marL="285750" indent="-285750">
              <a:buFontTx/>
              <a:buChar char="-"/>
            </a:pPr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952327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575B7-B1A3-9191-32D8-85920A7C4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15B089-FC4A-DDF6-4C70-3240A020F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Pour finir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563276-CB73-70DD-01DF-E098D25522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CA" dirty="0"/>
              <a:t>Démonstration de branche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EE471A-3843-4513-3672-642473D911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CA" dirty="0"/>
              <a:t>Sur GitHub</a:t>
            </a:r>
          </a:p>
        </p:txBody>
      </p:sp>
    </p:spTree>
    <p:extLst>
      <p:ext uri="{BB962C8B-B14F-4D97-AF65-F5344CB8AC3E}">
        <p14:creationId xmlns:p14="http://schemas.microsoft.com/office/powerpoint/2010/main" val="2531764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8C22DB-FE12-2BF6-6A95-BA20453C2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Boite à outils de la science des données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6D8875E-826F-2933-4A0B-9AD15DC8EA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E955E7-C862-BAD5-CD80-6A1992058D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0400" y="1843200"/>
            <a:ext cx="3257280" cy="270000"/>
          </a:xfrm>
        </p:spPr>
        <p:txBody>
          <a:bodyPr/>
          <a:lstStyle/>
          <a:p>
            <a:r>
              <a:rPr lang="fr-CA" dirty="0"/>
              <a:t>Programmation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46961B7-D59D-E016-BCED-9DC707548D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16865" y="1843326"/>
            <a:ext cx="3257280" cy="270000"/>
          </a:xfrm>
        </p:spPr>
        <p:txBody>
          <a:bodyPr/>
          <a:lstStyle/>
          <a:p>
            <a:r>
              <a:rPr lang="fr-CA" dirty="0"/>
              <a:t>Contrôle de version et collaboration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8D82787A-B861-EA63-0B02-A7CF19C63A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40400" y="2112963"/>
            <a:ext cx="3257280" cy="2162475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fr-CA" dirty="0"/>
              <a:t>R</a:t>
            </a:r>
          </a:p>
          <a:p>
            <a:pPr marL="285750" indent="-285750">
              <a:buFontTx/>
              <a:buChar char="-"/>
            </a:pPr>
            <a:r>
              <a:rPr lang="fr-CA" dirty="0" err="1"/>
              <a:t>RStudio</a:t>
            </a:r>
            <a:endParaRPr lang="fr-CA" dirty="0"/>
          </a:p>
          <a:p>
            <a:pPr marL="285750" indent="-285750">
              <a:buFontTx/>
              <a:buChar char="-"/>
            </a:pPr>
            <a:r>
              <a:rPr lang="fr-CA" dirty="0" err="1"/>
              <a:t>Tidyverse</a:t>
            </a:r>
            <a:endParaRPr lang="fr-CA" dirty="0"/>
          </a:p>
          <a:p>
            <a:pPr marL="285750" indent="-285750">
              <a:buFontTx/>
              <a:buChar char="-"/>
            </a:pPr>
            <a:r>
              <a:rPr lang="fr-CA" dirty="0"/>
              <a:t>Quarto</a:t>
            </a:r>
          </a:p>
          <a:p>
            <a:pPr marL="285750" indent="-285750">
              <a:buFontTx/>
              <a:buChar char="-"/>
            </a:pPr>
            <a:r>
              <a:rPr lang="fr-CA" dirty="0"/>
              <a:t>….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3849A2B-5276-A18F-ED4E-0E8CB94A0F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16865" y="2113200"/>
            <a:ext cx="3257280" cy="2162475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fr-CA" dirty="0"/>
              <a:t>Git</a:t>
            </a:r>
          </a:p>
          <a:p>
            <a:pPr marL="285750" indent="-285750">
              <a:buFontTx/>
              <a:buChar char="-"/>
            </a:pPr>
            <a:r>
              <a:rPr lang="fr-CA" dirty="0"/>
              <a:t>GitHub</a:t>
            </a:r>
          </a:p>
          <a:p>
            <a:pPr marL="285750" indent="-285750">
              <a:buFontTx/>
              <a:buChar char="-"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92621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ABFF3-D156-7A38-F0B3-4C0FD3016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F04317-3B6D-1BE3-85E5-AD61880C0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Git et GitHub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C7CDD420-F9BA-C71C-BA4A-30487FB700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D950327-37E6-987B-2327-468FB24700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0400" y="2301750"/>
            <a:ext cx="3257280" cy="270000"/>
          </a:xfrm>
        </p:spPr>
        <p:txBody>
          <a:bodyPr/>
          <a:lstStyle/>
          <a:p>
            <a:r>
              <a:rPr lang="fr-CA" dirty="0"/>
              <a:t>Git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8FE1EEF1-9D21-17AA-03D2-E7FB48A159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16865" y="2301876"/>
            <a:ext cx="3257280" cy="270000"/>
          </a:xfrm>
        </p:spPr>
        <p:txBody>
          <a:bodyPr/>
          <a:lstStyle/>
          <a:p>
            <a:r>
              <a:rPr lang="fr-CA" dirty="0"/>
              <a:t>GitHub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689B286-DBEC-6DF4-9547-69B5EE8F1C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40400" y="2571513"/>
            <a:ext cx="3257280" cy="2162475"/>
          </a:xfrm>
        </p:spPr>
        <p:txBody>
          <a:bodyPr/>
          <a:lstStyle/>
          <a:p>
            <a:pPr algn="l"/>
            <a:r>
              <a:rPr lang="fr-CA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- Git est un système de contrôle de version - comme les fonctionnalités "Suivre les modifications" de Microsoft Word mais beaucoup plus puissant</a:t>
            </a:r>
          </a:p>
          <a:p>
            <a:pPr algn="l"/>
            <a:r>
              <a:rPr lang="fr-CA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- Ce n'est pas le seul système de contrôle de version, mais c'est un système très populaire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4C8D02A5-824F-BD56-5DD7-F183784983E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16865" y="2571750"/>
            <a:ext cx="3257280" cy="2162475"/>
          </a:xfrm>
        </p:spPr>
        <p:txBody>
          <a:bodyPr/>
          <a:lstStyle/>
          <a:p>
            <a:pPr algn="l"/>
            <a:r>
              <a:rPr lang="fr-CA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- GitHub est l'environnement pour vos projets basés sur Git sur Internet - comme </a:t>
            </a:r>
            <a:r>
              <a:rPr lang="fr-CA" dirty="0" err="1">
                <a:solidFill>
                  <a:schemeClr val="tx1"/>
                </a:solidFill>
                <a:latin typeface="Source Sans Pro" panose="020B0503030403020204" pitchFamily="34" charset="0"/>
              </a:rPr>
              <a:t>Onedrive</a:t>
            </a:r>
            <a:r>
              <a:rPr lang="fr-CA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 mais beaucoup, beaucoup mieux</a:t>
            </a:r>
          </a:p>
          <a:p>
            <a:pPr algn="l"/>
            <a:r>
              <a:rPr lang="fr-CA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- Nous utiliserons GitHub comme plate-forme d'hébergement Web et de collaboration (et comme système de gestion de cours !)</a:t>
            </a:r>
          </a:p>
          <a:p>
            <a:pPr marL="285750" indent="-285750">
              <a:buFontTx/>
              <a:buChar char="-"/>
            </a:pPr>
            <a:endParaRPr lang="fr-CA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EBF1E8-6A6A-B359-FEEC-521A67E74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569" y="1492435"/>
            <a:ext cx="765699" cy="76037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F16BA27-0A92-3B57-ED00-F23537D25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872" y="1492435"/>
            <a:ext cx="773723" cy="754380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1293406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1174B7-295E-4AB2-82CC-F84A643C687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Versionnage de code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6145A8F-78FE-B423-D9FC-262D13B01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757" y="1169695"/>
            <a:ext cx="5135527" cy="351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6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BD8426-AB1E-B343-3823-FB087C2B4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Versionnage de code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B81298-9BDC-681A-1F60-C4D894EF25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CA" dirty="0"/>
              <a:t>Avec des messages lisibles et compréhensibles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DA59EFE-F4AA-7550-B8B8-D2845C243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017" y="1443490"/>
            <a:ext cx="5101966" cy="348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63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6CB73E0-39DA-DEC0-CC3D-3D75C5811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028" y="437200"/>
            <a:ext cx="3410109" cy="4546812"/>
          </a:xfrm>
          <a:prstGeom prst="rect">
            <a:avLst/>
          </a:prstGeom>
          <a:noFill/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A6AD0C8-FB9D-7376-9C02-4D0974C92B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5944" y="1478280"/>
            <a:ext cx="2480678" cy="40018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1BC060-32A4-CEC4-210D-2690BBB6C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944" y="630000"/>
            <a:ext cx="2480678" cy="848280"/>
          </a:xfrm>
        </p:spPr>
        <p:txBody>
          <a:bodyPr>
            <a:normAutofit/>
          </a:bodyPr>
          <a:lstStyle/>
          <a:p>
            <a:r>
              <a:rPr lang="fr-CA" sz="2000"/>
              <a:t>Pourquoi avoir besoin de contrôle de version?</a:t>
            </a:r>
          </a:p>
        </p:txBody>
      </p:sp>
    </p:spTree>
    <p:extLst>
      <p:ext uri="{BB962C8B-B14F-4D97-AF65-F5344CB8AC3E}">
        <p14:creationId xmlns:p14="http://schemas.microsoft.com/office/powerpoint/2010/main" val="3293392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3D427-FD99-C51E-EF01-913833D38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085C8CCA-0A32-E037-594B-03A450253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9341"/>
            <a:ext cx="6088566" cy="3424817"/>
          </a:xfrm>
          <a:prstGeom prst="rect">
            <a:avLst/>
          </a:prstGeom>
          <a:noFill/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E500144-F928-3430-239F-6FDA8E021C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75601" y="2080800"/>
            <a:ext cx="2545978" cy="2256422"/>
          </a:xfrm>
        </p:spPr>
        <p:txBody>
          <a:bodyPr/>
          <a:lstStyle/>
          <a:p>
            <a:r>
              <a:rPr lang="en-US" dirty="0"/>
              <a:t>GitHub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composé</a:t>
            </a:r>
            <a:r>
              <a:rPr lang="en-US" dirty="0"/>
              <a:t> de </a:t>
            </a:r>
            <a:r>
              <a:rPr lang="en-US" b="1" dirty="0" err="1"/>
              <a:t>dépôts</a:t>
            </a:r>
            <a:r>
              <a:rPr lang="en-US" b="1" dirty="0"/>
              <a:t>(repo):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des dossiers </a:t>
            </a:r>
            <a:r>
              <a:rPr lang="en-US" dirty="0" err="1"/>
              <a:t>contenant</a:t>
            </a:r>
            <a:r>
              <a:rPr lang="en-US" dirty="0"/>
              <a:t> du code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0F73C020-6501-2D28-D07F-876F7F502E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5944" y="1478280"/>
            <a:ext cx="2480678" cy="40018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5423E51-13F9-8A96-95DE-E04CD83815B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75944" y="630000"/>
            <a:ext cx="2480678" cy="848280"/>
          </a:xfrm>
        </p:spPr>
        <p:txBody>
          <a:bodyPr>
            <a:normAutofit/>
          </a:bodyPr>
          <a:lstStyle/>
          <a:p>
            <a:r>
              <a:rPr lang="fr-CA" sz="2000" dirty="0"/>
              <a:t>Comment allons-nous utiliser Git et GitHub?</a:t>
            </a:r>
          </a:p>
        </p:txBody>
      </p:sp>
    </p:spTree>
    <p:extLst>
      <p:ext uri="{BB962C8B-B14F-4D97-AF65-F5344CB8AC3E}">
        <p14:creationId xmlns:p14="http://schemas.microsoft.com/office/powerpoint/2010/main" val="3971779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Ouverture">
  <a:themeElements>
    <a:clrScheme name="Couleurs institutionnelles ULaval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30513"/>
      </a:accent1>
      <a:accent2>
        <a:srgbClr val="FFC103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Diapositive vide">
  <a:themeElements>
    <a:clrScheme name="Couleurs institutionnelles ULaval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30513"/>
      </a:accent1>
      <a:accent2>
        <a:srgbClr val="FFC103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able des matières">
  <a:themeElements>
    <a:clrScheme name="Couleurs institutionnelles ULaval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30513"/>
      </a:accent1>
      <a:accent2>
        <a:srgbClr val="FFC103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ntercalaires">
  <a:themeElements>
    <a:clrScheme name="Couleurs institutionnelles ULaval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30513"/>
      </a:accent1>
      <a:accent2>
        <a:srgbClr val="FFC103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tenu - fond blanc">
  <a:themeElements>
    <a:clrScheme name="Couleurs institutionnelles ULaval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30513"/>
      </a:accent1>
      <a:accent2>
        <a:srgbClr val="FFC103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defRPr sz="1700" dirty="0" err="1" smtClean="0">
            <a:solidFill>
              <a:schemeClr val="accent6"/>
            </a:solidFill>
            <a:latin typeface="Overpass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ontenu - fond gris">
  <a:themeElements>
    <a:clrScheme name="Couleurs institutionnelles ULaval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30513"/>
      </a:accent1>
      <a:accent2>
        <a:srgbClr val="FFC103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Graphiques et tableaux">
  <a:themeElements>
    <a:clrScheme name="Couleurs institutionnelles ULaval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30513"/>
      </a:accent1>
      <a:accent2>
        <a:srgbClr val="FFC103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Mosaïque de photos">
  <a:themeElements>
    <a:clrScheme name="Couleurs institutionnelles ULaval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30513"/>
      </a:accent1>
      <a:accent2>
        <a:srgbClr val="FFC103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Autres modèles">
  <a:themeElements>
    <a:clrScheme name="Couleurs institutionnelles ULaval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30513"/>
      </a:accent1>
      <a:accent2>
        <a:srgbClr val="FFC103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Clôture">
  <a:themeElements>
    <a:clrScheme name="Couleurs institutionnelles ULaval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30513"/>
      </a:accent1>
      <a:accent2>
        <a:srgbClr val="FFC103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628E88A1E31246A3D8889867A90D22" ma:contentTypeVersion="9" ma:contentTypeDescription="Crée un document." ma:contentTypeScope="" ma:versionID="bf27d985da6695c5f88b7f3df2755440">
  <xsd:schema xmlns:xsd="http://www.w3.org/2001/XMLSchema" xmlns:xs="http://www.w3.org/2001/XMLSchema" xmlns:p="http://schemas.microsoft.com/office/2006/metadata/properties" xmlns:ns2="8dbf89f4-5e20-4867-8748-5b3235d34e96" xmlns:ns3="1fb37fd7-a602-4652-b81a-757ceddfdcd1" targetNamespace="http://schemas.microsoft.com/office/2006/metadata/properties" ma:root="true" ma:fieldsID="5e901c9b801bc835049a3e8bb43fcc84" ns2:_="" ns3:_="">
    <xsd:import namespace="8dbf89f4-5e20-4867-8748-5b3235d34e96"/>
    <xsd:import namespace="1fb37fd7-a602-4652-b81a-757ceddfdcd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bf89f4-5e20-4867-8748-5b3235d34e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b37fd7-a602-4652-b81a-757ceddfdcd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F987D9-7A08-40A3-91F2-F7881A00EA47}">
  <ds:schemaRefs>
    <ds:schemaRef ds:uri="8dbf89f4-5e20-4867-8748-5b3235d34e96"/>
    <ds:schemaRef ds:uri="http://purl.org/dc/dcmitype/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1fb37fd7-a602-4652-b81a-757ceddfdcd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FDE3F72-F591-4EE6-8AD7-7FE15D965EB3}">
  <ds:schemaRefs>
    <ds:schemaRef ds:uri="1fb37fd7-a602-4652-b81a-757ceddfdcd1"/>
    <ds:schemaRef ds:uri="8dbf89f4-5e20-4867-8748-5b3235d34e9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810F585-D536-47AC-8690-18887C5CCC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24953</TotalTime>
  <Words>1316</Words>
  <Application>Microsoft Office PowerPoint</Application>
  <PresentationFormat>Affichage à l'écran (16:9)</PresentationFormat>
  <Paragraphs>162</Paragraphs>
  <Slides>35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10</vt:i4>
      </vt:variant>
      <vt:variant>
        <vt:lpstr>Titres des diapositives</vt:lpstr>
      </vt:variant>
      <vt:variant>
        <vt:i4>35</vt:i4>
      </vt:variant>
    </vt:vector>
  </HeadingPairs>
  <TitlesOfParts>
    <vt:vector size="51" baseType="lpstr">
      <vt:lpstr>Overpass</vt:lpstr>
      <vt:lpstr>system-ui</vt:lpstr>
      <vt:lpstr>Overpass Light</vt:lpstr>
      <vt:lpstr>Arial</vt:lpstr>
      <vt:lpstr>Commissioner</vt:lpstr>
      <vt:lpstr>Source Sans Pro</vt:lpstr>
      <vt:lpstr>Ouverture</vt:lpstr>
      <vt:lpstr>Table des matières</vt:lpstr>
      <vt:lpstr>Intercalaires</vt:lpstr>
      <vt:lpstr>Contenu - fond blanc</vt:lpstr>
      <vt:lpstr>Contenu - fond gris</vt:lpstr>
      <vt:lpstr>Graphiques et tableaux</vt:lpstr>
      <vt:lpstr>Mosaïque de photos</vt:lpstr>
      <vt:lpstr>Autres modèles</vt:lpstr>
      <vt:lpstr>Clôture</vt:lpstr>
      <vt:lpstr>Diapositive vide</vt:lpstr>
      <vt:lpstr>RStudio et GitHub: travail collaboratif</vt:lpstr>
      <vt:lpstr>Plan de la présentation</vt:lpstr>
      <vt:lpstr>Objectif de l’atelier</vt:lpstr>
      <vt:lpstr>Boite à outils de la science des données</vt:lpstr>
      <vt:lpstr>Git et GitHub</vt:lpstr>
      <vt:lpstr>Versionnage de code</vt:lpstr>
      <vt:lpstr>Versionnage de code</vt:lpstr>
      <vt:lpstr>Pourquoi avoir besoin de contrôle de version?</vt:lpstr>
      <vt:lpstr>Comment allons-nous utiliser Git et GitHub?</vt:lpstr>
      <vt:lpstr>Comment allons-nous utiliser Git et GitHub?</vt:lpstr>
      <vt:lpstr>Comment allons-nous utiliser Git et GitHub?</vt:lpstr>
      <vt:lpstr>Comment allons-nous utiliser Git et GitHub?</vt:lpstr>
      <vt:lpstr>Astuces Git et GitHub</vt:lpstr>
      <vt:lpstr>Démonstration avec RStudio</vt:lpstr>
      <vt:lpstr>Dans RStudio</vt:lpstr>
      <vt:lpstr>On clone</vt:lpstr>
      <vt:lpstr>Fonctionnement RStudio et GitHub</vt:lpstr>
      <vt:lpstr>Commit</vt:lpstr>
      <vt:lpstr>Commit (suite)</vt:lpstr>
      <vt:lpstr>Push</vt:lpstr>
      <vt:lpstr>A votre tour de jouer</vt:lpstr>
      <vt:lpstr>Seul c’est bien mais à plusieurs c’est mieux!</vt:lpstr>
      <vt:lpstr>Concept clé pour collaborer sur GitHub</vt:lpstr>
      <vt:lpstr>Concept clé pour collaborer sur GitHub</vt:lpstr>
      <vt:lpstr>Concept clé pour collaborer sur GitHub</vt:lpstr>
      <vt:lpstr>Concept clé pour collaborer sur GitHub</vt:lpstr>
      <vt:lpstr>Workflow collaboratif avec GitHub</vt:lpstr>
      <vt:lpstr>Les risques</vt:lpstr>
      <vt:lpstr>A votre tour</vt:lpstr>
      <vt:lpstr>Pour finir</vt:lpstr>
      <vt:lpstr>Se connecter entre GitHub et RStudio</vt:lpstr>
      <vt:lpstr>Se connecter entre GitHub et RStudio</vt:lpstr>
      <vt:lpstr>Se connecter entre GitHub et RStudio</vt:lpstr>
      <vt:lpstr>Pour finir</vt:lpstr>
      <vt:lpstr>Pour finir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Aurélien Nicosia</cp:lastModifiedBy>
  <cp:revision>224</cp:revision>
  <dcterms:created xsi:type="dcterms:W3CDTF">2020-03-26T00:52:12Z</dcterms:created>
  <dcterms:modified xsi:type="dcterms:W3CDTF">2025-02-06T14:22:37Z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0x010100EB628E88A1E31246A3D8889867A90D22</vt:lpwstr>
  </property>
</Properties>
</file>