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4" r:id="rId5"/>
    <p:sldId id="257" r:id="rId6"/>
    <p:sldId id="262" r:id="rId7"/>
    <p:sldId id="260" r:id="rId8"/>
    <p:sldId id="261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4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FA9112-D719-4C83-B9EB-C37682AB4755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FC7BF8-7580-41F8-A92E-B9FA11A320C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35.cooltext.com/d.php?renderid=776457137&amp;extension=gif" TargetMode="Externa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kPhCIKFkfg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r35.cooltext.com/rendered/cooltext776457137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600200"/>
            <a:ext cx="6132286" cy="990600"/>
          </a:xfrm>
          <a:prstGeom prst="rect">
            <a:avLst/>
          </a:prstGeom>
          <a:noFill/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://r20.cooltext.com/rendered/cooltext77704529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81600" cy="18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Historia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Flamenco es una tipa de música de Andalucía, en el sur de España. </a:t>
            </a:r>
          </a:p>
          <a:p>
            <a:r>
              <a:rPr lang="es-US" dirty="0" smtClean="0"/>
              <a:t>Empieza cerca de 1774</a:t>
            </a:r>
          </a:p>
          <a:p>
            <a:r>
              <a:rPr lang="es-US" dirty="0" smtClean="0"/>
              <a:t>Flamenco es “Greater Flamenco” cual es un pájaro de España. </a:t>
            </a:r>
          </a:p>
        </p:txBody>
      </p:sp>
      <p:pic>
        <p:nvPicPr>
          <p:cNvPr id="4" name="Picture 3" descr="anduluc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86200"/>
            <a:ext cx="317500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S" dirty="0" smtClean="0"/>
              <a:t>Tres Partes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1. Toque- Es el guitarista.  La guitarra es especial de Flamenco</a:t>
            </a:r>
          </a:p>
          <a:p>
            <a:endParaRPr lang="es-US" dirty="0" smtClean="0"/>
          </a:p>
          <a:p>
            <a:r>
              <a:rPr lang="es-US" dirty="0" smtClean="0"/>
              <a:t>2.  Cante- Es el mas importante – </a:t>
            </a:r>
          </a:p>
          <a:p>
            <a:pPr marL="0" indent="0">
              <a:buNone/>
            </a:pPr>
            <a:r>
              <a:rPr lang="es-US" dirty="0" smtClean="0"/>
              <a:t>       la corazón y alma de Flamenco</a:t>
            </a:r>
          </a:p>
          <a:p>
            <a:endParaRPr lang="es-US" dirty="0"/>
          </a:p>
          <a:p>
            <a:r>
              <a:rPr lang="es-US" dirty="0" smtClean="0"/>
              <a:t>3.  Baile- Tiene mucho intensidad emocional, brazos mudando, y pisando de los pies. </a:t>
            </a:r>
          </a:p>
        </p:txBody>
      </p:sp>
      <p:pic>
        <p:nvPicPr>
          <p:cNvPr id="4" name="Picture 3" descr="flamenco-toq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60" y="2352040"/>
            <a:ext cx="1460500" cy="1524000"/>
          </a:xfrm>
          <a:prstGeom prst="rect">
            <a:avLst/>
          </a:prstGeom>
        </p:spPr>
      </p:pic>
      <p:pic>
        <p:nvPicPr>
          <p:cNvPr id="5" name="Picture 4" descr="mayt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3114040"/>
            <a:ext cx="2286000" cy="1714500"/>
          </a:xfrm>
          <a:prstGeom prst="rect">
            <a:avLst/>
          </a:prstGeom>
        </p:spPr>
      </p:pic>
      <p:pic>
        <p:nvPicPr>
          <p:cNvPr id="6" name="Picture 5" descr="flamenco-bai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7346"/>
            <a:ext cx="2590800" cy="1730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Estilos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Flamenco puro- tiene mucha influencia de los gitanos.  La bailarina es solo.</a:t>
            </a:r>
          </a:p>
          <a:p>
            <a:endParaRPr lang="es-US" dirty="0"/>
          </a:p>
          <a:p>
            <a:r>
              <a:rPr lang="es-US" dirty="0" smtClean="0"/>
              <a:t>Flamenco clásico- Es el estilo mas popular.</a:t>
            </a:r>
          </a:p>
          <a:p>
            <a:endParaRPr lang="es-US" dirty="0"/>
          </a:p>
          <a:p>
            <a:r>
              <a:rPr lang="es-US" dirty="0" smtClean="0"/>
              <a:t>Flamenco moderno- muy técnico. Los pies se mudan muy rapido.</a:t>
            </a:r>
          </a:p>
        </p:txBody>
      </p:sp>
    </p:spTree>
    <p:extLst>
      <p:ext uri="{BB962C8B-B14F-4D97-AF65-F5344CB8AC3E}">
        <p14:creationId xmlns:p14="http://schemas.microsoft.com/office/powerpoint/2010/main" val="183670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http://www.holabarcelonatours.com/images/flamenc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8725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US" dirty="0" smtClean="0"/>
              <a:t>Flamenco con otras estilos de música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Flamenco ha fusionado con otros estilos del música.</a:t>
            </a:r>
          </a:p>
          <a:p>
            <a:r>
              <a:rPr lang="es-US" dirty="0" smtClean="0"/>
              <a:t>Por ejemplo  Radio Tarifa trata a jugar con flamenco tradicional  y música medieval. </a:t>
            </a:r>
          </a:p>
          <a:p>
            <a:r>
              <a:rPr lang="es-US" dirty="0" smtClean="0"/>
              <a:t>En 1980, muchas artistas desarrollaron nuevas formas del Flamenco como Ketama y Pata Negra</a:t>
            </a:r>
            <a:endParaRPr lang="es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 smtClean="0"/>
              <a:t>Artistas Famosos – Camarón de la Isla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Muchas piensan que  Carmen de la Isla es el artista mas famosa del mundo. </a:t>
            </a:r>
          </a:p>
          <a:p>
            <a:r>
              <a:rPr lang="es-US" dirty="0" smtClean="0"/>
              <a:t>Su La Leyenda del Tiempo es “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Sgt</a:t>
            </a:r>
            <a:r>
              <a:rPr lang="es-US" dirty="0" smtClean="0"/>
              <a:t> </a:t>
            </a:r>
            <a:r>
              <a:rPr lang="es-US" dirty="0" err="1" smtClean="0"/>
              <a:t>Pepper</a:t>
            </a:r>
            <a:r>
              <a:rPr lang="es-US" dirty="0" smtClean="0"/>
              <a:t> of Flamenco.” </a:t>
            </a:r>
          </a:p>
          <a:p>
            <a:r>
              <a:rPr lang="es-US" dirty="0" smtClean="0"/>
              <a:t>El marco el comienzo de la nueva época del Flamenco. </a:t>
            </a:r>
            <a:endParaRPr lang="es-US" dirty="0"/>
          </a:p>
        </p:txBody>
      </p:sp>
      <p:pic>
        <p:nvPicPr>
          <p:cNvPr id="28674" name="Picture 2" descr="http://www.naplyrics.com/uploads/avatars/camaron-de-la-is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419600"/>
            <a:ext cx="2400300" cy="223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 smtClean="0"/>
              <a:t>Artistas Famosos – Carmen Linares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Ella es la artista femenina (del Flamenco) mas famosa del mundo.</a:t>
            </a:r>
          </a:p>
          <a:p>
            <a:r>
              <a:rPr lang="es-US" dirty="0" smtClean="0"/>
              <a:t>Muchas dicen que ella tenga el voz mas mejor del todos.</a:t>
            </a:r>
          </a:p>
          <a:p>
            <a:endParaRPr lang="es-US" dirty="0"/>
          </a:p>
        </p:txBody>
      </p:sp>
      <p:pic>
        <p:nvPicPr>
          <p:cNvPr id="27650" name="Picture 2" descr="http://www.disfrutasantiago.com/wp-content/uploads/2011/01/CarmenLinares-320x240-122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76600"/>
            <a:ext cx="4419600" cy="3314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 </a:t>
            </a:r>
            <a:r>
              <a:rPr lang="es-US" dirty="0" smtClean="0">
                <a:hlinkClick r:id="rId2"/>
              </a:rPr>
              <a:t>película</a:t>
            </a:r>
            <a:r>
              <a:rPr lang="en-US" dirty="0" smtClean="0">
                <a:hlinkClick r:id="rId2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245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Historia</vt:lpstr>
      <vt:lpstr>Tres Partes</vt:lpstr>
      <vt:lpstr>Estilos</vt:lpstr>
      <vt:lpstr>PowerPoint Presentation</vt:lpstr>
      <vt:lpstr>Flamenco con otras estilos de música</vt:lpstr>
      <vt:lpstr>Artistas Famosos – Camarón de la Isla</vt:lpstr>
      <vt:lpstr>Artistas Famosos – Carmen Linares</vt:lpstr>
      <vt:lpstr>La película </vt:lpstr>
      <vt:lpstr>PowerPoint Presentation</vt:lpstr>
    </vt:vector>
  </TitlesOfParts>
  <Company>Sycamore Community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setuphs</dc:creator>
  <cp:lastModifiedBy>R</cp:lastModifiedBy>
  <cp:revision>14</cp:revision>
  <dcterms:created xsi:type="dcterms:W3CDTF">2012-09-26T12:39:46Z</dcterms:created>
  <dcterms:modified xsi:type="dcterms:W3CDTF">2013-10-30T02:07:47Z</dcterms:modified>
</cp:coreProperties>
</file>