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60" r:id="rId5"/>
    <p:sldMasterId id="2147483723" r:id="rId6"/>
  </p:sldMasterIdLst>
  <p:notesMasterIdLst>
    <p:notesMasterId r:id="rId16"/>
  </p:notesMasterIdLst>
  <p:sldIdLst>
    <p:sldId id="297" r:id="rId7"/>
    <p:sldId id="298" r:id="rId8"/>
    <p:sldId id="301" r:id="rId9"/>
    <p:sldId id="299" r:id="rId10"/>
    <p:sldId id="300" r:id="rId11"/>
    <p:sldId id="304" r:id="rId12"/>
    <p:sldId id="305" r:id="rId13"/>
    <p:sldId id="302" r:id="rId14"/>
    <p:sldId id="303" r:id="rId15"/>
  </p:sldIdLst>
  <p:sldSz cx="10058400" cy="7772400"/>
  <p:notesSz cx="8686800" cy="640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A481A2-52A2-4B14-9B8B-E85235915C68}">
          <p14:sldIdLst>
            <p14:sldId id="297"/>
            <p14:sldId id="298"/>
            <p14:sldId id="301"/>
            <p14:sldId id="299"/>
            <p14:sldId id="300"/>
            <p14:sldId id="304"/>
            <p14:sldId id="305"/>
            <p14:sldId id="302"/>
            <p14:sldId id="30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lopez" initials="nl" lastIdx="1" clrIdx="0">
    <p:extLst>
      <p:ext uri="{19B8F6BF-5375-455C-9EA6-DF929625EA0E}">
        <p15:presenceInfo xmlns:p15="http://schemas.microsoft.com/office/powerpoint/2012/main" userId="83a4f8ec05a1fb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13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764280" cy="321151"/>
          </a:xfrm>
          <a:prstGeom prst="rect">
            <a:avLst/>
          </a:prstGeom>
        </p:spPr>
        <p:txBody>
          <a:bodyPr vert="horz" lIns="86210" tIns="43105" rIns="86210" bIns="43105" rtlCol="0"/>
          <a:lstStyle>
            <a:lvl1pPr algn="l">
              <a:defRPr sz="1100"/>
            </a:lvl1pPr>
          </a:lstStyle>
          <a:p>
            <a:endParaRPr lang="en-US"/>
          </a:p>
        </p:txBody>
      </p:sp>
      <p:sp>
        <p:nvSpPr>
          <p:cNvPr id="3" name="Date Placeholder 2"/>
          <p:cNvSpPr>
            <a:spLocks noGrp="1"/>
          </p:cNvSpPr>
          <p:nvPr>
            <p:ph type="dt" idx="1"/>
          </p:nvPr>
        </p:nvSpPr>
        <p:spPr>
          <a:xfrm>
            <a:off x="4920510" y="2"/>
            <a:ext cx="3764280" cy="321151"/>
          </a:xfrm>
          <a:prstGeom prst="rect">
            <a:avLst/>
          </a:prstGeom>
        </p:spPr>
        <p:txBody>
          <a:bodyPr vert="horz" lIns="86210" tIns="43105" rIns="86210" bIns="43105" rtlCol="0"/>
          <a:lstStyle>
            <a:lvl1pPr algn="r">
              <a:defRPr sz="1100"/>
            </a:lvl1pPr>
          </a:lstStyle>
          <a:p>
            <a:fld id="{268605BE-9156-464A-9898-E7CE7F53D3D5}" type="datetimeFigureOut">
              <a:rPr lang="en-US" smtClean="0"/>
              <a:t>9/6/2023</a:t>
            </a:fld>
            <a:endParaRPr lang="en-US"/>
          </a:p>
        </p:txBody>
      </p:sp>
      <p:sp>
        <p:nvSpPr>
          <p:cNvPr id="4" name="Slide Image Placeholder 3"/>
          <p:cNvSpPr>
            <a:spLocks noGrp="1" noRot="1" noChangeAspect="1"/>
          </p:cNvSpPr>
          <p:nvPr>
            <p:ph type="sldImg" idx="2"/>
          </p:nvPr>
        </p:nvSpPr>
        <p:spPr>
          <a:xfrm>
            <a:off x="2944813" y="800100"/>
            <a:ext cx="2797175" cy="2160588"/>
          </a:xfrm>
          <a:prstGeom prst="rect">
            <a:avLst/>
          </a:prstGeom>
          <a:noFill/>
          <a:ln w="12700">
            <a:solidFill>
              <a:prstClr val="black"/>
            </a:solidFill>
          </a:ln>
        </p:spPr>
        <p:txBody>
          <a:bodyPr vert="horz" lIns="86210" tIns="43105" rIns="86210" bIns="43105" rtlCol="0" anchor="ctr"/>
          <a:lstStyle/>
          <a:p>
            <a:endParaRPr lang="en-US"/>
          </a:p>
        </p:txBody>
      </p:sp>
      <p:sp>
        <p:nvSpPr>
          <p:cNvPr id="5" name="Notes Placeholder 4"/>
          <p:cNvSpPr>
            <a:spLocks noGrp="1"/>
          </p:cNvSpPr>
          <p:nvPr>
            <p:ph type="body" sz="quarter" idx="3"/>
          </p:nvPr>
        </p:nvSpPr>
        <p:spPr>
          <a:xfrm>
            <a:off x="868680" y="3080385"/>
            <a:ext cx="6949440" cy="2520315"/>
          </a:xfrm>
          <a:prstGeom prst="rect">
            <a:avLst/>
          </a:prstGeom>
        </p:spPr>
        <p:txBody>
          <a:bodyPr vert="horz" lIns="86210" tIns="43105" rIns="86210" bIns="4310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079649"/>
            <a:ext cx="3764280" cy="321151"/>
          </a:xfrm>
          <a:prstGeom prst="rect">
            <a:avLst/>
          </a:prstGeom>
        </p:spPr>
        <p:txBody>
          <a:bodyPr vert="horz" lIns="86210" tIns="43105" rIns="86210" bIns="43105" rtlCol="0" anchor="b"/>
          <a:lstStyle>
            <a:lvl1pPr algn="l">
              <a:defRPr sz="1100"/>
            </a:lvl1pPr>
          </a:lstStyle>
          <a:p>
            <a:endParaRPr lang="en-US"/>
          </a:p>
        </p:txBody>
      </p:sp>
      <p:sp>
        <p:nvSpPr>
          <p:cNvPr id="7" name="Slide Number Placeholder 6"/>
          <p:cNvSpPr>
            <a:spLocks noGrp="1"/>
          </p:cNvSpPr>
          <p:nvPr>
            <p:ph type="sldNum" sz="quarter" idx="5"/>
          </p:nvPr>
        </p:nvSpPr>
        <p:spPr>
          <a:xfrm>
            <a:off x="4920510" y="6079649"/>
            <a:ext cx="3764280" cy="321151"/>
          </a:xfrm>
          <a:prstGeom prst="rect">
            <a:avLst/>
          </a:prstGeom>
        </p:spPr>
        <p:txBody>
          <a:bodyPr vert="horz" lIns="86210" tIns="43105" rIns="86210" bIns="43105" rtlCol="0" anchor="b"/>
          <a:lstStyle>
            <a:lvl1pPr algn="r">
              <a:defRPr sz="1100"/>
            </a:lvl1pPr>
          </a:lstStyle>
          <a:p>
            <a:fld id="{D57D507C-7F3F-4EA6-8BCD-8353CE163674}" type="slidenum">
              <a:rPr lang="en-US" smtClean="0"/>
              <a:t>‹#›</a:t>
            </a:fld>
            <a:endParaRPr lang="en-US"/>
          </a:p>
        </p:txBody>
      </p:sp>
    </p:spTree>
    <p:extLst>
      <p:ext uri="{BB962C8B-B14F-4D97-AF65-F5344CB8AC3E}">
        <p14:creationId xmlns:p14="http://schemas.microsoft.com/office/powerpoint/2010/main" val="110498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E5C3-C071-CD63-E771-1E2E616B1EAB}"/>
              </a:ext>
            </a:extLst>
          </p:cNvPr>
          <p:cNvSpPr>
            <a:spLocks noGrp="1"/>
          </p:cNvSpPr>
          <p:nvPr>
            <p:ph type="ctrTitle"/>
          </p:nvPr>
        </p:nvSpPr>
        <p:spPr>
          <a:xfrm>
            <a:off x="1257300" y="1272014"/>
            <a:ext cx="7543800" cy="2705947"/>
          </a:xfrm>
        </p:spPr>
        <p:txBody>
          <a:bodyPr anchor="b"/>
          <a:lstStyle>
            <a:lvl1pPr algn="ctr">
              <a:defRPr sz="4725"/>
            </a:lvl1pPr>
          </a:lstStyle>
          <a:p>
            <a:r>
              <a:rPr lang="en-US"/>
              <a:t>Click to edit Master title style</a:t>
            </a:r>
          </a:p>
        </p:txBody>
      </p:sp>
      <p:sp>
        <p:nvSpPr>
          <p:cNvPr id="3" name="Subtitle 2">
            <a:extLst>
              <a:ext uri="{FF2B5EF4-FFF2-40B4-BE49-F238E27FC236}">
                <a16:creationId xmlns:a16="http://schemas.microsoft.com/office/drawing/2014/main" id="{3E3728C5-1A98-9DF0-3796-181707CD26F8}"/>
              </a:ext>
            </a:extLst>
          </p:cNvPr>
          <p:cNvSpPr>
            <a:spLocks noGrp="1"/>
          </p:cNvSpPr>
          <p:nvPr>
            <p:ph type="subTitle" idx="1"/>
          </p:nvPr>
        </p:nvSpPr>
        <p:spPr>
          <a:xfrm>
            <a:off x="1257300" y="4082310"/>
            <a:ext cx="7543800" cy="1876530"/>
          </a:xfrm>
        </p:spPr>
        <p:txBody>
          <a:bodyPr/>
          <a:lstStyle>
            <a:lvl1pPr marL="0" indent="0" algn="ctr">
              <a:buNone/>
              <a:defRPr sz="1890"/>
            </a:lvl1pPr>
            <a:lvl2pPr marL="360028" indent="0" algn="ctr">
              <a:buNone/>
              <a:defRPr sz="1575"/>
            </a:lvl2pPr>
            <a:lvl3pPr marL="720056" indent="0" algn="ctr">
              <a:buNone/>
              <a:defRPr sz="1418"/>
            </a:lvl3pPr>
            <a:lvl4pPr marL="1080084" indent="0" algn="ctr">
              <a:buNone/>
              <a:defRPr sz="1260"/>
            </a:lvl4pPr>
            <a:lvl5pPr marL="1440111" indent="0" algn="ctr">
              <a:buNone/>
              <a:defRPr sz="1260"/>
            </a:lvl5pPr>
            <a:lvl6pPr marL="1800139" indent="0" algn="ctr">
              <a:buNone/>
              <a:defRPr sz="1260"/>
            </a:lvl6pPr>
            <a:lvl7pPr marL="2160167" indent="0" algn="ctr">
              <a:buNone/>
              <a:defRPr sz="1260"/>
            </a:lvl7pPr>
            <a:lvl8pPr marL="2520195" indent="0" algn="ctr">
              <a:buNone/>
              <a:defRPr sz="1260"/>
            </a:lvl8pPr>
            <a:lvl9pPr marL="2880223" indent="0" algn="ctr">
              <a:buNone/>
              <a:defRPr sz="1260"/>
            </a:lvl9pPr>
          </a:lstStyle>
          <a:p>
            <a:r>
              <a:rPr lang="en-US"/>
              <a:t>Click to edit Master subtitle style</a:t>
            </a:r>
          </a:p>
        </p:txBody>
      </p:sp>
      <p:sp>
        <p:nvSpPr>
          <p:cNvPr id="4" name="Date Placeholder 3">
            <a:extLst>
              <a:ext uri="{FF2B5EF4-FFF2-40B4-BE49-F238E27FC236}">
                <a16:creationId xmlns:a16="http://schemas.microsoft.com/office/drawing/2014/main" id="{C4DD21F1-02B9-639D-D62A-D7D6EA4CB769}"/>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5" name="Footer Placeholder 4">
            <a:extLst>
              <a:ext uri="{FF2B5EF4-FFF2-40B4-BE49-F238E27FC236}">
                <a16:creationId xmlns:a16="http://schemas.microsoft.com/office/drawing/2014/main" id="{EA6D1B40-C588-98DA-57E0-1401D9934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BEC96-E992-0296-F07B-209277B55DCE}"/>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33539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BEB5-5A35-2771-BEF4-084B9699D8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39CB3-0C0E-7F3E-D2CD-3C96AC325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FAEF1-7CE3-4D4C-B133-C9F2E7338146}"/>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5" name="Footer Placeholder 4">
            <a:extLst>
              <a:ext uri="{FF2B5EF4-FFF2-40B4-BE49-F238E27FC236}">
                <a16:creationId xmlns:a16="http://schemas.microsoft.com/office/drawing/2014/main" id="{295A358D-1CFC-1CF5-FE64-398E85F77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4F714-80F9-0504-D8E4-261062DDF38F}"/>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189228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40C17-E2E9-EC59-7154-EE5D9FECBC9F}"/>
              </a:ext>
            </a:extLst>
          </p:cNvPr>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C5BEA4-D7DE-3D0B-BA4F-FFAE1D8C7DE1}"/>
              </a:ext>
            </a:extLst>
          </p:cNvPr>
          <p:cNvSpPr>
            <a:spLocks noGrp="1"/>
          </p:cNvSpPr>
          <p:nvPr>
            <p:ph type="body" orient="vert" idx="1"/>
          </p:nvPr>
        </p:nvSpPr>
        <p:spPr>
          <a:xfrm>
            <a:off x="691515" y="413808"/>
            <a:ext cx="6380797"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9AC0E-3789-8EAC-4534-E53E065F4329}"/>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5" name="Footer Placeholder 4">
            <a:extLst>
              <a:ext uri="{FF2B5EF4-FFF2-40B4-BE49-F238E27FC236}">
                <a16:creationId xmlns:a16="http://schemas.microsoft.com/office/drawing/2014/main" id="{80D63A84-E4E4-172F-CB2C-C02E1A533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E05AC-FC03-0407-DBF6-92384C70E198}"/>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389685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383E-F6E4-0C45-443C-F6BB614C58A6}"/>
              </a:ext>
            </a:extLst>
          </p:cNvPr>
          <p:cNvSpPr>
            <a:spLocks noGrp="1"/>
          </p:cNvSpPr>
          <p:nvPr>
            <p:ph type="ctrTitle"/>
          </p:nvPr>
        </p:nvSpPr>
        <p:spPr>
          <a:xfrm>
            <a:off x="1257300" y="1272014"/>
            <a:ext cx="7543800" cy="2705947"/>
          </a:xfrm>
        </p:spPr>
        <p:txBody>
          <a:bodyPr anchor="b"/>
          <a:lstStyle>
            <a:lvl1pPr algn="ctr">
              <a:defRPr sz="4725"/>
            </a:lvl1pPr>
          </a:lstStyle>
          <a:p>
            <a:r>
              <a:rPr lang="en-US"/>
              <a:t>Click to edit Master title style</a:t>
            </a:r>
          </a:p>
        </p:txBody>
      </p:sp>
      <p:sp>
        <p:nvSpPr>
          <p:cNvPr id="3" name="Subtitle 2">
            <a:extLst>
              <a:ext uri="{FF2B5EF4-FFF2-40B4-BE49-F238E27FC236}">
                <a16:creationId xmlns:a16="http://schemas.microsoft.com/office/drawing/2014/main" id="{A5868409-9EF1-C137-FE23-D2FF50FBDA13}"/>
              </a:ext>
            </a:extLst>
          </p:cNvPr>
          <p:cNvSpPr>
            <a:spLocks noGrp="1"/>
          </p:cNvSpPr>
          <p:nvPr>
            <p:ph type="subTitle" idx="1"/>
          </p:nvPr>
        </p:nvSpPr>
        <p:spPr>
          <a:xfrm>
            <a:off x="1257300" y="4082310"/>
            <a:ext cx="7543800" cy="1876530"/>
          </a:xfrm>
        </p:spPr>
        <p:txBody>
          <a:bodyPr/>
          <a:lstStyle>
            <a:lvl1pPr marL="0" indent="0" algn="ctr">
              <a:buNone/>
              <a:defRPr sz="1890"/>
            </a:lvl1pPr>
            <a:lvl2pPr marL="360028" indent="0" algn="ctr">
              <a:buNone/>
              <a:defRPr sz="1575"/>
            </a:lvl2pPr>
            <a:lvl3pPr marL="720056" indent="0" algn="ctr">
              <a:buNone/>
              <a:defRPr sz="1418"/>
            </a:lvl3pPr>
            <a:lvl4pPr marL="1080084" indent="0" algn="ctr">
              <a:buNone/>
              <a:defRPr sz="1260"/>
            </a:lvl4pPr>
            <a:lvl5pPr marL="1440111" indent="0" algn="ctr">
              <a:buNone/>
              <a:defRPr sz="1260"/>
            </a:lvl5pPr>
            <a:lvl6pPr marL="1800139" indent="0" algn="ctr">
              <a:buNone/>
              <a:defRPr sz="1260"/>
            </a:lvl6pPr>
            <a:lvl7pPr marL="2160167" indent="0" algn="ctr">
              <a:buNone/>
              <a:defRPr sz="1260"/>
            </a:lvl7pPr>
            <a:lvl8pPr marL="2520195" indent="0" algn="ctr">
              <a:buNone/>
              <a:defRPr sz="1260"/>
            </a:lvl8pPr>
            <a:lvl9pPr marL="2880223" indent="0" algn="ctr">
              <a:buNone/>
              <a:defRPr sz="1260"/>
            </a:lvl9pPr>
          </a:lstStyle>
          <a:p>
            <a:r>
              <a:rPr lang="en-US"/>
              <a:t>Click to edit Master subtitle style</a:t>
            </a:r>
          </a:p>
        </p:txBody>
      </p:sp>
      <p:sp>
        <p:nvSpPr>
          <p:cNvPr id="4" name="Date Placeholder 3">
            <a:extLst>
              <a:ext uri="{FF2B5EF4-FFF2-40B4-BE49-F238E27FC236}">
                <a16:creationId xmlns:a16="http://schemas.microsoft.com/office/drawing/2014/main" id="{3AF7A5BC-9BA0-3AC3-E976-E46EC8514EBE}"/>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5" name="Footer Placeholder 4">
            <a:extLst>
              <a:ext uri="{FF2B5EF4-FFF2-40B4-BE49-F238E27FC236}">
                <a16:creationId xmlns:a16="http://schemas.microsoft.com/office/drawing/2014/main" id="{AA29328A-5F33-A389-453E-760883A83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83068-7809-5511-9EF7-96265E3C4989}"/>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611714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866A-0ED2-5615-D554-D4A20EAF8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CA988-6F80-4E84-4B9F-4EA9E1360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BD895-3AB8-D350-2659-3BF1D2B8F937}"/>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5" name="Footer Placeholder 4">
            <a:extLst>
              <a:ext uri="{FF2B5EF4-FFF2-40B4-BE49-F238E27FC236}">
                <a16:creationId xmlns:a16="http://schemas.microsoft.com/office/drawing/2014/main" id="{D92080C1-3FCD-3FCA-7460-6C09861E3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7DF0C-1BF0-F14A-B090-E1F69329229E}"/>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571955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F34A-1DE8-9CE1-E8B6-CC4C20F4E33F}"/>
              </a:ext>
            </a:extLst>
          </p:cNvPr>
          <p:cNvSpPr>
            <a:spLocks noGrp="1"/>
          </p:cNvSpPr>
          <p:nvPr>
            <p:ph type="title"/>
          </p:nvPr>
        </p:nvSpPr>
        <p:spPr>
          <a:xfrm>
            <a:off x="686278" y="1937704"/>
            <a:ext cx="8675370" cy="3233102"/>
          </a:xfrm>
        </p:spPr>
        <p:txBody>
          <a:bodyPr anchor="b"/>
          <a:lstStyle>
            <a:lvl1pPr>
              <a:defRPr sz="4725"/>
            </a:lvl1pPr>
          </a:lstStyle>
          <a:p>
            <a:r>
              <a:rPr lang="en-US"/>
              <a:t>Click to edit Master title style</a:t>
            </a:r>
          </a:p>
        </p:txBody>
      </p:sp>
      <p:sp>
        <p:nvSpPr>
          <p:cNvPr id="3" name="Text Placeholder 2">
            <a:extLst>
              <a:ext uri="{FF2B5EF4-FFF2-40B4-BE49-F238E27FC236}">
                <a16:creationId xmlns:a16="http://schemas.microsoft.com/office/drawing/2014/main" id="{3F1FF253-9891-5152-19F1-1580ECD33146}"/>
              </a:ext>
            </a:extLst>
          </p:cNvPr>
          <p:cNvSpPr>
            <a:spLocks noGrp="1"/>
          </p:cNvSpPr>
          <p:nvPr>
            <p:ph type="body" idx="1"/>
          </p:nvPr>
        </p:nvSpPr>
        <p:spPr>
          <a:xfrm>
            <a:off x="686278" y="5201392"/>
            <a:ext cx="8675370" cy="1700212"/>
          </a:xfrm>
        </p:spPr>
        <p:txBody>
          <a:bodyPr/>
          <a:lstStyle>
            <a:lvl1pPr marL="0" indent="0">
              <a:buNone/>
              <a:defRPr sz="1890">
                <a:solidFill>
                  <a:schemeClr val="tx1">
                    <a:tint val="75000"/>
                  </a:schemeClr>
                </a:solidFill>
              </a:defRPr>
            </a:lvl1pPr>
            <a:lvl2pPr marL="360028" indent="0">
              <a:buNone/>
              <a:defRPr sz="1575">
                <a:solidFill>
                  <a:schemeClr val="tx1">
                    <a:tint val="75000"/>
                  </a:schemeClr>
                </a:solidFill>
              </a:defRPr>
            </a:lvl2pPr>
            <a:lvl3pPr marL="720056" indent="0">
              <a:buNone/>
              <a:defRPr sz="1418">
                <a:solidFill>
                  <a:schemeClr val="tx1">
                    <a:tint val="75000"/>
                  </a:schemeClr>
                </a:solidFill>
              </a:defRPr>
            </a:lvl3pPr>
            <a:lvl4pPr marL="1080084" indent="0">
              <a:buNone/>
              <a:defRPr sz="1260">
                <a:solidFill>
                  <a:schemeClr val="tx1">
                    <a:tint val="75000"/>
                  </a:schemeClr>
                </a:solidFill>
              </a:defRPr>
            </a:lvl4pPr>
            <a:lvl5pPr marL="1440111" indent="0">
              <a:buNone/>
              <a:defRPr sz="1260">
                <a:solidFill>
                  <a:schemeClr val="tx1">
                    <a:tint val="75000"/>
                  </a:schemeClr>
                </a:solidFill>
              </a:defRPr>
            </a:lvl5pPr>
            <a:lvl6pPr marL="1800139" indent="0">
              <a:buNone/>
              <a:defRPr sz="1260">
                <a:solidFill>
                  <a:schemeClr val="tx1">
                    <a:tint val="75000"/>
                  </a:schemeClr>
                </a:solidFill>
              </a:defRPr>
            </a:lvl6pPr>
            <a:lvl7pPr marL="2160167" indent="0">
              <a:buNone/>
              <a:defRPr sz="1260">
                <a:solidFill>
                  <a:schemeClr val="tx1">
                    <a:tint val="75000"/>
                  </a:schemeClr>
                </a:solidFill>
              </a:defRPr>
            </a:lvl7pPr>
            <a:lvl8pPr marL="2520195" indent="0">
              <a:buNone/>
              <a:defRPr sz="1260">
                <a:solidFill>
                  <a:schemeClr val="tx1">
                    <a:tint val="75000"/>
                  </a:schemeClr>
                </a:solidFill>
              </a:defRPr>
            </a:lvl8pPr>
            <a:lvl9pPr marL="2880223" indent="0">
              <a:buNone/>
              <a:defRPr sz="12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3031FA-CDC3-6388-3F03-819FA91D2A25}"/>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5" name="Footer Placeholder 4">
            <a:extLst>
              <a:ext uri="{FF2B5EF4-FFF2-40B4-BE49-F238E27FC236}">
                <a16:creationId xmlns:a16="http://schemas.microsoft.com/office/drawing/2014/main" id="{2BC3627C-7245-44FA-8C87-8E1809AB5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E88F8-E063-89B8-1F9B-724BB68CBEB6}"/>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321313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91B-0021-C546-4042-C2B85C52D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20EAA-AEE1-5D82-3AD2-F94379D98C03}"/>
              </a:ext>
            </a:extLst>
          </p:cNvPr>
          <p:cNvSpPr>
            <a:spLocks noGrp="1"/>
          </p:cNvSpPr>
          <p:nvPr>
            <p:ph sz="half" idx="1"/>
          </p:nvPr>
        </p:nvSpPr>
        <p:spPr>
          <a:xfrm>
            <a:off x="691516"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E411B-9178-D2D3-043A-AEE926019528}"/>
              </a:ext>
            </a:extLst>
          </p:cNvPr>
          <p:cNvSpPr>
            <a:spLocks noGrp="1"/>
          </p:cNvSpPr>
          <p:nvPr>
            <p:ph sz="half" idx="2"/>
          </p:nvPr>
        </p:nvSpPr>
        <p:spPr>
          <a:xfrm>
            <a:off x="5092066"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AAA531-9BFD-BEB1-7DCE-F8074C01DB9D}"/>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6" name="Footer Placeholder 5">
            <a:extLst>
              <a:ext uri="{FF2B5EF4-FFF2-40B4-BE49-F238E27FC236}">
                <a16:creationId xmlns:a16="http://schemas.microsoft.com/office/drawing/2014/main" id="{518EAE28-626F-6D8F-F9D8-B0976A391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CCB4A-2E27-BE3E-726D-BD791FB993C7}"/>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288706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2D5B-A310-DD3B-6555-80861F755F4B}"/>
              </a:ext>
            </a:extLst>
          </p:cNvPr>
          <p:cNvSpPr>
            <a:spLocks noGrp="1"/>
          </p:cNvSpPr>
          <p:nvPr>
            <p:ph type="title"/>
          </p:nvPr>
        </p:nvSpPr>
        <p:spPr>
          <a:xfrm>
            <a:off x="692826" y="413812"/>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E95FA-05D9-6771-CD0C-1B82D036C6AD}"/>
              </a:ext>
            </a:extLst>
          </p:cNvPr>
          <p:cNvSpPr>
            <a:spLocks noGrp="1"/>
          </p:cNvSpPr>
          <p:nvPr>
            <p:ph type="body" idx="1"/>
          </p:nvPr>
        </p:nvSpPr>
        <p:spPr>
          <a:xfrm>
            <a:off x="692828" y="1905321"/>
            <a:ext cx="4255174" cy="933767"/>
          </a:xfrm>
        </p:spPr>
        <p:txBody>
          <a:bodyPr anchor="b"/>
          <a:lstStyle>
            <a:lvl1pPr marL="0" indent="0">
              <a:buNone/>
              <a:defRPr sz="1890" b="1"/>
            </a:lvl1pPr>
            <a:lvl2pPr marL="360028" indent="0">
              <a:buNone/>
              <a:defRPr sz="1575" b="1"/>
            </a:lvl2pPr>
            <a:lvl3pPr marL="720056" indent="0">
              <a:buNone/>
              <a:defRPr sz="1418" b="1"/>
            </a:lvl3pPr>
            <a:lvl4pPr marL="1080084" indent="0">
              <a:buNone/>
              <a:defRPr sz="1260" b="1"/>
            </a:lvl4pPr>
            <a:lvl5pPr marL="1440111" indent="0">
              <a:buNone/>
              <a:defRPr sz="1260" b="1"/>
            </a:lvl5pPr>
            <a:lvl6pPr marL="1800139" indent="0">
              <a:buNone/>
              <a:defRPr sz="1260" b="1"/>
            </a:lvl6pPr>
            <a:lvl7pPr marL="2160167" indent="0">
              <a:buNone/>
              <a:defRPr sz="1260" b="1"/>
            </a:lvl7pPr>
            <a:lvl8pPr marL="2520195" indent="0">
              <a:buNone/>
              <a:defRPr sz="1260" b="1"/>
            </a:lvl8pPr>
            <a:lvl9pPr marL="2880223" indent="0">
              <a:buNone/>
              <a:defRPr sz="1260" b="1"/>
            </a:lvl9pPr>
          </a:lstStyle>
          <a:p>
            <a:pPr lvl="0"/>
            <a:r>
              <a:rPr lang="en-US"/>
              <a:t>Click to edit Master text styles</a:t>
            </a:r>
          </a:p>
        </p:txBody>
      </p:sp>
      <p:sp>
        <p:nvSpPr>
          <p:cNvPr id="4" name="Content Placeholder 3">
            <a:extLst>
              <a:ext uri="{FF2B5EF4-FFF2-40B4-BE49-F238E27FC236}">
                <a16:creationId xmlns:a16="http://schemas.microsoft.com/office/drawing/2014/main" id="{56AA1A69-E0F8-897D-8503-F579055EC684}"/>
              </a:ext>
            </a:extLst>
          </p:cNvPr>
          <p:cNvSpPr>
            <a:spLocks noGrp="1"/>
          </p:cNvSpPr>
          <p:nvPr>
            <p:ph sz="half" idx="2"/>
          </p:nvPr>
        </p:nvSpPr>
        <p:spPr>
          <a:xfrm>
            <a:off x="692828"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20AE5-2601-C28A-98C5-0A3FA8CD5F36}"/>
              </a:ext>
            </a:extLst>
          </p:cNvPr>
          <p:cNvSpPr>
            <a:spLocks noGrp="1"/>
          </p:cNvSpPr>
          <p:nvPr>
            <p:ph type="body" sz="quarter" idx="3"/>
          </p:nvPr>
        </p:nvSpPr>
        <p:spPr>
          <a:xfrm>
            <a:off x="5092065" y="1905321"/>
            <a:ext cx="4276131" cy="933767"/>
          </a:xfrm>
        </p:spPr>
        <p:txBody>
          <a:bodyPr anchor="b"/>
          <a:lstStyle>
            <a:lvl1pPr marL="0" indent="0">
              <a:buNone/>
              <a:defRPr sz="1890" b="1"/>
            </a:lvl1pPr>
            <a:lvl2pPr marL="360028" indent="0">
              <a:buNone/>
              <a:defRPr sz="1575" b="1"/>
            </a:lvl2pPr>
            <a:lvl3pPr marL="720056" indent="0">
              <a:buNone/>
              <a:defRPr sz="1418" b="1"/>
            </a:lvl3pPr>
            <a:lvl4pPr marL="1080084" indent="0">
              <a:buNone/>
              <a:defRPr sz="1260" b="1"/>
            </a:lvl4pPr>
            <a:lvl5pPr marL="1440111" indent="0">
              <a:buNone/>
              <a:defRPr sz="1260" b="1"/>
            </a:lvl5pPr>
            <a:lvl6pPr marL="1800139" indent="0">
              <a:buNone/>
              <a:defRPr sz="1260" b="1"/>
            </a:lvl6pPr>
            <a:lvl7pPr marL="2160167" indent="0">
              <a:buNone/>
              <a:defRPr sz="1260" b="1"/>
            </a:lvl7pPr>
            <a:lvl8pPr marL="2520195" indent="0">
              <a:buNone/>
              <a:defRPr sz="1260" b="1"/>
            </a:lvl8pPr>
            <a:lvl9pPr marL="2880223" indent="0">
              <a:buNone/>
              <a:defRPr sz="1260" b="1"/>
            </a:lvl9pPr>
          </a:lstStyle>
          <a:p>
            <a:pPr lvl="0"/>
            <a:r>
              <a:rPr lang="en-US"/>
              <a:t>Click to edit Master text styles</a:t>
            </a:r>
          </a:p>
        </p:txBody>
      </p:sp>
      <p:sp>
        <p:nvSpPr>
          <p:cNvPr id="6" name="Content Placeholder 5">
            <a:extLst>
              <a:ext uri="{FF2B5EF4-FFF2-40B4-BE49-F238E27FC236}">
                <a16:creationId xmlns:a16="http://schemas.microsoft.com/office/drawing/2014/main" id="{B061DF03-DF2E-400D-2EC8-732D4CFF220A}"/>
              </a:ext>
            </a:extLst>
          </p:cNvPr>
          <p:cNvSpPr>
            <a:spLocks noGrp="1"/>
          </p:cNvSpPr>
          <p:nvPr>
            <p:ph sz="quarter" idx="4"/>
          </p:nvPr>
        </p:nvSpPr>
        <p:spPr>
          <a:xfrm>
            <a:off x="5092065" y="2839085"/>
            <a:ext cx="4276131"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69191-2A23-CE70-DAED-2CCDD9D0F7C7}"/>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8" name="Footer Placeholder 7">
            <a:extLst>
              <a:ext uri="{FF2B5EF4-FFF2-40B4-BE49-F238E27FC236}">
                <a16:creationId xmlns:a16="http://schemas.microsoft.com/office/drawing/2014/main" id="{BD9ECB00-B742-D6FF-4CCB-A2491A4E9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9EB042-A634-94CF-B2BA-98F9731CE277}"/>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457286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F1E8-E165-4E25-D978-F98ECBC0DF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075731-1FFB-53D2-1C09-6E7A1059CFE5}"/>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4" name="Footer Placeholder 3">
            <a:extLst>
              <a:ext uri="{FF2B5EF4-FFF2-40B4-BE49-F238E27FC236}">
                <a16:creationId xmlns:a16="http://schemas.microsoft.com/office/drawing/2014/main" id="{BA5360E8-75A6-F650-1712-C4F1EA582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2E4743-0BAF-22CC-A918-210F1054F63A}"/>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000973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EF95B-63F5-8F1F-65A4-04508B528D4C}"/>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3" name="Footer Placeholder 2">
            <a:extLst>
              <a:ext uri="{FF2B5EF4-FFF2-40B4-BE49-F238E27FC236}">
                <a16:creationId xmlns:a16="http://schemas.microsoft.com/office/drawing/2014/main" id="{18D25E55-502E-25F3-3B43-168B53CA1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B85E77-F85D-E4CD-15EB-D66DD1892D02}"/>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2785397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17A5-89E0-EBD0-0306-4D966091CD6F}"/>
              </a:ext>
            </a:extLst>
          </p:cNvPr>
          <p:cNvSpPr>
            <a:spLocks noGrp="1"/>
          </p:cNvSpPr>
          <p:nvPr>
            <p:ph type="title"/>
          </p:nvPr>
        </p:nvSpPr>
        <p:spPr>
          <a:xfrm>
            <a:off x="692827" y="518160"/>
            <a:ext cx="3244095" cy="1813560"/>
          </a:xfrm>
        </p:spPr>
        <p:txBody>
          <a:bodyPr anchor="b"/>
          <a:lstStyle>
            <a:lvl1pPr>
              <a:defRPr sz="2520"/>
            </a:lvl1pPr>
          </a:lstStyle>
          <a:p>
            <a:r>
              <a:rPr lang="en-US"/>
              <a:t>Click to edit Master title style</a:t>
            </a:r>
          </a:p>
        </p:txBody>
      </p:sp>
      <p:sp>
        <p:nvSpPr>
          <p:cNvPr id="3" name="Content Placeholder 2">
            <a:extLst>
              <a:ext uri="{FF2B5EF4-FFF2-40B4-BE49-F238E27FC236}">
                <a16:creationId xmlns:a16="http://schemas.microsoft.com/office/drawing/2014/main" id="{60129BBB-8D67-DE91-EB4B-1F7EC9844A4C}"/>
              </a:ext>
            </a:extLst>
          </p:cNvPr>
          <p:cNvSpPr>
            <a:spLocks noGrp="1"/>
          </p:cNvSpPr>
          <p:nvPr>
            <p:ph idx="1"/>
          </p:nvPr>
        </p:nvSpPr>
        <p:spPr>
          <a:xfrm>
            <a:off x="4276129" y="1119082"/>
            <a:ext cx="5092066" cy="5523442"/>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A95D46-6B67-D2B3-670B-DD2E013671A5}"/>
              </a:ext>
            </a:extLst>
          </p:cNvPr>
          <p:cNvSpPr>
            <a:spLocks noGrp="1"/>
          </p:cNvSpPr>
          <p:nvPr>
            <p:ph type="body" sz="half" idx="2"/>
          </p:nvPr>
        </p:nvSpPr>
        <p:spPr>
          <a:xfrm>
            <a:off x="692827" y="2331720"/>
            <a:ext cx="3244095" cy="4319800"/>
          </a:xfrm>
        </p:spPr>
        <p:txBody>
          <a:bodyPr/>
          <a:lstStyle>
            <a:lvl1pPr marL="0" indent="0">
              <a:buNone/>
              <a:defRPr sz="1260"/>
            </a:lvl1pPr>
            <a:lvl2pPr marL="360028" indent="0">
              <a:buNone/>
              <a:defRPr sz="1103"/>
            </a:lvl2pPr>
            <a:lvl3pPr marL="720056" indent="0">
              <a:buNone/>
              <a:defRPr sz="945"/>
            </a:lvl3pPr>
            <a:lvl4pPr marL="1080084" indent="0">
              <a:buNone/>
              <a:defRPr sz="788"/>
            </a:lvl4pPr>
            <a:lvl5pPr marL="1440111" indent="0">
              <a:buNone/>
              <a:defRPr sz="788"/>
            </a:lvl5pPr>
            <a:lvl6pPr marL="1800139" indent="0">
              <a:buNone/>
              <a:defRPr sz="788"/>
            </a:lvl6pPr>
            <a:lvl7pPr marL="2160167" indent="0">
              <a:buNone/>
              <a:defRPr sz="788"/>
            </a:lvl7pPr>
            <a:lvl8pPr marL="2520195" indent="0">
              <a:buNone/>
              <a:defRPr sz="788"/>
            </a:lvl8pPr>
            <a:lvl9pPr marL="2880223" indent="0">
              <a:buNone/>
              <a:defRPr sz="788"/>
            </a:lvl9pPr>
          </a:lstStyle>
          <a:p>
            <a:pPr lvl="0"/>
            <a:r>
              <a:rPr lang="en-US"/>
              <a:t>Click to edit Master text styles</a:t>
            </a:r>
          </a:p>
        </p:txBody>
      </p:sp>
      <p:sp>
        <p:nvSpPr>
          <p:cNvPr id="5" name="Date Placeholder 4">
            <a:extLst>
              <a:ext uri="{FF2B5EF4-FFF2-40B4-BE49-F238E27FC236}">
                <a16:creationId xmlns:a16="http://schemas.microsoft.com/office/drawing/2014/main" id="{45634221-2855-84D8-BDBD-A74F01B4E345}"/>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6" name="Footer Placeholder 5">
            <a:extLst>
              <a:ext uri="{FF2B5EF4-FFF2-40B4-BE49-F238E27FC236}">
                <a16:creationId xmlns:a16="http://schemas.microsoft.com/office/drawing/2014/main" id="{BB8E3E93-CE61-9C53-6AD5-30E03824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94169-042C-5450-4D23-E35A4F6AEF55}"/>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266803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210B-E7F9-34B3-3EBA-CA428EDF12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A1CE0-BE10-D088-2E19-70E95EC85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58F4E-BF7D-BA9F-3961-C3676C131DC5}"/>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5" name="Footer Placeholder 4">
            <a:extLst>
              <a:ext uri="{FF2B5EF4-FFF2-40B4-BE49-F238E27FC236}">
                <a16:creationId xmlns:a16="http://schemas.microsoft.com/office/drawing/2014/main" id="{9D0DB22B-BBE6-7637-9B6D-0E7AF3A1C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97388-9C86-B316-FBC5-409093039786}"/>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1654149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86F7-E27E-6658-C923-8291BD7D1BB7}"/>
              </a:ext>
            </a:extLst>
          </p:cNvPr>
          <p:cNvSpPr>
            <a:spLocks noGrp="1"/>
          </p:cNvSpPr>
          <p:nvPr>
            <p:ph type="title"/>
          </p:nvPr>
        </p:nvSpPr>
        <p:spPr>
          <a:xfrm>
            <a:off x="692827" y="518160"/>
            <a:ext cx="3244095" cy="1813560"/>
          </a:xfrm>
        </p:spPr>
        <p:txBody>
          <a:bodyPr anchor="b"/>
          <a:lstStyle>
            <a:lvl1pPr>
              <a:defRPr sz="2520"/>
            </a:lvl1pPr>
          </a:lstStyle>
          <a:p>
            <a:r>
              <a:rPr lang="en-US"/>
              <a:t>Click to edit Master title style</a:t>
            </a:r>
          </a:p>
        </p:txBody>
      </p:sp>
      <p:sp>
        <p:nvSpPr>
          <p:cNvPr id="3" name="Picture Placeholder 2">
            <a:extLst>
              <a:ext uri="{FF2B5EF4-FFF2-40B4-BE49-F238E27FC236}">
                <a16:creationId xmlns:a16="http://schemas.microsoft.com/office/drawing/2014/main" id="{E7662F65-31E9-0FDB-7C53-62FEFFABE0A6}"/>
              </a:ext>
            </a:extLst>
          </p:cNvPr>
          <p:cNvSpPr>
            <a:spLocks noGrp="1"/>
          </p:cNvSpPr>
          <p:nvPr>
            <p:ph type="pic" idx="1"/>
          </p:nvPr>
        </p:nvSpPr>
        <p:spPr>
          <a:xfrm>
            <a:off x="4276129" y="1119082"/>
            <a:ext cx="5092066" cy="5523442"/>
          </a:xfrm>
        </p:spPr>
        <p:txBody>
          <a:bodyPr/>
          <a:lstStyle>
            <a:lvl1pPr marL="0" indent="0">
              <a:buNone/>
              <a:defRPr sz="2520"/>
            </a:lvl1pPr>
            <a:lvl2pPr marL="360028" indent="0">
              <a:buNone/>
              <a:defRPr sz="2205"/>
            </a:lvl2pPr>
            <a:lvl3pPr marL="720056" indent="0">
              <a:buNone/>
              <a:defRPr sz="1890"/>
            </a:lvl3pPr>
            <a:lvl4pPr marL="1080084" indent="0">
              <a:buNone/>
              <a:defRPr sz="1575"/>
            </a:lvl4pPr>
            <a:lvl5pPr marL="1440111" indent="0">
              <a:buNone/>
              <a:defRPr sz="1575"/>
            </a:lvl5pPr>
            <a:lvl6pPr marL="1800139" indent="0">
              <a:buNone/>
              <a:defRPr sz="1575"/>
            </a:lvl6pPr>
            <a:lvl7pPr marL="2160167" indent="0">
              <a:buNone/>
              <a:defRPr sz="1575"/>
            </a:lvl7pPr>
            <a:lvl8pPr marL="2520195" indent="0">
              <a:buNone/>
              <a:defRPr sz="1575"/>
            </a:lvl8pPr>
            <a:lvl9pPr marL="2880223" indent="0">
              <a:buNone/>
              <a:defRPr sz="1575"/>
            </a:lvl9pPr>
          </a:lstStyle>
          <a:p>
            <a:endParaRPr lang="en-US"/>
          </a:p>
        </p:txBody>
      </p:sp>
      <p:sp>
        <p:nvSpPr>
          <p:cNvPr id="4" name="Text Placeholder 3">
            <a:extLst>
              <a:ext uri="{FF2B5EF4-FFF2-40B4-BE49-F238E27FC236}">
                <a16:creationId xmlns:a16="http://schemas.microsoft.com/office/drawing/2014/main" id="{21FD1278-01F3-C5F3-E472-585CBCD93BFF}"/>
              </a:ext>
            </a:extLst>
          </p:cNvPr>
          <p:cNvSpPr>
            <a:spLocks noGrp="1"/>
          </p:cNvSpPr>
          <p:nvPr>
            <p:ph type="body" sz="half" idx="2"/>
          </p:nvPr>
        </p:nvSpPr>
        <p:spPr>
          <a:xfrm>
            <a:off x="692827" y="2331720"/>
            <a:ext cx="3244095" cy="4319800"/>
          </a:xfrm>
        </p:spPr>
        <p:txBody>
          <a:bodyPr/>
          <a:lstStyle>
            <a:lvl1pPr marL="0" indent="0">
              <a:buNone/>
              <a:defRPr sz="1260"/>
            </a:lvl1pPr>
            <a:lvl2pPr marL="360028" indent="0">
              <a:buNone/>
              <a:defRPr sz="1103"/>
            </a:lvl2pPr>
            <a:lvl3pPr marL="720056" indent="0">
              <a:buNone/>
              <a:defRPr sz="945"/>
            </a:lvl3pPr>
            <a:lvl4pPr marL="1080084" indent="0">
              <a:buNone/>
              <a:defRPr sz="788"/>
            </a:lvl4pPr>
            <a:lvl5pPr marL="1440111" indent="0">
              <a:buNone/>
              <a:defRPr sz="788"/>
            </a:lvl5pPr>
            <a:lvl6pPr marL="1800139" indent="0">
              <a:buNone/>
              <a:defRPr sz="788"/>
            </a:lvl6pPr>
            <a:lvl7pPr marL="2160167" indent="0">
              <a:buNone/>
              <a:defRPr sz="788"/>
            </a:lvl7pPr>
            <a:lvl8pPr marL="2520195" indent="0">
              <a:buNone/>
              <a:defRPr sz="788"/>
            </a:lvl8pPr>
            <a:lvl9pPr marL="2880223" indent="0">
              <a:buNone/>
              <a:defRPr sz="788"/>
            </a:lvl9pPr>
          </a:lstStyle>
          <a:p>
            <a:pPr lvl="0"/>
            <a:r>
              <a:rPr lang="en-US"/>
              <a:t>Click to edit Master text styles</a:t>
            </a:r>
          </a:p>
        </p:txBody>
      </p:sp>
      <p:sp>
        <p:nvSpPr>
          <p:cNvPr id="5" name="Date Placeholder 4">
            <a:extLst>
              <a:ext uri="{FF2B5EF4-FFF2-40B4-BE49-F238E27FC236}">
                <a16:creationId xmlns:a16="http://schemas.microsoft.com/office/drawing/2014/main" id="{63B570B0-B12E-3CF7-A54E-C729FA6FC4FE}"/>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6" name="Footer Placeholder 5">
            <a:extLst>
              <a:ext uri="{FF2B5EF4-FFF2-40B4-BE49-F238E27FC236}">
                <a16:creationId xmlns:a16="http://schemas.microsoft.com/office/drawing/2014/main" id="{10030585-074E-611C-8359-5AFDD0BAD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4559-D35E-BCFF-56D4-BAB47BD07F32}"/>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746941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859D-BC54-2DC3-88AE-958531EF20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6EBA1-1054-433E-CF98-30A3F24FB9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6F212-515B-37BD-C93A-249D9C8F49CB}"/>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5" name="Footer Placeholder 4">
            <a:extLst>
              <a:ext uri="{FF2B5EF4-FFF2-40B4-BE49-F238E27FC236}">
                <a16:creationId xmlns:a16="http://schemas.microsoft.com/office/drawing/2014/main" id="{76648B90-D284-FF3D-A24A-B7E0C2CBB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FCC33-681F-8786-4195-BECDD4125C47}"/>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3442125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F8A68-5032-94F7-EF11-6E70AAD17522}"/>
              </a:ext>
            </a:extLst>
          </p:cNvPr>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56F81-042E-9CB5-3693-F2D5BE215D97}"/>
              </a:ext>
            </a:extLst>
          </p:cNvPr>
          <p:cNvSpPr>
            <a:spLocks noGrp="1"/>
          </p:cNvSpPr>
          <p:nvPr>
            <p:ph type="body" orient="vert" idx="1"/>
          </p:nvPr>
        </p:nvSpPr>
        <p:spPr>
          <a:xfrm>
            <a:off x="691515" y="413808"/>
            <a:ext cx="6380797"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EFC7F-D327-C267-8B07-AF42647B7722}"/>
              </a:ext>
            </a:extLst>
          </p:cNvPr>
          <p:cNvSpPr>
            <a:spLocks noGrp="1"/>
          </p:cNvSpPr>
          <p:nvPr>
            <p:ph type="dt" sz="half" idx="10"/>
          </p:nvPr>
        </p:nvSpPr>
        <p:spPr/>
        <p:txBody>
          <a:bodyPr/>
          <a:lstStyle/>
          <a:p>
            <a:fld id="{6100E85D-DAB3-4F8F-8CD9-05E77F35A7CE}" type="datetimeFigureOut">
              <a:rPr lang="en-US" smtClean="0"/>
              <a:t>9/6/2023</a:t>
            </a:fld>
            <a:endParaRPr lang="en-US"/>
          </a:p>
        </p:txBody>
      </p:sp>
      <p:sp>
        <p:nvSpPr>
          <p:cNvPr id="5" name="Footer Placeholder 4">
            <a:extLst>
              <a:ext uri="{FF2B5EF4-FFF2-40B4-BE49-F238E27FC236}">
                <a16:creationId xmlns:a16="http://schemas.microsoft.com/office/drawing/2014/main" id="{98AF477E-B7CE-6029-F440-3E73A3C89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E713F-6171-3723-952E-A7A31121BA1D}"/>
              </a:ext>
            </a:extLst>
          </p:cNvPr>
          <p:cNvSpPr>
            <a:spLocks noGrp="1"/>
          </p:cNvSpPr>
          <p:nvPr>
            <p:ph type="sldNum" sz="quarter" idx="12"/>
          </p:nvPr>
        </p:nvSpPr>
        <p:spPr/>
        <p:txBody>
          <a:bodyPr/>
          <a:lstStyle/>
          <a:p>
            <a:fld id="{13813616-761C-4230-91D6-43C0316F26E0}" type="slidenum">
              <a:rPr lang="en-US" smtClean="0"/>
              <a:t>‹#›</a:t>
            </a:fld>
            <a:endParaRPr lang="en-US"/>
          </a:p>
        </p:txBody>
      </p:sp>
    </p:spTree>
    <p:extLst>
      <p:ext uri="{BB962C8B-B14F-4D97-AF65-F5344CB8AC3E}">
        <p14:creationId xmlns:p14="http://schemas.microsoft.com/office/powerpoint/2010/main" val="2811193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p>
        </p:txBody>
      </p:sp>
      <p:sp>
        <p:nvSpPr>
          <p:cNvPr id="4" name="Date Placeholder 3"/>
          <p:cNvSpPr>
            <a:spLocks noGrp="1"/>
          </p:cNvSpPr>
          <p:nvPr>
            <p:ph type="dt" sz="half" idx="10"/>
          </p:nvPr>
        </p:nvSpPr>
        <p:spPr/>
        <p:txBody>
          <a:bodyPr/>
          <a:lstStyle/>
          <a:p>
            <a:fld id="{5F44C3FB-BD83-4281-98E3-DBE5C4D32F9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4043655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4C3FB-BD83-4281-98E3-DBE5C4D32F9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3793404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4C3FB-BD83-4281-98E3-DBE5C4D32F9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2572022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44C3FB-BD83-4281-98E3-DBE5C4D32F9A}"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1091668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44C3FB-BD83-4281-98E3-DBE5C4D32F9A}"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10438221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44C3FB-BD83-4281-98E3-DBE5C4D32F9A}"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30074370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4C3FB-BD83-4281-98E3-DBE5C4D32F9A}"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343933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F819-65CC-35E0-E518-44406618A661}"/>
              </a:ext>
            </a:extLst>
          </p:cNvPr>
          <p:cNvSpPr>
            <a:spLocks noGrp="1"/>
          </p:cNvSpPr>
          <p:nvPr>
            <p:ph type="title"/>
          </p:nvPr>
        </p:nvSpPr>
        <p:spPr>
          <a:xfrm>
            <a:off x="686278" y="1937704"/>
            <a:ext cx="8675370" cy="3233102"/>
          </a:xfrm>
        </p:spPr>
        <p:txBody>
          <a:bodyPr anchor="b"/>
          <a:lstStyle>
            <a:lvl1pPr>
              <a:defRPr sz="4725"/>
            </a:lvl1pPr>
          </a:lstStyle>
          <a:p>
            <a:r>
              <a:rPr lang="en-US"/>
              <a:t>Click to edit Master title style</a:t>
            </a:r>
          </a:p>
        </p:txBody>
      </p:sp>
      <p:sp>
        <p:nvSpPr>
          <p:cNvPr id="3" name="Text Placeholder 2">
            <a:extLst>
              <a:ext uri="{FF2B5EF4-FFF2-40B4-BE49-F238E27FC236}">
                <a16:creationId xmlns:a16="http://schemas.microsoft.com/office/drawing/2014/main" id="{8C2BB685-C07F-E493-75C5-4D0F9374DE81}"/>
              </a:ext>
            </a:extLst>
          </p:cNvPr>
          <p:cNvSpPr>
            <a:spLocks noGrp="1"/>
          </p:cNvSpPr>
          <p:nvPr>
            <p:ph type="body" idx="1"/>
          </p:nvPr>
        </p:nvSpPr>
        <p:spPr>
          <a:xfrm>
            <a:off x="686278" y="5201392"/>
            <a:ext cx="8675370" cy="1700212"/>
          </a:xfrm>
        </p:spPr>
        <p:txBody>
          <a:bodyPr/>
          <a:lstStyle>
            <a:lvl1pPr marL="0" indent="0">
              <a:buNone/>
              <a:defRPr sz="1890">
                <a:solidFill>
                  <a:schemeClr val="tx1">
                    <a:tint val="75000"/>
                  </a:schemeClr>
                </a:solidFill>
              </a:defRPr>
            </a:lvl1pPr>
            <a:lvl2pPr marL="360028" indent="0">
              <a:buNone/>
              <a:defRPr sz="1575">
                <a:solidFill>
                  <a:schemeClr val="tx1">
                    <a:tint val="75000"/>
                  </a:schemeClr>
                </a:solidFill>
              </a:defRPr>
            </a:lvl2pPr>
            <a:lvl3pPr marL="720056" indent="0">
              <a:buNone/>
              <a:defRPr sz="1418">
                <a:solidFill>
                  <a:schemeClr val="tx1">
                    <a:tint val="75000"/>
                  </a:schemeClr>
                </a:solidFill>
              </a:defRPr>
            </a:lvl3pPr>
            <a:lvl4pPr marL="1080084" indent="0">
              <a:buNone/>
              <a:defRPr sz="1260">
                <a:solidFill>
                  <a:schemeClr val="tx1">
                    <a:tint val="75000"/>
                  </a:schemeClr>
                </a:solidFill>
              </a:defRPr>
            </a:lvl4pPr>
            <a:lvl5pPr marL="1440111" indent="0">
              <a:buNone/>
              <a:defRPr sz="1260">
                <a:solidFill>
                  <a:schemeClr val="tx1">
                    <a:tint val="75000"/>
                  </a:schemeClr>
                </a:solidFill>
              </a:defRPr>
            </a:lvl5pPr>
            <a:lvl6pPr marL="1800139" indent="0">
              <a:buNone/>
              <a:defRPr sz="1260">
                <a:solidFill>
                  <a:schemeClr val="tx1">
                    <a:tint val="75000"/>
                  </a:schemeClr>
                </a:solidFill>
              </a:defRPr>
            </a:lvl6pPr>
            <a:lvl7pPr marL="2160167" indent="0">
              <a:buNone/>
              <a:defRPr sz="1260">
                <a:solidFill>
                  <a:schemeClr val="tx1">
                    <a:tint val="75000"/>
                  </a:schemeClr>
                </a:solidFill>
              </a:defRPr>
            </a:lvl7pPr>
            <a:lvl8pPr marL="2520195" indent="0">
              <a:buNone/>
              <a:defRPr sz="1260">
                <a:solidFill>
                  <a:schemeClr val="tx1">
                    <a:tint val="75000"/>
                  </a:schemeClr>
                </a:solidFill>
              </a:defRPr>
            </a:lvl8pPr>
            <a:lvl9pPr marL="2880223" indent="0">
              <a:buNone/>
              <a:defRPr sz="12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A03E3-504C-80FE-B8F4-84F5E4819D1A}"/>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5" name="Footer Placeholder 4">
            <a:extLst>
              <a:ext uri="{FF2B5EF4-FFF2-40B4-BE49-F238E27FC236}">
                <a16:creationId xmlns:a16="http://schemas.microsoft.com/office/drawing/2014/main" id="{D6BE1F22-2B53-4701-89A7-668784F7E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814AC-A9BB-99A8-3FD6-B65B8DF11DE6}"/>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7797254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F44C3FB-BD83-4281-98E3-DBE5C4D32F9A}"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2946030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F44C3FB-BD83-4281-98E3-DBE5C4D32F9A}"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3033606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4C3FB-BD83-4281-98E3-DBE5C4D32F9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2184827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4C3FB-BD83-4281-98E3-DBE5C4D32F9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A28E-CA38-4E53-A8F3-145303321595}" type="slidenum">
              <a:rPr lang="en-US" smtClean="0"/>
              <a:t>‹#›</a:t>
            </a:fld>
            <a:endParaRPr lang="en-US"/>
          </a:p>
        </p:txBody>
      </p:sp>
    </p:spTree>
    <p:extLst>
      <p:ext uri="{BB962C8B-B14F-4D97-AF65-F5344CB8AC3E}">
        <p14:creationId xmlns:p14="http://schemas.microsoft.com/office/powerpoint/2010/main" val="2065132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D1F916-BAD1-8F5B-94D8-FE2C113BF0EC}"/>
              </a:ext>
            </a:extLst>
          </p:cNvPr>
          <p:cNvPicPr>
            <a:picLocks noChangeAspect="1"/>
          </p:cNvPicPr>
          <p:nvPr userDrawn="1"/>
        </p:nvPicPr>
        <p:blipFill rotWithShape="1">
          <a:blip r:embed="rId2"/>
          <a:srcRect l="937"/>
          <a:stretch/>
        </p:blipFill>
        <p:spPr>
          <a:xfrm>
            <a:off x="0" y="6786"/>
            <a:ext cx="10058400" cy="7772400"/>
          </a:xfrm>
          <a:prstGeom prst="rect">
            <a:avLst/>
          </a:prstGeom>
        </p:spPr>
      </p:pic>
      <p:sp>
        <p:nvSpPr>
          <p:cNvPr id="8" name="Title 7">
            <a:extLst>
              <a:ext uri="{FF2B5EF4-FFF2-40B4-BE49-F238E27FC236}">
                <a16:creationId xmlns:a16="http://schemas.microsoft.com/office/drawing/2014/main" id="{9294F7E9-8106-5B8A-4833-4FE19E3F0439}"/>
              </a:ext>
            </a:extLst>
          </p:cNvPr>
          <p:cNvSpPr>
            <a:spLocks noGrp="1"/>
          </p:cNvSpPr>
          <p:nvPr>
            <p:ph type="title"/>
          </p:nvPr>
        </p:nvSpPr>
        <p:spPr>
          <a:xfrm>
            <a:off x="995762" y="-6787"/>
            <a:ext cx="8179634" cy="1315823"/>
          </a:xfrm>
          <a:solidFill>
            <a:schemeClr val="tx1"/>
          </a:solidFill>
        </p:spPr>
        <p:txBody>
          <a:bodyPr/>
          <a:lstStyle/>
          <a:p>
            <a:r>
              <a:rPr lang="en-US"/>
              <a:t>Click to edit Master title style</a:t>
            </a:r>
          </a:p>
        </p:txBody>
      </p:sp>
      <p:pic>
        <p:nvPicPr>
          <p:cNvPr id="12" name="Picture 11">
            <a:extLst>
              <a:ext uri="{FF2B5EF4-FFF2-40B4-BE49-F238E27FC236}">
                <a16:creationId xmlns:a16="http://schemas.microsoft.com/office/drawing/2014/main" id="{6366C13F-8232-5018-7C09-331151F2995C}"/>
              </a:ext>
            </a:extLst>
          </p:cNvPr>
          <p:cNvPicPr>
            <a:picLocks noChangeAspect="1"/>
          </p:cNvPicPr>
          <p:nvPr userDrawn="1"/>
        </p:nvPicPr>
        <p:blipFill>
          <a:blip r:embed="rId3"/>
          <a:stretch>
            <a:fillRect/>
          </a:stretch>
        </p:blipFill>
        <p:spPr>
          <a:xfrm>
            <a:off x="9175395" y="-6787"/>
            <a:ext cx="883007" cy="1315823"/>
          </a:xfrm>
          <a:prstGeom prst="rect">
            <a:avLst/>
          </a:prstGeom>
        </p:spPr>
      </p:pic>
      <p:pic>
        <p:nvPicPr>
          <p:cNvPr id="13" name="Picture 12">
            <a:extLst>
              <a:ext uri="{FF2B5EF4-FFF2-40B4-BE49-F238E27FC236}">
                <a16:creationId xmlns:a16="http://schemas.microsoft.com/office/drawing/2014/main" id="{D86F5A8C-9351-E7B9-B032-35C61A29E764}"/>
              </a:ext>
            </a:extLst>
          </p:cNvPr>
          <p:cNvPicPr>
            <a:picLocks noChangeAspect="1"/>
          </p:cNvPicPr>
          <p:nvPr userDrawn="1"/>
        </p:nvPicPr>
        <p:blipFill>
          <a:blip r:embed="rId4"/>
          <a:stretch>
            <a:fillRect/>
          </a:stretch>
        </p:blipFill>
        <p:spPr>
          <a:xfrm>
            <a:off x="0" y="7055920"/>
            <a:ext cx="10058400" cy="709694"/>
          </a:xfrm>
          <a:prstGeom prst="rect">
            <a:avLst/>
          </a:prstGeom>
        </p:spPr>
      </p:pic>
      <p:sp>
        <p:nvSpPr>
          <p:cNvPr id="9" name="Date Placeholder 8">
            <a:extLst>
              <a:ext uri="{FF2B5EF4-FFF2-40B4-BE49-F238E27FC236}">
                <a16:creationId xmlns:a16="http://schemas.microsoft.com/office/drawing/2014/main" id="{33FCEF49-D98B-D625-6CE5-8AFCE9860F1E}"/>
              </a:ext>
            </a:extLst>
          </p:cNvPr>
          <p:cNvSpPr>
            <a:spLocks noGrp="1"/>
          </p:cNvSpPr>
          <p:nvPr>
            <p:ph type="dt" sz="half" idx="10"/>
          </p:nvPr>
        </p:nvSpPr>
        <p:spPr/>
        <p:txBody>
          <a:bodyPr/>
          <a:lstStyle/>
          <a:p>
            <a:fld id="{5F44C3FB-BD83-4281-98E3-DBE5C4D32F9A}" type="datetimeFigureOut">
              <a:rPr lang="en-US" smtClean="0"/>
              <a:t>9/6/2023</a:t>
            </a:fld>
            <a:endParaRPr lang="en-US"/>
          </a:p>
        </p:txBody>
      </p:sp>
      <p:sp>
        <p:nvSpPr>
          <p:cNvPr id="10" name="Footer Placeholder 9">
            <a:extLst>
              <a:ext uri="{FF2B5EF4-FFF2-40B4-BE49-F238E27FC236}">
                <a16:creationId xmlns:a16="http://schemas.microsoft.com/office/drawing/2014/main" id="{661CBB71-1C4A-05EE-1AD0-86E654A3C17B}"/>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D7B9B108-6143-2500-5CB5-F4959C51F115}"/>
              </a:ext>
            </a:extLst>
          </p:cNvPr>
          <p:cNvSpPr>
            <a:spLocks noGrp="1"/>
          </p:cNvSpPr>
          <p:nvPr>
            <p:ph type="sldNum" sz="quarter" idx="12"/>
          </p:nvPr>
        </p:nvSpPr>
        <p:spPr/>
        <p:txBody>
          <a:bodyPr/>
          <a:lstStyle/>
          <a:p>
            <a:fld id="{F620A28E-CA38-4E53-A8F3-145303321595}" type="slidenum">
              <a:rPr lang="en-US" smtClean="0"/>
              <a:t>‹#›</a:t>
            </a:fld>
            <a:endParaRPr lang="en-US"/>
          </a:p>
        </p:txBody>
      </p:sp>
      <p:pic>
        <p:nvPicPr>
          <p:cNvPr id="14" name="Picture 13">
            <a:extLst>
              <a:ext uri="{FF2B5EF4-FFF2-40B4-BE49-F238E27FC236}">
                <a16:creationId xmlns:a16="http://schemas.microsoft.com/office/drawing/2014/main" id="{FC5BED95-D4C3-6742-3FF4-354487EE3748}"/>
              </a:ext>
            </a:extLst>
          </p:cNvPr>
          <p:cNvPicPr>
            <a:picLocks noChangeAspect="1"/>
          </p:cNvPicPr>
          <p:nvPr userDrawn="1"/>
        </p:nvPicPr>
        <p:blipFill rotWithShape="1">
          <a:blip r:embed="rId5"/>
          <a:srcRect l="20845" t="6343" r="21556" b="6800"/>
          <a:stretch/>
        </p:blipFill>
        <p:spPr>
          <a:xfrm>
            <a:off x="0" y="-6787"/>
            <a:ext cx="995761" cy="1315823"/>
          </a:xfrm>
          <a:prstGeom prst="rect">
            <a:avLst/>
          </a:prstGeom>
        </p:spPr>
      </p:pic>
      <p:sp>
        <p:nvSpPr>
          <p:cNvPr id="2" name="Content Placeholder 2">
            <a:extLst>
              <a:ext uri="{FF2B5EF4-FFF2-40B4-BE49-F238E27FC236}">
                <a16:creationId xmlns:a16="http://schemas.microsoft.com/office/drawing/2014/main" id="{4FCD8963-1318-B392-DA77-83173F6CB3F5}"/>
              </a:ext>
            </a:extLst>
          </p:cNvPr>
          <p:cNvSpPr>
            <a:spLocks noGrp="1"/>
          </p:cNvSpPr>
          <p:nvPr>
            <p:ph idx="1"/>
          </p:nvPr>
        </p:nvSpPr>
        <p:spPr>
          <a:xfrm>
            <a:off x="691515" y="1456981"/>
            <a:ext cx="867537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856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2FF9-2293-9179-BF67-FEE82E051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FA4EA-0F0F-24C8-198C-B48EC81F3091}"/>
              </a:ext>
            </a:extLst>
          </p:cNvPr>
          <p:cNvSpPr>
            <a:spLocks noGrp="1"/>
          </p:cNvSpPr>
          <p:nvPr>
            <p:ph sz="half" idx="1"/>
          </p:nvPr>
        </p:nvSpPr>
        <p:spPr>
          <a:xfrm>
            <a:off x="691516"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D4E50-A9D1-46F8-A6DE-B30979148EDD}"/>
              </a:ext>
            </a:extLst>
          </p:cNvPr>
          <p:cNvSpPr>
            <a:spLocks noGrp="1"/>
          </p:cNvSpPr>
          <p:nvPr>
            <p:ph sz="half" idx="2"/>
          </p:nvPr>
        </p:nvSpPr>
        <p:spPr>
          <a:xfrm>
            <a:off x="5092066"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1DA43B-E5C2-2B6F-E395-7AE13B67F2B4}"/>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6" name="Footer Placeholder 5">
            <a:extLst>
              <a:ext uri="{FF2B5EF4-FFF2-40B4-BE49-F238E27FC236}">
                <a16:creationId xmlns:a16="http://schemas.microsoft.com/office/drawing/2014/main" id="{6BBA61E0-9E64-3EEB-7D5B-0DAD0CA58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92D5B-949B-A095-C59D-B4DEC6C89E77}"/>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390271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37FE-E1D0-BCA0-3910-3884D5F7C26D}"/>
              </a:ext>
            </a:extLst>
          </p:cNvPr>
          <p:cNvSpPr>
            <a:spLocks noGrp="1"/>
          </p:cNvSpPr>
          <p:nvPr>
            <p:ph type="title"/>
          </p:nvPr>
        </p:nvSpPr>
        <p:spPr>
          <a:xfrm>
            <a:off x="692826" y="413812"/>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DE6C6-00FF-A9F1-F469-892EFBF81F31}"/>
              </a:ext>
            </a:extLst>
          </p:cNvPr>
          <p:cNvSpPr>
            <a:spLocks noGrp="1"/>
          </p:cNvSpPr>
          <p:nvPr>
            <p:ph type="body" idx="1"/>
          </p:nvPr>
        </p:nvSpPr>
        <p:spPr>
          <a:xfrm>
            <a:off x="692828" y="1905321"/>
            <a:ext cx="4255174" cy="933767"/>
          </a:xfrm>
        </p:spPr>
        <p:txBody>
          <a:bodyPr anchor="b"/>
          <a:lstStyle>
            <a:lvl1pPr marL="0" indent="0">
              <a:buNone/>
              <a:defRPr sz="1890" b="1"/>
            </a:lvl1pPr>
            <a:lvl2pPr marL="360028" indent="0">
              <a:buNone/>
              <a:defRPr sz="1575" b="1"/>
            </a:lvl2pPr>
            <a:lvl3pPr marL="720056" indent="0">
              <a:buNone/>
              <a:defRPr sz="1418" b="1"/>
            </a:lvl3pPr>
            <a:lvl4pPr marL="1080084" indent="0">
              <a:buNone/>
              <a:defRPr sz="1260" b="1"/>
            </a:lvl4pPr>
            <a:lvl5pPr marL="1440111" indent="0">
              <a:buNone/>
              <a:defRPr sz="1260" b="1"/>
            </a:lvl5pPr>
            <a:lvl6pPr marL="1800139" indent="0">
              <a:buNone/>
              <a:defRPr sz="1260" b="1"/>
            </a:lvl6pPr>
            <a:lvl7pPr marL="2160167" indent="0">
              <a:buNone/>
              <a:defRPr sz="1260" b="1"/>
            </a:lvl7pPr>
            <a:lvl8pPr marL="2520195" indent="0">
              <a:buNone/>
              <a:defRPr sz="1260" b="1"/>
            </a:lvl8pPr>
            <a:lvl9pPr marL="2880223" indent="0">
              <a:buNone/>
              <a:defRPr sz="1260" b="1"/>
            </a:lvl9pPr>
          </a:lstStyle>
          <a:p>
            <a:pPr lvl="0"/>
            <a:r>
              <a:rPr lang="en-US"/>
              <a:t>Click to edit Master text styles</a:t>
            </a:r>
          </a:p>
        </p:txBody>
      </p:sp>
      <p:sp>
        <p:nvSpPr>
          <p:cNvPr id="4" name="Content Placeholder 3">
            <a:extLst>
              <a:ext uri="{FF2B5EF4-FFF2-40B4-BE49-F238E27FC236}">
                <a16:creationId xmlns:a16="http://schemas.microsoft.com/office/drawing/2014/main" id="{2BF1EC72-0C5D-90E4-315D-9134260C9D85}"/>
              </a:ext>
            </a:extLst>
          </p:cNvPr>
          <p:cNvSpPr>
            <a:spLocks noGrp="1"/>
          </p:cNvSpPr>
          <p:nvPr>
            <p:ph sz="half" idx="2"/>
          </p:nvPr>
        </p:nvSpPr>
        <p:spPr>
          <a:xfrm>
            <a:off x="692828"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C74428-9BAC-31F7-5DC6-FC9D7618F483}"/>
              </a:ext>
            </a:extLst>
          </p:cNvPr>
          <p:cNvSpPr>
            <a:spLocks noGrp="1"/>
          </p:cNvSpPr>
          <p:nvPr>
            <p:ph type="body" sz="quarter" idx="3"/>
          </p:nvPr>
        </p:nvSpPr>
        <p:spPr>
          <a:xfrm>
            <a:off x="5092065" y="1905321"/>
            <a:ext cx="4276131" cy="933767"/>
          </a:xfrm>
        </p:spPr>
        <p:txBody>
          <a:bodyPr anchor="b"/>
          <a:lstStyle>
            <a:lvl1pPr marL="0" indent="0">
              <a:buNone/>
              <a:defRPr sz="1890" b="1"/>
            </a:lvl1pPr>
            <a:lvl2pPr marL="360028" indent="0">
              <a:buNone/>
              <a:defRPr sz="1575" b="1"/>
            </a:lvl2pPr>
            <a:lvl3pPr marL="720056" indent="0">
              <a:buNone/>
              <a:defRPr sz="1418" b="1"/>
            </a:lvl3pPr>
            <a:lvl4pPr marL="1080084" indent="0">
              <a:buNone/>
              <a:defRPr sz="1260" b="1"/>
            </a:lvl4pPr>
            <a:lvl5pPr marL="1440111" indent="0">
              <a:buNone/>
              <a:defRPr sz="1260" b="1"/>
            </a:lvl5pPr>
            <a:lvl6pPr marL="1800139" indent="0">
              <a:buNone/>
              <a:defRPr sz="1260" b="1"/>
            </a:lvl6pPr>
            <a:lvl7pPr marL="2160167" indent="0">
              <a:buNone/>
              <a:defRPr sz="1260" b="1"/>
            </a:lvl7pPr>
            <a:lvl8pPr marL="2520195" indent="0">
              <a:buNone/>
              <a:defRPr sz="1260" b="1"/>
            </a:lvl8pPr>
            <a:lvl9pPr marL="2880223" indent="0">
              <a:buNone/>
              <a:defRPr sz="1260" b="1"/>
            </a:lvl9pPr>
          </a:lstStyle>
          <a:p>
            <a:pPr lvl="0"/>
            <a:r>
              <a:rPr lang="en-US"/>
              <a:t>Click to edit Master text styles</a:t>
            </a:r>
          </a:p>
        </p:txBody>
      </p:sp>
      <p:sp>
        <p:nvSpPr>
          <p:cNvPr id="6" name="Content Placeholder 5">
            <a:extLst>
              <a:ext uri="{FF2B5EF4-FFF2-40B4-BE49-F238E27FC236}">
                <a16:creationId xmlns:a16="http://schemas.microsoft.com/office/drawing/2014/main" id="{10725726-30ED-BE7F-2F7D-3AD136E3733F}"/>
              </a:ext>
            </a:extLst>
          </p:cNvPr>
          <p:cNvSpPr>
            <a:spLocks noGrp="1"/>
          </p:cNvSpPr>
          <p:nvPr>
            <p:ph sz="quarter" idx="4"/>
          </p:nvPr>
        </p:nvSpPr>
        <p:spPr>
          <a:xfrm>
            <a:off x="5092065" y="2839085"/>
            <a:ext cx="4276131"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CCFDDE-92CC-CBC2-4D33-1CF4C362460C}"/>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8" name="Footer Placeholder 7">
            <a:extLst>
              <a:ext uri="{FF2B5EF4-FFF2-40B4-BE49-F238E27FC236}">
                <a16:creationId xmlns:a16="http://schemas.microsoft.com/office/drawing/2014/main" id="{ECFDA12C-C0E7-4039-5B38-961F6CD85A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72CED-7D54-AB4D-2D30-A56D0CF70E7C}"/>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220951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9EA5-6A13-FB48-BE99-427A244776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E4D4B-3EE3-944F-8920-2A0A3F367801}"/>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4" name="Footer Placeholder 3">
            <a:extLst>
              <a:ext uri="{FF2B5EF4-FFF2-40B4-BE49-F238E27FC236}">
                <a16:creationId xmlns:a16="http://schemas.microsoft.com/office/drawing/2014/main" id="{5AD062C3-543E-3828-DE89-405DF61186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81CC14-BD7A-BA27-C6A6-17CA52202C7E}"/>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5641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89F7E-32A3-0358-DA01-CCACA0EB364F}"/>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3" name="Footer Placeholder 2">
            <a:extLst>
              <a:ext uri="{FF2B5EF4-FFF2-40B4-BE49-F238E27FC236}">
                <a16:creationId xmlns:a16="http://schemas.microsoft.com/office/drawing/2014/main" id="{75923AC6-DA8F-2FCA-BA5C-41DCF88A0F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8F6F4A-CF01-E485-6492-3321F6959E7E}"/>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428702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84C8-FAFC-915A-9A67-FFB492BF476B}"/>
              </a:ext>
            </a:extLst>
          </p:cNvPr>
          <p:cNvSpPr>
            <a:spLocks noGrp="1"/>
          </p:cNvSpPr>
          <p:nvPr>
            <p:ph type="title"/>
          </p:nvPr>
        </p:nvSpPr>
        <p:spPr>
          <a:xfrm>
            <a:off x="692827" y="518160"/>
            <a:ext cx="3244095" cy="1813560"/>
          </a:xfrm>
        </p:spPr>
        <p:txBody>
          <a:bodyPr anchor="b"/>
          <a:lstStyle>
            <a:lvl1pPr>
              <a:defRPr sz="2520"/>
            </a:lvl1pPr>
          </a:lstStyle>
          <a:p>
            <a:r>
              <a:rPr lang="en-US"/>
              <a:t>Click to edit Master title style</a:t>
            </a:r>
          </a:p>
        </p:txBody>
      </p:sp>
      <p:sp>
        <p:nvSpPr>
          <p:cNvPr id="3" name="Content Placeholder 2">
            <a:extLst>
              <a:ext uri="{FF2B5EF4-FFF2-40B4-BE49-F238E27FC236}">
                <a16:creationId xmlns:a16="http://schemas.microsoft.com/office/drawing/2014/main" id="{6565822A-FA7E-26F1-E7B4-A639F51ABEC6}"/>
              </a:ext>
            </a:extLst>
          </p:cNvPr>
          <p:cNvSpPr>
            <a:spLocks noGrp="1"/>
          </p:cNvSpPr>
          <p:nvPr>
            <p:ph idx="1"/>
          </p:nvPr>
        </p:nvSpPr>
        <p:spPr>
          <a:xfrm>
            <a:off x="4276129" y="1119082"/>
            <a:ext cx="5092066" cy="5523442"/>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2DB05-8E45-5AE1-F20D-80B6A2A031CA}"/>
              </a:ext>
            </a:extLst>
          </p:cNvPr>
          <p:cNvSpPr>
            <a:spLocks noGrp="1"/>
          </p:cNvSpPr>
          <p:nvPr>
            <p:ph type="body" sz="half" idx="2"/>
          </p:nvPr>
        </p:nvSpPr>
        <p:spPr>
          <a:xfrm>
            <a:off x="692827" y="2331720"/>
            <a:ext cx="3244095" cy="4319800"/>
          </a:xfrm>
        </p:spPr>
        <p:txBody>
          <a:bodyPr/>
          <a:lstStyle>
            <a:lvl1pPr marL="0" indent="0">
              <a:buNone/>
              <a:defRPr sz="1260"/>
            </a:lvl1pPr>
            <a:lvl2pPr marL="360028" indent="0">
              <a:buNone/>
              <a:defRPr sz="1103"/>
            </a:lvl2pPr>
            <a:lvl3pPr marL="720056" indent="0">
              <a:buNone/>
              <a:defRPr sz="945"/>
            </a:lvl3pPr>
            <a:lvl4pPr marL="1080084" indent="0">
              <a:buNone/>
              <a:defRPr sz="788"/>
            </a:lvl4pPr>
            <a:lvl5pPr marL="1440111" indent="0">
              <a:buNone/>
              <a:defRPr sz="788"/>
            </a:lvl5pPr>
            <a:lvl6pPr marL="1800139" indent="0">
              <a:buNone/>
              <a:defRPr sz="788"/>
            </a:lvl6pPr>
            <a:lvl7pPr marL="2160167" indent="0">
              <a:buNone/>
              <a:defRPr sz="788"/>
            </a:lvl7pPr>
            <a:lvl8pPr marL="2520195" indent="0">
              <a:buNone/>
              <a:defRPr sz="788"/>
            </a:lvl8pPr>
            <a:lvl9pPr marL="2880223" indent="0">
              <a:buNone/>
              <a:defRPr sz="788"/>
            </a:lvl9pPr>
          </a:lstStyle>
          <a:p>
            <a:pPr lvl="0"/>
            <a:r>
              <a:rPr lang="en-US"/>
              <a:t>Click to edit Master text styles</a:t>
            </a:r>
          </a:p>
        </p:txBody>
      </p:sp>
      <p:sp>
        <p:nvSpPr>
          <p:cNvPr id="5" name="Date Placeholder 4">
            <a:extLst>
              <a:ext uri="{FF2B5EF4-FFF2-40B4-BE49-F238E27FC236}">
                <a16:creationId xmlns:a16="http://schemas.microsoft.com/office/drawing/2014/main" id="{D2EFCCA1-0EA5-9F91-C77E-93CA135361E0}"/>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6" name="Footer Placeholder 5">
            <a:extLst>
              <a:ext uri="{FF2B5EF4-FFF2-40B4-BE49-F238E27FC236}">
                <a16:creationId xmlns:a16="http://schemas.microsoft.com/office/drawing/2014/main" id="{A5727F3D-4CF8-C033-705F-8B33DCB18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FB56E-4A59-C558-A073-A0693592BB8A}"/>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54727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233-A5BF-0592-7B04-982B37A71459}"/>
              </a:ext>
            </a:extLst>
          </p:cNvPr>
          <p:cNvSpPr>
            <a:spLocks noGrp="1"/>
          </p:cNvSpPr>
          <p:nvPr>
            <p:ph type="title"/>
          </p:nvPr>
        </p:nvSpPr>
        <p:spPr>
          <a:xfrm>
            <a:off x="692827" y="518160"/>
            <a:ext cx="3244095" cy="1813560"/>
          </a:xfrm>
        </p:spPr>
        <p:txBody>
          <a:bodyPr anchor="b"/>
          <a:lstStyle>
            <a:lvl1pPr>
              <a:defRPr sz="2520"/>
            </a:lvl1pPr>
          </a:lstStyle>
          <a:p>
            <a:r>
              <a:rPr lang="en-US"/>
              <a:t>Click to edit Master title style</a:t>
            </a:r>
          </a:p>
        </p:txBody>
      </p:sp>
      <p:sp>
        <p:nvSpPr>
          <p:cNvPr id="3" name="Picture Placeholder 2">
            <a:extLst>
              <a:ext uri="{FF2B5EF4-FFF2-40B4-BE49-F238E27FC236}">
                <a16:creationId xmlns:a16="http://schemas.microsoft.com/office/drawing/2014/main" id="{8D1AAF95-903B-49FE-D671-A04843CBEB5A}"/>
              </a:ext>
            </a:extLst>
          </p:cNvPr>
          <p:cNvSpPr>
            <a:spLocks noGrp="1"/>
          </p:cNvSpPr>
          <p:nvPr>
            <p:ph type="pic" idx="1"/>
          </p:nvPr>
        </p:nvSpPr>
        <p:spPr>
          <a:xfrm>
            <a:off x="4276129" y="1119082"/>
            <a:ext cx="5092066" cy="5523442"/>
          </a:xfrm>
        </p:spPr>
        <p:txBody>
          <a:bodyPr/>
          <a:lstStyle>
            <a:lvl1pPr marL="0" indent="0">
              <a:buNone/>
              <a:defRPr sz="2520"/>
            </a:lvl1pPr>
            <a:lvl2pPr marL="360028" indent="0">
              <a:buNone/>
              <a:defRPr sz="2205"/>
            </a:lvl2pPr>
            <a:lvl3pPr marL="720056" indent="0">
              <a:buNone/>
              <a:defRPr sz="1890"/>
            </a:lvl3pPr>
            <a:lvl4pPr marL="1080084" indent="0">
              <a:buNone/>
              <a:defRPr sz="1575"/>
            </a:lvl4pPr>
            <a:lvl5pPr marL="1440111" indent="0">
              <a:buNone/>
              <a:defRPr sz="1575"/>
            </a:lvl5pPr>
            <a:lvl6pPr marL="1800139" indent="0">
              <a:buNone/>
              <a:defRPr sz="1575"/>
            </a:lvl6pPr>
            <a:lvl7pPr marL="2160167" indent="0">
              <a:buNone/>
              <a:defRPr sz="1575"/>
            </a:lvl7pPr>
            <a:lvl8pPr marL="2520195" indent="0">
              <a:buNone/>
              <a:defRPr sz="1575"/>
            </a:lvl8pPr>
            <a:lvl9pPr marL="2880223" indent="0">
              <a:buNone/>
              <a:defRPr sz="1575"/>
            </a:lvl9pPr>
          </a:lstStyle>
          <a:p>
            <a:endParaRPr lang="en-US"/>
          </a:p>
        </p:txBody>
      </p:sp>
      <p:sp>
        <p:nvSpPr>
          <p:cNvPr id="4" name="Text Placeholder 3">
            <a:extLst>
              <a:ext uri="{FF2B5EF4-FFF2-40B4-BE49-F238E27FC236}">
                <a16:creationId xmlns:a16="http://schemas.microsoft.com/office/drawing/2014/main" id="{6F642BF9-A8D5-746C-AACB-88742EC2B21D}"/>
              </a:ext>
            </a:extLst>
          </p:cNvPr>
          <p:cNvSpPr>
            <a:spLocks noGrp="1"/>
          </p:cNvSpPr>
          <p:nvPr>
            <p:ph type="body" sz="half" idx="2"/>
          </p:nvPr>
        </p:nvSpPr>
        <p:spPr>
          <a:xfrm>
            <a:off x="692827" y="2331720"/>
            <a:ext cx="3244095" cy="4319800"/>
          </a:xfrm>
        </p:spPr>
        <p:txBody>
          <a:bodyPr/>
          <a:lstStyle>
            <a:lvl1pPr marL="0" indent="0">
              <a:buNone/>
              <a:defRPr sz="1260"/>
            </a:lvl1pPr>
            <a:lvl2pPr marL="360028" indent="0">
              <a:buNone/>
              <a:defRPr sz="1103"/>
            </a:lvl2pPr>
            <a:lvl3pPr marL="720056" indent="0">
              <a:buNone/>
              <a:defRPr sz="945"/>
            </a:lvl3pPr>
            <a:lvl4pPr marL="1080084" indent="0">
              <a:buNone/>
              <a:defRPr sz="788"/>
            </a:lvl4pPr>
            <a:lvl5pPr marL="1440111" indent="0">
              <a:buNone/>
              <a:defRPr sz="788"/>
            </a:lvl5pPr>
            <a:lvl6pPr marL="1800139" indent="0">
              <a:buNone/>
              <a:defRPr sz="788"/>
            </a:lvl6pPr>
            <a:lvl7pPr marL="2160167" indent="0">
              <a:buNone/>
              <a:defRPr sz="788"/>
            </a:lvl7pPr>
            <a:lvl8pPr marL="2520195" indent="0">
              <a:buNone/>
              <a:defRPr sz="788"/>
            </a:lvl8pPr>
            <a:lvl9pPr marL="2880223" indent="0">
              <a:buNone/>
              <a:defRPr sz="788"/>
            </a:lvl9pPr>
          </a:lstStyle>
          <a:p>
            <a:pPr lvl="0"/>
            <a:r>
              <a:rPr lang="en-US"/>
              <a:t>Click to edit Master text styles</a:t>
            </a:r>
          </a:p>
        </p:txBody>
      </p:sp>
      <p:sp>
        <p:nvSpPr>
          <p:cNvPr id="5" name="Date Placeholder 4">
            <a:extLst>
              <a:ext uri="{FF2B5EF4-FFF2-40B4-BE49-F238E27FC236}">
                <a16:creationId xmlns:a16="http://schemas.microsoft.com/office/drawing/2014/main" id="{1284EF03-4BDB-96D9-BFBC-2C9B56B38B67}"/>
              </a:ext>
            </a:extLst>
          </p:cNvPr>
          <p:cNvSpPr>
            <a:spLocks noGrp="1"/>
          </p:cNvSpPr>
          <p:nvPr>
            <p:ph type="dt" sz="half" idx="10"/>
          </p:nvPr>
        </p:nvSpPr>
        <p:spPr/>
        <p:txBody>
          <a:bodyPr/>
          <a:lstStyle/>
          <a:p>
            <a:fld id="{D5A2C9C5-F762-43FB-89CA-E26D2765A536}" type="datetimeFigureOut">
              <a:rPr lang="en-US" smtClean="0"/>
              <a:t>9/6/2023</a:t>
            </a:fld>
            <a:endParaRPr lang="en-US"/>
          </a:p>
        </p:txBody>
      </p:sp>
      <p:sp>
        <p:nvSpPr>
          <p:cNvPr id="6" name="Footer Placeholder 5">
            <a:extLst>
              <a:ext uri="{FF2B5EF4-FFF2-40B4-BE49-F238E27FC236}">
                <a16:creationId xmlns:a16="http://schemas.microsoft.com/office/drawing/2014/main" id="{2CCEAC7C-AB97-A184-D9C0-FFA35D7E1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86765-5400-BA86-4D8F-7C53448CCE52}"/>
              </a:ext>
            </a:extLst>
          </p:cNvPr>
          <p:cNvSpPr>
            <a:spLocks noGrp="1"/>
          </p:cNvSpPr>
          <p:nvPr>
            <p:ph type="sldNum" sz="quarter" idx="12"/>
          </p:nvPr>
        </p:nvSpPr>
        <p:spPr/>
        <p:txBody>
          <a:bodyPr/>
          <a:lstStyle/>
          <a:p>
            <a:fld id="{1E2706A6-D454-4E10-89BC-953DAAC456D3}" type="slidenum">
              <a:rPr lang="en-US" smtClean="0"/>
              <a:t>‹#›</a:t>
            </a:fld>
            <a:endParaRPr lang="en-US"/>
          </a:p>
        </p:txBody>
      </p:sp>
    </p:spTree>
    <p:extLst>
      <p:ext uri="{BB962C8B-B14F-4D97-AF65-F5344CB8AC3E}">
        <p14:creationId xmlns:p14="http://schemas.microsoft.com/office/powerpoint/2010/main" val="404740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B392E-39AD-E873-9B8D-71E90F942220}"/>
              </a:ext>
            </a:extLst>
          </p:cNvPr>
          <p:cNvSpPr>
            <a:spLocks noGrp="1"/>
          </p:cNvSpPr>
          <p:nvPr>
            <p:ph type="title"/>
          </p:nvPr>
        </p:nvSpPr>
        <p:spPr>
          <a:xfrm>
            <a:off x="691516" y="413812"/>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D23D64-0C7C-025E-17DD-008D29A647E3}"/>
              </a:ext>
            </a:extLst>
          </p:cNvPr>
          <p:cNvSpPr>
            <a:spLocks noGrp="1"/>
          </p:cNvSpPr>
          <p:nvPr>
            <p:ph type="body" idx="1"/>
          </p:nvPr>
        </p:nvSpPr>
        <p:spPr>
          <a:xfrm>
            <a:off x="691516"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405B1-18DF-5D17-DA83-F07367F24FFA}"/>
              </a:ext>
            </a:extLst>
          </p:cNvPr>
          <p:cNvSpPr>
            <a:spLocks noGrp="1"/>
          </p:cNvSpPr>
          <p:nvPr>
            <p:ph type="dt" sz="half" idx="2"/>
          </p:nvPr>
        </p:nvSpPr>
        <p:spPr>
          <a:xfrm>
            <a:off x="691516" y="7203864"/>
            <a:ext cx="2263140" cy="413808"/>
          </a:xfrm>
          <a:prstGeom prst="rect">
            <a:avLst/>
          </a:prstGeom>
        </p:spPr>
        <p:txBody>
          <a:bodyPr vert="horz" lIns="91440" tIns="45720" rIns="91440" bIns="45720" rtlCol="0" anchor="ctr"/>
          <a:lstStyle>
            <a:lvl1pPr algn="l">
              <a:defRPr sz="945">
                <a:solidFill>
                  <a:schemeClr val="tx1">
                    <a:tint val="75000"/>
                  </a:schemeClr>
                </a:solidFill>
              </a:defRPr>
            </a:lvl1pPr>
          </a:lstStyle>
          <a:p>
            <a:fld id="{D5A2C9C5-F762-43FB-89CA-E26D2765A536}" type="datetimeFigureOut">
              <a:rPr lang="en-US" smtClean="0"/>
              <a:t>9/6/2023</a:t>
            </a:fld>
            <a:endParaRPr lang="en-US"/>
          </a:p>
        </p:txBody>
      </p:sp>
      <p:sp>
        <p:nvSpPr>
          <p:cNvPr id="5" name="Footer Placeholder 4">
            <a:extLst>
              <a:ext uri="{FF2B5EF4-FFF2-40B4-BE49-F238E27FC236}">
                <a16:creationId xmlns:a16="http://schemas.microsoft.com/office/drawing/2014/main" id="{E096DF10-04A0-DB28-9FD3-E365EEDA20A7}"/>
              </a:ext>
            </a:extLst>
          </p:cNvPr>
          <p:cNvSpPr>
            <a:spLocks noGrp="1"/>
          </p:cNvSpPr>
          <p:nvPr>
            <p:ph type="ftr" sz="quarter" idx="3"/>
          </p:nvPr>
        </p:nvSpPr>
        <p:spPr>
          <a:xfrm>
            <a:off x="3331846" y="7203864"/>
            <a:ext cx="3394710" cy="413808"/>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FB713-9CCC-8996-A7D3-3B10A5C3902C}"/>
              </a:ext>
            </a:extLst>
          </p:cNvPr>
          <p:cNvSpPr>
            <a:spLocks noGrp="1"/>
          </p:cNvSpPr>
          <p:nvPr>
            <p:ph type="sldNum" sz="quarter" idx="4"/>
          </p:nvPr>
        </p:nvSpPr>
        <p:spPr>
          <a:xfrm>
            <a:off x="7103746" y="7203864"/>
            <a:ext cx="2263140" cy="413808"/>
          </a:xfrm>
          <a:prstGeom prst="rect">
            <a:avLst/>
          </a:prstGeom>
        </p:spPr>
        <p:txBody>
          <a:bodyPr vert="horz" lIns="91440" tIns="45720" rIns="91440" bIns="45720" rtlCol="0" anchor="ctr"/>
          <a:lstStyle>
            <a:lvl1pPr algn="r">
              <a:defRPr sz="945">
                <a:solidFill>
                  <a:schemeClr val="tx1">
                    <a:tint val="75000"/>
                  </a:schemeClr>
                </a:solidFill>
              </a:defRPr>
            </a:lvl1pPr>
          </a:lstStyle>
          <a:p>
            <a:fld id="{1E2706A6-D454-4E10-89BC-953DAAC456D3}" type="slidenum">
              <a:rPr lang="en-US" smtClean="0"/>
              <a:t>‹#›</a:t>
            </a:fld>
            <a:endParaRPr lang="en-US"/>
          </a:p>
        </p:txBody>
      </p:sp>
    </p:spTree>
    <p:extLst>
      <p:ext uri="{BB962C8B-B14F-4D97-AF65-F5344CB8AC3E}">
        <p14:creationId xmlns:p14="http://schemas.microsoft.com/office/powerpoint/2010/main" val="32302120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20056"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14" indent="-180014" algn="l" defTabSz="720056"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42" indent="-180014" algn="l" defTabSz="720056"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070" indent="-180014" algn="l" defTabSz="720056"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098"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126"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154"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182"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209"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237"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56" rtl="0" eaLnBrk="1" latinLnBrk="0" hangingPunct="1">
        <a:defRPr sz="1418" kern="1200">
          <a:solidFill>
            <a:schemeClr val="tx1"/>
          </a:solidFill>
          <a:latin typeface="+mn-lt"/>
          <a:ea typeface="+mn-ea"/>
          <a:cs typeface="+mn-cs"/>
        </a:defRPr>
      </a:lvl1pPr>
      <a:lvl2pPr marL="360028" algn="l" defTabSz="720056" rtl="0" eaLnBrk="1" latinLnBrk="0" hangingPunct="1">
        <a:defRPr sz="1418" kern="1200">
          <a:solidFill>
            <a:schemeClr val="tx1"/>
          </a:solidFill>
          <a:latin typeface="+mn-lt"/>
          <a:ea typeface="+mn-ea"/>
          <a:cs typeface="+mn-cs"/>
        </a:defRPr>
      </a:lvl2pPr>
      <a:lvl3pPr marL="720056" algn="l" defTabSz="720056" rtl="0" eaLnBrk="1" latinLnBrk="0" hangingPunct="1">
        <a:defRPr sz="1418" kern="1200">
          <a:solidFill>
            <a:schemeClr val="tx1"/>
          </a:solidFill>
          <a:latin typeface="+mn-lt"/>
          <a:ea typeface="+mn-ea"/>
          <a:cs typeface="+mn-cs"/>
        </a:defRPr>
      </a:lvl3pPr>
      <a:lvl4pPr marL="1080084" algn="l" defTabSz="720056" rtl="0" eaLnBrk="1" latinLnBrk="0" hangingPunct="1">
        <a:defRPr sz="1418" kern="1200">
          <a:solidFill>
            <a:schemeClr val="tx1"/>
          </a:solidFill>
          <a:latin typeface="+mn-lt"/>
          <a:ea typeface="+mn-ea"/>
          <a:cs typeface="+mn-cs"/>
        </a:defRPr>
      </a:lvl4pPr>
      <a:lvl5pPr marL="1440111" algn="l" defTabSz="720056" rtl="0" eaLnBrk="1" latinLnBrk="0" hangingPunct="1">
        <a:defRPr sz="1418" kern="1200">
          <a:solidFill>
            <a:schemeClr val="tx1"/>
          </a:solidFill>
          <a:latin typeface="+mn-lt"/>
          <a:ea typeface="+mn-ea"/>
          <a:cs typeface="+mn-cs"/>
        </a:defRPr>
      </a:lvl5pPr>
      <a:lvl6pPr marL="1800139" algn="l" defTabSz="720056" rtl="0" eaLnBrk="1" latinLnBrk="0" hangingPunct="1">
        <a:defRPr sz="1418" kern="1200">
          <a:solidFill>
            <a:schemeClr val="tx1"/>
          </a:solidFill>
          <a:latin typeface="+mn-lt"/>
          <a:ea typeface="+mn-ea"/>
          <a:cs typeface="+mn-cs"/>
        </a:defRPr>
      </a:lvl6pPr>
      <a:lvl7pPr marL="2160167" algn="l" defTabSz="720056" rtl="0" eaLnBrk="1" latinLnBrk="0" hangingPunct="1">
        <a:defRPr sz="1418" kern="1200">
          <a:solidFill>
            <a:schemeClr val="tx1"/>
          </a:solidFill>
          <a:latin typeface="+mn-lt"/>
          <a:ea typeface="+mn-ea"/>
          <a:cs typeface="+mn-cs"/>
        </a:defRPr>
      </a:lvl7pPr>
      <a:lvl8pPr marL="2520195" algn="l" defTabSz="720056" rtl="0" eaLnBrk="1" latinLnBrk="0" hangingPunct="1">
        <a:defRPr sz="1418" kern="1200">
          <a:solidFill>
            <a:schemeClr val="tx1"/>
          </a:solidFill>
          <a:latin typeface="+mn-lt"/>
          <a:ea typeface="+mn-ea"/>
          <a:cs typeface="+mn-cs"/>
        </a:defRPr>
      </a:lvl8pPr>
      <a:lvl9pPr marL="2880223" algn="l" defTabSz="720056" rtl="0" eaLnBrk="1" latinLnBrk="0" hangingPunct="1">
        <a:defRPr sz="141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7976F-B876-4B5C-7AF9-8F65AEBAFB4E}"/>
              </a:ext>
            </a:extLst>
          </p:cNvPr>
          <p:cNvSpPr>
            <a:spLocks noGrp="1"/>
          </p:cNvSpPr>
          <p:nvPr>
            <p:ph type="title"/>
          </p:nvPr>
        </p:nvSpPr>
        <p:spPr>
          <a:xfrm>
            <a:off x="691516" y="413812"/>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EA292-10ED-8821-759D-E8743CA7CA9F}"/>
              </a:ext>
            </a:extLst>
          </p:cNvPr>
          <p:cNvSpPr>
            <a:spLocks noGrp="1"/>
          </p:cNvSpPr>
          <p:nvPr>
            <p:ph type="body" idx="1"/>
          </p:nvPr>
        </p:nvSpPr>
        <p:spPr>
          <a:xfrm>
            <a:off x="691516"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5AC80-0F40-B802-3C3D-6D50D467FD53}"/>
              </a:ext>
            </a:extLst>
          </p:cNvPr>
          <p:cNvSpPr>
            <a:spLocks noGrp="1"/>
          </p:cNvSpPr>
          <p:nvPr>
            <p:ph type="dt" sz="half" idx="2"/>
          </p:nvPr>
        </p:nvSpPr>
        <p:spPr>
          <a:xfrm>
            <a:off x="691516" y="7203864"/>
            <a:ext cx="2263140" cy="413808"/>
          </a:xfrm>
          <a:prstGeom prst="rect">
            <a:avLst/>
          </a:prstGeom>
        </p:spPr>
        <p:txBody>
          <a:bodyPr vert="horz" lIns="91440" tIns="45720" rIns="91440" bIns="45720" rtlCol="0" anchor="ctr"/>
          <a:lstStyle>
            <a:lvl1pPr algn="l">
              <a:defRPr sz="945">
                <a:solidFill>
                  <a:schemeClr val="tx1">
                    <a:tint val="75000"/>
                  </a:schemeClr>
                </a:solidFill>
              </a:defRPr>
            </a:lvl1pPr>
          </a:lstStyle>
          <a:p>
            <a:fld id="{6100E85D-DAB3-4F8F-8CD9-05E77F35A7CE}" type="datetimeFigureOut">
              <a:rPr lang="en-US" smtClean="0"/>
              <a:t>9/6/2023</a:t>
            </a:fld>
            <a:endParaRPr lang="en-US"/>
          </a:p>
        </p:txBody>
      </p:sp>
      <p:sp>
        <p:nvSpPr>
          <p:cNvPr id="5" name="Footer Placeholder 4">
            <a:extLst>
              <a:ext uri="{FF2B5EF4-FFF2-40B4-BE49-F238E27FC236}">
                <a16:creationId xmlns:a16="http://schemas.microsoft.com/office/drawing/2014/main" id="{68C76B9D-ABC9-924C-1C5B-0F2FB770292A}"/>
              </a:ext>
            </a:extLst>
          </p:cNvPr>
          <p:cNvSpPr>
            <a:spLocks noGrp="1"/>
          </p:cNvSpPr>
          <p:nvPr>
            <p:ph type="ftr" sz="quarter" idx="3"/>
          </p:nvPr>
        </p:nvSpPr>
        <p:spPr>
          <a:xfrm>
            <a:off x="3331846" y="7203864"/>
            <a:ext cx="3394710" cy="413808"/>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F1708-A429-5684-9E33-27586BCDE4C5}"/>
              </a:ext>
            </a:extLst>
          </p:cNvPr>
          <p:cNvSpPr>
            <a:spLocks noGrp="1"/>
          </p:cNvSpPr>
          <p:nvPr>
            <p:ph type="sldNum" sz="quarter" idx="4"/>
          </p:nvPr>
        </p:nvSpPr>
        <p:spPr>
          <a:xfrm>
            <a:off x="7103746" y="7203864"/>
            <a:ext cx="2263140" cy="413808"/>
          </a:xfrm>
          <a:prstGeom prst="rect">
            <a:avLst/>
          </a:prstGeom>
        </p:spPr>
        <p:txBody>
          <a:bodyPr vert="horz" lIns="91440" tIns="45720" rIns="91440" bIns="45720" rtlCol="0" anchor="ctr"/>
          <a:lstStyle>
            <a:lvl1pPr algn="r">
              <a:defRPr sz="945">
                <a:solidFill>
                  <a:schemeClr val="tx1">
                    <a:tint val="75000"/>
                  </a:schemeClr>
                </a:solidFill>
              </a:defRPr>
            </a:lvl1pPr>
          </a:lstStyle>
          <a:p>
            <a:fld id="{13813616-761C-4230-91D6-43C0316F26E0}" type="slidenum">
              <a:rPr lang="en-US" smtClean="0"/>
              <a:t>‹#›</a:t>
            </a:fld>
            <a:endParaRPr lang="en-US"/>
          </a:p>
        </p:txBody>
      </p:sp>
    </p:spTree>
    <p:extLst>
      <p:ext uri="{BB962C8B-B14F-4D97-AF65-F5344CB8AC3E}">
        <p14:creationId xmlns:p14="http://schemas.microsoft.com/office/powerpoint/2010/main" val="3544402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20056"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14" indent="-180014" algn="l" defTabSz="720056"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42" indent="-180014" algn="l" defTabSz="720056"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070" indent="-180014" algn="l" defTabSz="720056"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098"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126"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154"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182"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209"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237" indent="-180014" algn="l" defTabSz="720056"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56" rtl="0" eaLnBrk="1" latinLnBrk="0" hangingPunct="1">
        <a:defRPr sz="1418" kern="1200">
          <a:solidFill>
            <a:schemeClr val="tx1"/>
          </a:solidFill>
          <a:latin typeface="+mn-lt"/>
          <a:ea typeface="+mn-ea"/>
          <a:cs typeface="+mn-cs"/>
        </a:defRPr>
      </a:lvl1pPr>
      <a:lvl2pPr marL="360028" algn="l" defTabSz="720056" rtl="0" eaLnBrk="1" latinLnBrk="0" hangingPunct="1">
        <a:defRPr sz="1418" kern="1200">
          <a:solidFill>
            <a:schemeClr val="tx1"/>
          </a:solidFill>
          <a:latin typeface="+mn-lt"/>
          <a:ea typeface="+mn-ea"/>
          <a:cs typeface="+mn-cs"/>
        </a:defRPr>
      </a:lvl2pPr>
      <a:lvl3pPr marL="720056" algn="l" defTabSz="720056" rtl="0" eaLnBrk="1" latinLnBrk="0" hangingPunct="1">
        <a:defRPr sz="1418" kern="1200">
          <a:solidFill>
            <a:schemeClr val="tx1"/>
          </a:solidFill>
          <a:latin typeface="+mn-lt"/>
          <a:ea typeface="+mn-ea"/>
          <a:cs typeface="+mn-cs"/>
        </a:defRPr>
      </a:lvl3pPr>
      <a:lvl4pPr marL="1080084" algn="l" defTabSz="720056" rtl="0" eaLnBrk="1" latinLnBrk="0" hangingPunct="1">
        <a:defRPr sz="1418" kern="1200">
          <a:solidFill>
            <a:schemeClr val="tx1"/>
          </a:solidFill>
          <a:latin typeface="+mn-lt"/>
          <a:ea typeface="+mn-ea"/>
          <a:cs typeface="+mn-cs"/>
        </a:defRPr>
      </a:lvl4pPr>
      <a:lvl5pPr marL="1440111" algn="l" defTabSz="720056" rtl="0" eaLnBrk="1" latinLnBrk="0" hangingPunct="1">
        <a:defRPr sz="1418" kern="1200">
          <a:solidFill>
            <a:schemeClr val="tx1"/>
          </a:solidFill>
          <a:latin typeface="+mn-lt"/>
          <a:ea typeface="+mn-ea"/>
          <a:cs typeface="+mn-cs"/>
        </a:defRPr>
      </a:lvl5pPr>
      <a:lvl6pPr marL="1800139" algn="l" defTabSz="720056" rtl="0" eaLnBrk="1" latinLnBrk="0" hangingPunct="1">
        <a:defRPr sz="1418" kern="1200">
          <a:solidFill>
            <a:schemeClr val="tx1"/>
          </a:solidFill>
          <a:latin typeface="+mn-lt"/>
          <a:ea typeface="+mn-ea"/>
          <a:cs typeface="+mn-cs"/>
        </a:defRPr>
      </a:lvl6pPr>
      <a:lvl7pPr marL="2160167" algn="l" defTabSz="720056" rtl="0" eaLnBrk="1" latinLnBrk="0" hangingPunct="1">
        <a:defRPr sz="1418" kern="1200">
          <a:solidFill>
            <a:schemeClr val="tx1"/>
          </a:solidFill>
          <a:latin typeface="+mn-lt"/>
          <a:ea typeface="+mn-ea"/>
          <a:cs typeface="+mn-cs"/>
        </a:defRPr>
      </a:lvl7pPr>
      <a:lvl8pPr marL="2520195" algn="l" defTabSz="720056" rtl="0" eaLnBrk="1" latinLnBrk="0" hangingPunct="1">
        <a:defRPr sz="1418" kern="1200">
          <a:solidFill>
            <a:schemeClr val="tx1"/>
          </a:solidFill>
          <a:latin typeface="+mn-lt"/>
          <a:ea typeface="+mn-ea"/>
          <a:cs typeface="+mn-cs"/>
        </a:defRPr>
      </a:lvl8pPr>
      <a:lvl9pPr marL="2880223" algn="l" defTabSz="720056" rtl="0" eaLnBrk="1" latinLnBrk="0" hangingPunct="1">
        <a:defRPr sz="141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D5A2C9C5-F762-43FB-89CA-E26D2765A536}" type="datetimeFigureOut">
              <a:rPr lang="en-US" smtClean="0"/>
              <a:t>9/6/2023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1E2706A6-D454-4E10-89BC-953DAAC456D3}" type="slidenum">
              <a:rPr lang="en-US" smtClean="0"/>
              <a:t>‹#›</a:t>
            </a:fld>
            <a:endParaRPr lang="en-US"/>
          </a:p>
        </p:txBody>
      </p:sp>
      <p:pic>
        <p:nvPicPr>
          <p:cNvPr id="7" name="Picture 6">
            <a:extLst>
              <a:ext uri="{FF2B5EF4-FFF2-40B4-BE49-F238E27FC236}">
                <a16:creationId xmlns:a16="http://schemas.microsoft.com/office/drawing/2014/main" id="{2987F169-602F-22C8-8FBC-F2F8AF534FFC}"/>
              </a:ext>
            </a:extLst>
          </p:cNvPr>
          <p:cNvPicPr>
            <a:picLocks noChangeAspect="1"/>
          </p:cNvPicPr>
          <p:nvPr userDrawn="1"/>
        </p:nvPicPr>
        <p:blipFill>
          <a:blip r:embed="rId14"/>
          <a:stretch>
            <a:fillRect/>
          </a:stretch>
        </p:blipFill>
        <p:spPr>
          <a:xfrm>
            <a:off x="34925" y="0"/>
            <a:ext cx="9988551" cy="7772400"/>
          </a:xfrm>
          <a:prstGeom prst="rect">
            <a:avLst/>
          </a:prstGeom>
        </p:spPr>
      </p:pic>
      <p:pic>
        <p:nvPicPr>
          <p:cNvPr id="8" name="Picture 7">
            <a:extLst>
              <a:ext uri="{FF2B5EF4-FFF2-40B4-BE49-F238E27FC236}">
                <a16:creationId xmlns:a16="http://schemas.microsoft.com/office/drawing/2014/main" id="{D5F88BE8-C516-C670-7EE6-A9C1225A511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4926" y="1"/>
            <a:ext cx="773339" cy="1065928"/>
          </a:xfrm>
          <a:prstGeom prst="rect">
            <a:avLst/>
          </a:prstGeom>
        </p:spPr>
      </p:pic>
    </p:spTree>
    <p:extLst>
      <p:ext uri="{BB962C8B-B14F-4D97-AF65-F5344CB8AC3E}">
        <p14:creationId xmlns:p14="http://schemas.microsoft.com/office/powerpoint/2010/main" val="37362472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6"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Mingle &amp; Breakfast</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p:txBody>
          <a:bodyPr>
            <a:normAutofit/>
          </a:bodyPr>
          <a:lstStyle/>
          <a:p>
            <a:pPr marL="0" indent="0">
              <a:buNone/>
            </a:pPr>
            <a:r>
              <a:rPr lang="en-US" b="1" u="sng" dirty="0"/>
              <a:t>Breakfast</a:t>
            </a:r>
            <a:r>
              <a:rPr lang="en-US" dirty="0"/>
              <a:t>- Help yourself to some breakfast. There is Dunkin Donuts on the table. </a:t>
            </a:r>
          </a:p>
          <a:p>
            <a:pPr marL="0" indent="0">
              <a:buNone/>
            </a:pPr>
            <a:r>
              <a:rPr lang="en-US" b="1" u="sng" dirty="0"/>
              <a:t>Connect to </a:t>
            </a:r>
            <a:r>
              <a:rPr lang="en-US" b="1" u="sng" dirty="0" err="1"/>
              <a:t>Wifi</a:t>
            </a:r>
            <a:r>
              <a:rPr lang="en-US" dirty="0"/>
              <a:t>- Please connect to the Wi-Fi Network so we are all ready to begin. The network is </a:t>
            </a:r>
            <a:r>
              <a:rPr lang="en-US" sz="4000" i="1" dirty="0"/>
              <a:t>hackathon</a:t>
            </a:r>
            <a:r>
              <a:rPr lang="en-US" dirty="0"/>
              <a:t> the password is </a:t>
            </a:r>
            <a:r>
              <a:rPr lang="en-US" sz="3600" i="1" dirty="0"/>
              <a:t>Hackathon2023</a:t>
            </a:r>
            <a:endParaRPr lang="en-US" i="1" dirty="0"/>
          </a:p>
          <a:p>
            <a:pPr marL="0" indent="0">
              <a:buNone/>
            </a:pPr>
            <a:r>
              <a:rPr lang="en-US" b="1" u="sng" dirty="0"/>
              <a:t>Mingle and Meet People-</a:t>
            </a:r>
            <a:r>
              <a:rPr lang="en-US" dirty="0"/>
              <a:t> Feel free to introduce yourself other people interested in coding (soldiers and civilians alike). You can make teams of up to three people.</a:t>
            </a:r>
          </a:p>
          <a:p>
            <a:pPr marL="0" indent="0">
              <a:buNone/>
            </a:pPr>
            <a:r>
              <a:rPr lang="en-US" b="1" dirty="0"/>
              <a:t>We will begin at 9:30</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Introductions</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a:xfrm>
            <a:off x="691515" y="1456980"/>
            <a:ext cx="8675370" cy="5582797"/>
          </a:xfrm>
        </p:spPr>
        <p:txBody>
          <a:bodyPr anchor="ctr">
            <a:normAutofit fontScale="92500" lnSpcReduction="20000"/>
          </a:bodyPr>
          <a:lstStyle/>
          <a:p>
            <a:pPr marL="0" indent="0" algn="ctr">
              <a:lnSpc>
                <a:spcPct val="150000"/>
              </a:lnSpc>
              <a:buNone/>
            </a:pPr>
            <a:r>
              <a:rPr lang="en-US" dirty="0"/>
              <a:t>CPT Christopher Flournoy</a:t>
            </a:r>
          </a:p>
          <a:p>
            <a:pPr marL="0" indent="0" algn="ctr">
              <a:lnSpc>
                <a:spcPct val="150000"/>
              </a:lnSpc>
              <a:buNone/>
            </a:pPr>
            <a:r>
              <a:rPr lang="en-US" dirty="0"/>
              <a:t>1LT Patrick Shea</a:t>
            </a:r>
          </a:p>
          <a:p>
            <a:pPr marL="0" indent="0" algn="ctr">
              <a:lnSpc>
                <a:spcPct val="150000"/>
              </a:lnSpc>
              <a:buNone/>
            </a:pPr>
            <a:r>
              <a:rPr lang="en-US" dirty="0"/>
              <a:t>SFC Nathan Lopez</a:t>
            </a:r>
          </a:p>
          <a:p>
            <a:pPr marL="0" indent="0" algn="ctr">
              <a:lnSpc>
                <a:spcPct val="150000"/>
              </a:lnSpc>
              <a:buNone/>
            </a:pPr>
            <a:r>
              <a:rPr lang="en-US" dirty="0"/>
              <a:t>SSG Walter Castillo</a:t>
            </a:r>
          </a:p>
          <a:p>
            <a:pPr marL="0" indent="0" algn="ctr">
              <a:lnSpc>
                <a:spcPct val="150000"/>
              </a:lnSpc>
              <a:buNone/>
            </a:pPr>
            <a:r>
              <a:rPr lang="en-US" dirty="0"/>
              <a:t>SPC Malakhi Perry</a:t>
            </a:r>
          </a:p>
          <a:p>
            <a:pPr marL="0" indent="0" algn="ctr">
              <a:lnSpc>
                <a:spcPct val="150000"/>
              </a:lnSpc>
              <a:buNone/>
            </a:pPr>
            <a:r>
              <a:rPr lang="en-US" dirty="0"/>
              <a:t>PVT Salem Ezz</a:t>
            </a:r>
          </a:p>
          <a:p>
            <a:pPr marL="0" indent="0">
              <a:lnSpc>
                <a:spcPct val="150000"/>
              </a:lnSpc>
              <a:buNone/>
            </a:pPr>
            <a:r>
              <a:rPr lang="en-US" dirty="0"/>
              <a:t>Special Thanks to Ms. Catherine Blake with Georgia Southern, CMI2, and NSIN.</a:t>
            </a:r>
          </a:p>
          <a:p>
            <a:pPr marL="0" indent="0">
              <a:buNone/>
            </a:pPr>
            <a:endParaRPr lang="en-US" dirty="0"/>
          </a:p>
        </p:txBody>
      </p:sp>
    </p:spTree>
    <p:extLst>
      <p:ext uri="{BB962C8B-B14F-4D97-AF65-F5344CB8AC3E}">
        <p14:creationId xmlns:p14="http://schemas.microsoft.com/office/powerpoint/2010/main" val="81478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Schedule</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p:txBody>
          <a:bodyPr>
            <a:normAutofit/>
          </a:bodyPr>
          <a:lstStyle/>
          <a:p>
            <a:pPr marL="0" indent="0">
              <a:buNone/>
            </a:pPr>
            <a:r>
              <a:rPr lang="en-US" dirty="0"/>
              <a:t>0900 – 0930: Arrival and Breakfast</a:t>
            </a:r>
          </a:p>
          <a:p>
            <a:pPr marL="0" indent="0">
              <a:buNone/>
            </a:pPr>
            <a:r>
              <a:rPr lang="en-US" dirty="0"/>
              <a:t>0930 – 1000: Hackathon Overview</a:t>
            </a:r>
          </a:p>
          <a:p>
            <a:pPr marL="0" indent="0">
              <a:buNone/>
            </a:pPr>
            <a:r>
              <a:rPr lang="en-US" dirty="0"/>
              <a:t>1000 – 1200: Morning Breakout</a:t>
            </a:r>
          </a:p>
          <a:p>
            <a:pPr marL="0" indent="0">
              <a:buNone/>
            </a:pPr>
            <a:r>
              <a:rPr lang="en-US" dirty="0"/>
              <a:t>1200 – 1300: Walkthrough Lunch</a:t>
            </a:r>
          </a:p>
          <a:p>
            <a:pPr marL="0" indent="0">
              <a:buNone/>
            </a:pPr>
            <a:r>
              <a:rPr lang="en-US" dirty="0"/>
              <a:t>1300 – 1515: Afternoon Breakout</a:t>
            </a:r>
          </a:p>
          <a:p>
            <a:pPr marL="0" indent="0">
              <a:buNone/>
            </a:pPr>
            <a:r>
              <a:rPr lang="en-US" dirty="0"/>
              <a:t>1515 – 1545: Team Presentations</a:t>
            </a:r>
          </a:p>
          <a:p>
            <a:pPr marL="0" indent="0">
              <a:buNone/>
            </a:pPr>
            <a:r>
              <a:rPr lang="en-US" dirty="0"/>
              <a:t>1545 – 1600: Closeout</a:t>
            </a:r>
          </a:p>
          <a:p>
            <a:pPr marL="0" indent="0">
              <a:buNone/>
            </a:pPr>
            <a:endParaRPr lang="en-US" dirty="0"/>
          </a:p>
          <a:p>
            <a:pPr marL="0" indent="0">
              <a:buNone/>
            </a:pPr>
            <a:endParaRPr lang="en-US" dirty="0"/>
          </a:p>
        </p:txBody>
      </p:sp>
      <p:sp>
        <p:nvSpPr>
          <p:cNvPr id="6" name="Content Placeholder 2">
            <a:extLst>
              <a:ext uri="{FF2B5EF4-FFF2-40B4-BE49-F238E27FC236}">
                <a16:creationId xmlns:a16="http://schemas.microsoft.com/office/drawing/2014/main" id="{20EFD2CA-CC4A-859A-52B1-503C4F433E96}"/>
              </a:ext>
            </a:extLst>
          </p:cNvPr>
          <p:cNvSpPr txBox="1">
            <a:spLocks/>
          </p:cNvSpPr>
          <p:nvPr/>
        </p:nvSpPr>
        <p:spPr>
          <a:xfrm>
            <a:off x="843915" y="1609381"/>
            <a:ext cx="8675370" cy="4931516"/>
          </a:xfrm>
          <a:prstGeom prst="rect">
            <a:avLst/>
          </a:prstGeom>
        </p:spPr>
        <p:txBody>
          <a:bodyPr vert="horz" lIns="91440" tIns="45720" rIns="91440" bIns="45720" rtlCol="0">
            <a:normAutofit/>
          </a:bodyPr>
          <a:lst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8256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Different Problems</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p:txBody>
          <a:bodyPr>
            <a:normAutofit/>
          </a:bodyPr>
          <a:lstStyle/>
          <a:p>
            <a:pPr marL="0" indent="0">
              <a:buNone/>
            </a:pPr>
            <a:endParaRPr lang="en-US" dirty="0"/>
          </a:p>
          <a:p>
            <a:pPr marL="0" indent="0" algn="ctr">
              <a:buNone/>
            </a:pPr>
            <a:r>
              <a:rPr lang="en-US" dirty="0"/>
              <a:t>ODST</a:t>
            </a:r>
          </a:p>
          <a:p>
            <a:pPr marL="0" indent="0" algn="ctr">
              <a:buNone/>
            </a:pPr>
            <a:endParaRPr lang="en-US" dirty="0"/>
          </a:p>
          <a:p>
            <a:pPr marL="0" indent="0" algn="ctr">
              <a:buNone/>
            </a:pPr>
            <a:r>
              <a:rPr lang="en-US" dirty="0"/>
              <a:t>Mapping Frontline Traces</a:t>
            </a:r>
          </a:p>
          <a:p>
            <a:pPr marL="0" indent="0" algn="ctr">
              <a:buNone/>
            </a:pPr>
            <a:endParaRPr lang="en-US" dirty="0"/>
          </a:p>
          <a:p>
            <a:pPr marL="0" indent="0" algn="ctr">
              <a:buNone/>
            </a:pPr>
            <a:r>
              <a:rPr lang="en-US" dirty="0"/>
              <a:t>Graphical Firing Table</a:t>
            </a:r>
          </a:p>
          <a:p>
            <a:pPr marL="0" indent="0" algn="ctr">
              <a:buNone/>
            </a:pPr>
            <a:endParaRPr lang="en-US" dirty="0"/>
          </a:p>
          <a:p>
            <a:pPr marL="0" indent="0" algn="ctr">
              <a:buNone/>
            </a:pPr>
            <a:r>
              <a:rPr lang="en-US" dirty="0"/>
              <a:t>Pick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633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ODST</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a:xfrm>
            <a:off x="691515" y="1456980"/>
            <a:ext cx="8675370" cy="5626865"/>
          </a:xfrm>
        </p:spPr>
        <p:txBody>
          <a:bodyPr>
            <a:normAutofit/>
          </a:bodyPr>
          <a:lstStyle/>
          <a:p>
            <a:pPr marL="0" indent="0">
              <a:buNone/>
            </a:pPr>
            <a:r>
              <a:rPr lang="en-US" b="1" u="sng" dirty="0"/>
              <a:t>Background</a:t>
            </a:r>
            <a:r>
              <a:rPr lang="en-US" dirty="0"/>
              <a:t>- Orders in the military are the official way to task units. Current methods of orders dissemination include long email chains and distros that are hardly accurate.</a:t>
            </a:r>
          </a:p>
          <a:p>
            <a:pPr marL="0" indent="0">
              <a:buNone/>
            </a:pPr>
            <a:r>
              <a:rPr lang="en-US" b="1" u="sng" dirty="0"/>
              <a:t>Solution</a:t>
            </a:r>
            <a:r>
              <a:rPr lang="en-US" dirty="0"/>
              <a:t>- 18</a:t>
            </a:r>
            <a:r>
              <a:rPr lang="en-US" baseline="30000" dirty="0"/>
              <a:t>th</a:t>
            </a:r>
            <a:r>
              <a:rPr lang="en-US" dirty="0"/>
              <a:t> ABC has created a tool to simplify the orders process but still needs help with functions  to improve the app. Functions that still need work:</a:t>
            </a:r>
          </a:p>
          <a:p>
            <a:r>
              <a:rPr lang="en-US" dirty="0"/>
              <a:t>A search method that will search through folders and files with the relevant information sorted by time</a:t>
            </a:r>
          </a:p>
          <a:p>
            <a:r>
              <a:rPr lang="en-US" dirty="0"/>
              <a:t>A text recognition function for JPEG or other image files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437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Frontline Trace</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p:txBody>
          <a:bodyPr>
            <a:normAutofit lnSpcReduction="10000"/>
          </a:bodyPr>
          <a:lstStyle/>
          <a:p>
            <a:pPr marL="0" indent="0">
              <a:buNone/>
            </a:pPr>
            <a:r>
              <a:rPr lang="en-US" b="1" u="sng" dirty="0"/>
              <a:t>Background</a:t>
            </a:r>
            <a:r>
              <a:rPr lang="en-US" dirty="0"/>
              <a:t>- Part of the job of infantry units is to clear trench lines. Commanders and support by fire units need to know where the assaulting unit has cleared as well as where they are currently in order to adjust and lift fire.</a:t>
            </a:r>
          </a:p>
          <a:p>
            <a:pPr marL="0" indent="0">
              <a:buNone/>
            </a:pPr>
            <a:r>
              <a:rPr lang="en-US" b="1" u="sng" dirty="0"/>
              <a:t>Solution</a:t>
            </a:r>
            <a:r>
              <a:rPr lang="en-US" dirty="0"/>
              <a:t>- Create a function that takes GPS coordinates from Arduino and uses a map mod to display a where the unit has been as well as show where the unit currently is.</a:t>
            </a:r>
          </a:p>
          <a:p>
            <a:pPr marL="0" indent="0">
              <a:buNone/>
            </a:pPr>
            <a:r>
              <a:rPr lang="en-US" b="1" u="sng" dirty="0"/>
              <a:t>Stretch- </a:t>
            </a:r>
            <a:r>
              <a:rPr lang="en-US" dirty="0"/>
              <a:t> Display the current coordinates in MGRS format</a:t>
            </a:r>
          </a:p>
          <a:p>
            <a:pPr marL="0" indent="0">
              <a:buNone/>
            </a:pPr>
            <a:endParaRPr lang="en-US" dirty="0"/>
          </a:p>
        </p:txBody>
      </p:sp>
      <p:pic>
        <p:nvPicPr>
          <p:cNvPr id="3074" name="Picture 2" descr="The Ease of Route Optimization - ZenduWork">
            <a:extLst>
              <a:ext uri="{FF2B5EF4-FFF2-40B4-BE49-F238E27FC236}">
                <a16:creationId xmlns:a16="http://schemas.microsoft.com/office/drawing/2014/main" id="{DA0532E5-00CE-8AEC-0901-586106031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739" y="5682149"/>
            <a:ext cx="1434611" cy="12665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earing a Trench">
            <a:extLst>
              <a:ext uri="{FF2B5EF4-FFF2-40B4-BE49-F238E27FC236}">
                <a16:creationId xmlns:a16="http://schemas.microsoft.com/office/drawing/2014/main" id="{C11AF1E9-0FE3-1A9D-8949-20C1E9885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5682149"/>
            <a:ext cx="1903269" cy="126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Graphical Firing Table (GFT)</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p:txBody>
          <a:bodyPr>
            <a:normAutofit/>
          </a:bodyPr>
          <a:lstStyle/>
          <a:p>
            <a:pPr marL="0" indent="0">
              <a:buNone/>
            </a:pPr>
            <a:r>
              <a:rPr lang="en-US" b="1" u="sng" dirty="0"/>
              <a:t>Background</a:t>
            </a:r>
            <a:r>
              <a:rPr lang="en-US" dirty="0"/>
              <a:t>- Field Artillery units have to be able to calculate firing data manually. One method is to use a “slide ruler” called a GFT. GFT’s break consistently, are easily lost, and are hard to replace making training difficult.</a:t>
            </a:r>
          </a:p>
          <a:p>
            <a:pPr marL="0" indent="0">
              <a:buNone/>
            </a:pPr>
            <a:r>
              <a:rPr lang="en-US" b="1" u="sng" dirty="0"/>
              <a:t>Solution</a:t>
            </a:r>
            <a:r>
              <a:rPr lang="en-US" dirty="0"/>
              <a:t>- Create a GUI that allows a front picture to slide left and right over a background picture as well as allows the user to draw and erase lines on the slider</a:t>
            </a:r>
          </a:p>
          <a:p>
            <a:pPr marL="0" indent="0">
              <a:buNone/>
            </a:pPr>
            <a:endParaRPr lang="en-US" dirty="0"/>
          </a:p>
          <a:p>
            <a:pPr marL="0" indent="0">
              <a:buNone/>
            </a:pPr>
            <a:endParaRPr lang="en-US" dirty="0"/>
          </a:p>
        </p:txBody>
      </p:sp>
      <p:pic>
        <p:nvPicPr>
          <p:cNvPr id="1026" name="Picture 2" descr="FM 6-40 Chptr 7 Firing Tables">
            <a:extLst>
              <a:ext uri="{FF2B5EF4-FFF2-40B4-BE49-F238E27FC236}">
                <a16:creationId xmlns:a16="http://schemas.microsoft.com/office/drawing/2014/main" id="{4D39C0F2-3743-2DA1-EDDB-BE00CC39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988" y="5124794"/>
            <a:ext cx="2593957" cy="1671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468E66-876B-C62E-83FF-53820101D626}"/>
              </a:ext>
            </a:extLst>
          </p:cNvPr>
          <p:cNvPicPr>
            <a:picLocks noChangeAspect="1"/>
          </p:cNvPicPr>
          <p:nvPr/>
        </p:nvPicPr>
        <p:blipFill>
          <a:blip r:embed="rId3"/>
          <a:stretch>
            <a:fillRect/>
          </a:stretch>
        </p:blipFill>
        <p:spPr>
          <a:xfrm>
            <a:off x="2181455" y="5071604"/>
            <a:ext cx="2593957" cy="1724554"/>
          </a:xfrm>
          <a:prstGeom prst="rect">
            <a:avLst/>
          </a:prstGeom>
        </p:spPr>
      </p:pic>
    </p:spTree>
    <p:extLst>
      <p:ext uri="{BB962C8B-B14F-4D97-AF65-F5344CB8AC3E}">
        <p14:creationId xmlns:p14="http://schemas.microsoft.com/office/powerpoint/2010/main" val="28576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Judging</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p:txBody>
          <a:bodyPr>
            <a:normAutofit/>
          </a:bodyPr>
          <a:lstStyle/>
          <a:p>
            <a:pPr marL="0" indent="0">
              <a:buNone/>
            </a:pPr>
            <a:r>
              <a:rPr lang="en-US" dirty="0"/>
              <a:t>At the end of the competition all groups will have five minutes to pitch the idea, the capability . The order of groups will be chosen at random. Groups will be graded on the following criteria:</a:t>
            </a:r>
          </a:p>
          <a:p>
            <a:pPr marL="514350" indent="-514350">
              <a:buFont typeface="+mj-lt"/>
              <a:buAutoNum type="arabicPeriod"/>
            </a:pPr>
            <a:r>
              <a:rPr lang="en-US" dirty="0"/>
              <a:t>Army Capability Gap(s) – 25% </a:t>
            </a:r>
          </a:p>
          <a:p>
            <a:pPr marL="514350" indent="-514350">
              <a:buFont typeface="+mj-lt"/>
              <a:buAutoNum type="arabicPeriod"/>
            </a:pPr>
            <a:r>
              <a:rPr lang="en-US" dirty="0"/>
              <a:t>Code Readability and Efficiency– 25% </a:t>
            </a:r>
          </a:p>
          <a:p>
            <a:pPr marL="514350" indent="-514350">
              <a:buFont typeface="+mj-lt"/>
              <a:buAutoNum type="arabicPeriod"/>
            </a:pPr>
            <a:r>
              <a:rPr lang="en-US" dirty="0"/>
              <a:t>Pitch Quality and Ability to Communicate – 25% </a:t>
            </a:r>
          </a:p>
          <a:p>
            <a:pPr marL="514350" indent="-514350">
              <a:buFont typeface="+mj-lt"/>
              <a:buAutoNum type="arabicPeriod"/>
            </a:pPr>
            <a:r>
              <a:rPr lang="en-US" dirty="0"/>
              <a:t>Architectural Decision – 25% </a:t>
            </a:r>
          </a:p>
        </p:txBody>
      </p:sp>
    </p:spTree>
    <p:extLst>
      <p:ext uri="{BB962C8B-B14F-4D97-AF65-F5344CB8AC3E}">
        <p14:creationId xmlns:p14="http://schemas.microsoft.com/office/powerpoint/2010/main" val="46236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887C-6FCA-0B0F-1C1B-F50C4F3C2A39}"/>
              </a:ext>
            </a:extLst>
          </p:cNvPr>
          <p:cNvSpPr>
            <a:spLocks noGrp="1"/>
          </p:cNvSpPr>
          <p:nvPr>
            <p:ph type="title"/>
          </p:nvPr>
        </p:nvSpPr>
        <p:spPr/>
        <p:txBody>
          <a:bodyPr>
            <a:normAutofit/>
          </a:bodyPr>
          <a:lstStyle/>
          <a:p>
            <a:pPr algn="ctr"/>
            <a:r>
              <a:rPr lang="en-US" sz="5400" dirty="0">
                <a:solidFill>
                  <a:schemeClr val="bg1"/>
                </a:solidFill>
              </a:rPr>
              <a:t>Breakout</a:t>
            </a:r>
            <a:endParaRPr lang="en-US" dirty="0"/>
          </a:p>
        </p:txBody>
      </p:sp>
      <p:sp>
        <p:nvSpPr>
          <p:cNvPr id="3" name="Content Placeholder 2">
            <a:extLst>
              <a:ext uri="{FF2B5EF4-FFF2-40B4-BE49-F238E27FC236}">
                <a16:creationId xmlns:a16="http://schemas.microsoft.com/office/drawing/2014/main" id="{6A4261C1-D5DE-2206-C568-E80B965314A6}"/>
              </a:ext>
            </a:extLst>
          </p:cNvPr>
          <p:cNvSpPr>
            <a:spLocks noGrp="1"/>
          </p:cNvSpPr>
          <p:nvPr>
            <p:ph idx="1"/>
          </p:nvPr>
        </p:nvSpPr>
        <p:spPr>
          <a:xfrm>
            <a:off x="691515" y="1456981"/>
            <a:ext cx="8675370" cy="5318392"/>
          </a:xfrm>
        </p:spPr>
        <p:txBody>
          <a:bodyPr anchor="b">
            <a:normAutofit/>
          </a:bodyPr>
          <a:lstStyle/>
          <a:p>
            <a:pPr marL="0" indent="0" algn="ctr">
              <a:buNone/>
            </a:pPr>
            <a:r>
              <a:rPr lang="en-US" b="1" u="sng" dirty="0"/>
              <a:t>Please select your teams and submit to the judges</a:t>
            </a:r>
          </a:p>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endParaRPr lang="en-US" b="1" u="sng" dirty="0"/>
          </a:p>
          <a:p>
            <a:pPr marL="0" indent="0" algn="ctr">
              <a:buNone/>
            </a:pPr>
            <a:r>
              <a:rPr lang="en-US" b="1" u="sng" dirty="0"/>
              <a:t>Don’t be afraid to ask questions!</a:t>
            </a:r>
            <a:endParaRPr lang="en-US" dirty="0"/>
          </a:p>
          <a:p>
            <a:pPr marL="0" indent="0">
              <a:buNone/>
            </a:pPr>
            <a:endParaRPr lang="en-US" dirty="0"/>
          </a:p>
        </p:txBody>
      </p:sp>
      <p:pic>
        <p:nvPicPr>
          <p:cNvPr id="2050" name="Picture 2" descr="What is a breakout session - tips for effective breakouts">
            <a:extLst>
              <a:ext uri="{FF2B5EF4-FFF2-40B4-BE49-F238E27FC236}">
                <a16:creationId xmlns:a16="http://schemas.microsoft.com/office/drawing/2014/main" id="{728981D3-4C04-72E9-458C-781C94689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844" y="2443909"/>
            <a:ext cx="3574712" cy="305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4968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75b90cf-970f-471d-8e90-de0d32b16583" xsi:nil="true"/>
    <lcf76f155ced4ddcb4097134ff3c332f xmlns="fdb5add9-f2b9-4e78-8c67-817aa92cd61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2737FA845D3744A937003F490C107F" ma:contentTypeVersion="11" ma:contentTypeDescription="Create a new document." ma:contentTypeScope="" ma:versionID="f6516d6090d3cc39f5986fbce61cef1b">
  <xsd:schema xmlns:xsd="http://www.w3.org/2001/XMLSchema" xmlns:xs="http://www.w3.org/2001/XMLSchema" xmlns:p="http://schemas.microsoft.com/office/2006/metadata/properties" xmlns:ns2="fdb5add9-f2b9-4e78-8c67-817aa92cd614" xmlns:ns3="b75b90cf-970f-471d-8e90-de0d32b16583" targetNamespace="http://schemas.microsoft.com/office/2006/metadata/properties" ma:root="true" ma:fieldsID="6c69fdedfda5adc8e9f733fd7c4fe463" ns2:_="" ns3:_="">
    <xsd:import namespace="fdb5add9-f2b9-4e78-8c67-817aa92cd614"/>
    <xsd:import namespace="b75b90cf-970f-471d-8e90-de0d32b1658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b5add9-f2b9-4e78-8c67-817aa92cd6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c874fec-6985-468d-9a86-0194f6fd86dc"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5b90cf-970f-471d-8e90-de0d32b1658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c850061-26b7-409d-add5-aed2ab4a66e8}" ma:internalName="TaxCatchAll" ma:showField="CatchAllData" ma:web="b75b90cf-970f-471d-8e90-de0d32b16583">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BF2E82-4222-4177-85C4-4598BE331F41}">
  <ds:schemaRefs>
    <ds:schemaRef ds:uri="http://schemas.microsoft.com/sharepoint/v3/contenttype/forms"/>
  </ds:schemaRefs>
</ds:datastoreItem>
</file>

<file path=customXml/itemProps2.xml><?xml version="1.0" encoding="utf-8"?>
<ds:datastoreItem xmlns:ds="http://schemas.openxmlformats.org/officeDocument/2006/customXml" ds:itemID="{5F83DAAC-6459-43DC-9CEF-5C7D2F0D4355}">
  <ds:schemaRefs>
    <ds:schemaRef ds:uri="b75b90cf-970f-471d-8e90-de0d32b16583"/>
    <ds:schemaRef ds:uri="fdb5add9-f2b9-4e78-8c67-817aa92cd6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9A46E1-C481-4237-A90A-A44F2593735F}">
  <ds:schemaRefs>
    <ds:schemaRef ds:uri="b75b90cf-970f-471d-8e90-de0d32b16583"/>
    <ds:schemaRef ds:uri="fdb5add9-f2b9-4e78-8c67-817aa92cd6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3138</TotalTime>
  <Words>511</Words>
  <Application>Microsoft Office PowerPoint</Application>
  <PresentationFormat>Custom</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Calibri Light</vt:lpstr>
      <vt:lpstr>1_Custom Design</vt:lpstr>
      <vt:lpstr>Custom Design</vt:lpstr>
      <vt:lpstr>Office Theme</vt:lpstr>
      <vt:lpstr>Mingle &amp; Breakfast</vt:lpstr>
      <vt:lpstr>Introductions</vt:lpstr>
      <vt:lpstr>Schedule</vt:lpstr>
      <vt:lpstr>Different Problems</vt:lpstr>
      <vt:lpstr>ODST</vt:lpstr>
      <vt:lpstr>Frontline Trace</vt:lpstr>
      <vt:lpstr>Graphical Firing Table (GFT)</vt:lpstr>
      <vt:lpstr>Judging</vt:lpstr>
      <vt:lpstr>Breakout</vt:lpstr>
    </vt:vector>
  </TitlesOfParts>
  <Company>Army Golden Master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Aliperti, Christopher C 1LT USARMY 3 ID (USA)</dc:creator>
  <cp:lastModifiedBy>Shea, Patrick I 1LT USARMY (USA)</cp:lastModifiedBy>
  <cp:revision>14</cp:revision>
  <cp:lastPrinted>2023-08-11T14:53:32Z</cp:lastPrinted>
  <dcterms:created xsi:type="dcterms:W3CDTF">2023-01-07T20:10:19Z</dcterms:created>
  <dcterms:modified xsi:type="dcterms:W3CDTF">2023-09-08T13:02:26Z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0x010100032737FA845D3744A937003F490C107F</vt:lpwstr>
  </property>
  <property fmtid="{D5CDD505-2E9C-101B-9397-08002B2CF9AE}" pid="3" name="MediaServiceImageTags">
    <vt:lpwstr/>
  </property>
</Properties>
</file>