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4BA89-2C29-A2A9-FAF2-1083EFCD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A8D8F-6463-97F3-B1A4-3D53C8235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7FD1B-3874-B0B7-47BD-93A796BF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BC95F-98D2-7DE2-C879-73B8AA31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16997-1289-E5F0-20C9-E99658DF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44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67CE4-A33B-4260-C9EA-7E8B6DAE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A809E0-45A3-DA2F-99EC-E92FF1FBA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234C5D-2A52-0C5A-C68D-787B01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CD102-3CCA-2E6C-9659-ECB20627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8B5E1-8586-DB79-DB46-DE6EF45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73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39C817-2D77-521F-49A6-81B2951A2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313ADC-BDC9-509E-547E-B57ECD7D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52D39-5BB0-E42A-B780-C889A92A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BE4F2-6D07-F30D-86F0-2FAE0FB7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80F38-9FE5-155D-697D-1D2115DC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59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DD251-6BC6-CAB0-B0BC-9D6FBDE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F856D0-FD52-9AA5-8CD5-952CB8E4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B8395-772D-626D-17E4-EDC04BE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A9204-22AE-9FF7-FC58-9C91C833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C8ADC-9486-CF9C-A01E-354502D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38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BD94-050F-4B72-C158-5D5C02E6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2CFBB7-9C3A-4C6A-CA00-3CB4216D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50F8E6-17F6-E34E-B183-3CF39C01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77677-A110-5D23-664F-73392874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8C67A6-80C8-37DA-94CB-655DA38F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5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E75C-3DC7-BC1B-0B95-E9D1D4C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E2F3D-A145-C5DD-EB53-6679777F5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4657D-68AB-C6F3-689F-F9E20001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82DF9-70BC-1766-7A55-AF5B51F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24703-D00E-363A-DB74-02183BC4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EFD5CE-59D4-FA01-9949-11040BBA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41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B9782-9249-E4DD-56FD-A3E8D356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A3C6D-FE8E-7EC5-1D4E-8ADC941E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C25D7D-767C-8059-E4F4-7C7009B4E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B899B9-9C0C-267C-C0A9-969B16820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F2DE29-274D-C43E-5FB0-52A8353D7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17D111-4382-1362-59AD-E61E3E4C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891B77-2E31-D9FF-9C0E-F689DD8F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D02AA4-FDB1-7779-24C9-2BE1B9DB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28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46399-33C8-577E-2DC5-DBA8CB9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334386-13F5-4E82-E5F4-C4C5E97D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147095-6DAC-F8F7-FD1C-9A0081F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B886F0-9AEA-A64C-A021-8CC2A239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58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F4E209-D516-5FB8-9637-A346E175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6E3A6E-99D7-030B-4B81-B136466E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159EA6-D04F-DF8A-B11E-ADABB607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61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74B0F-CF9F-5E68-EA39-3530FA38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C9405-8048-B4D7-7808-607DAD39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2970B-9255-899C-C0CF-9C04E7A2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CC1BB-4D53-2BD1-0928-A27409F3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C84E8E-0571-71BB-FF05-60C06861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4A9FF-2D2C-0972-41CF-D2C7A9E8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8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0BAE8-721E-D4F8-034D-D4113C78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D9DD26-A0A1-CABE-9051-529B9F16A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B5D236-68AF-BCD7-AD60-AD67B169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8DB37-07AB-E6D1-1867-3BB69AD0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C2DD4-FC44-5112-1BEA-F022BDEF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C98BD-85DE-6DA9-F7C4-C4C1D8C8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229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100930-9287-C5CA-E3E7-67F6A51C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EC8A68-B7F9-871B-C399-8A682B7F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33487-9096-48F6-4396-71E80D1F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87274-8BD4-49F4-82EE-914FB216AF19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59AD9-A465-639E-E89E-F9B629AC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92258-2455-4D9A-3CA0-92B6A9449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DD7EC-1B8B-4C72-8871-648AE73635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4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E7AE8-8F9E-BF49-82A7-0CADA0BE4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251"/>
            <a:ext cx="9144000" cy="1367971"/>
          </a:xfrm>
        </p:spPr>
        <p:txBody>
          <a:bodyPr>
            <a:normAutofit/>
          </a:bodyPr>
          <a:lstStyle/>
          <a:p>
            <a:r>
              <a:rPr lang="es-ES" sz="8800" dirty="0"/>
              <a:t>EQUIPO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5682AB-CF64-8B1C-6C80-B0943F83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9165"/>
            <a:ext cx="8871857" cy="1639435"/>
          </a:xfrm>
        </p:spPr>
        <p:txBody>
          <a:bodyPr>
            <a:normAutofit/>
          </a:bodyPr>
          <a:lstStyle/>
          <a:p>
            <a:r>
              <a:rPr lang="es-ES" sz="2800" dirty="0"/>
              <a:t>CRISTIAN ALONSO MARTÍNEZ</a:t>
            </a:r>
          </a:p>
          <a:p>
            <a:r>
              <a:rPr lang="es-ES" sz="2800" dirty="0"/>
              <a:t>MIGUEL LATORRE RUBIO</a:t>
            </a:r>
          </a:p>
          <a:p>
            <a:r>
              <a:rPr lang="es-ES" sz="2800" dirty="0"/>
              <a:t>ANDREA FERNÁNDEZ DE LA ROSA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5D4352-6A74-F9E3-4710-BF7E00E4A80E}"/>
              </a:ext>
            </a:extLst>
          </p:cNvPr>
          <p:cNvSpPr txBox="1"/>
          <p:nvPr/>
        </p:nvSpPr>
        <p:spPr>
          <a:xfrm>
            <a:off x="2834368" y="4802412"/>
            <a:ext cx="652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POLIDEPORTIVO JELZI</a:t>
            </a:r>
          </a:p>
        </p:txBody>
      </p:sp>
    </p:spTree>
    <p:extLst>
      <p:ext uri="{BB962C8B-B14F-4D97-AF65-F5344CB8AC3E}">
        <p14:creationId xmlns:p14="http://schemas.microsoft.com/office/powerpoint/2010/main" val="313756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5C9AA-414E-10B6-67B2-F44E04DA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D0F4B-807A-6EEE-45A6-98B4DEAE1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INFORMACIÓN DE LAS INSTALACIONES.</a:t>
            </a:r>
          </a:p>
          <a:p>
            <a:endParaRPr lang="es-ES" dirty="0"/>
          </a:p>
          <a:p>
            <a:r>
              <a:rPr lang="es-ES" dirty="0"/>
              <a:t>GESTIÓN DE RESERVAS POR PARTE DE LOS USUARIOS:</a:t>
            </a:r>
          </a:p>
          <a:p>
            <a:r>
              <a:rPr lang="es-ES" dirty="0"/>
              <a:t> - DE ACTIVIDADES.</a:t>
            </a:r>
          </a:p>
          <a:p>
            <a:r>
              <a:rPr lang="es-ES" dirty="0"/>
              <a:t>- DE HORARIO DE LAS MISMAS.</a:t>
            </a:r>
          </a:p>
          <a:p>
            <a:endParaRPr lang="es-ES" dirty="0"/>
          </a:p>
          <a:p>
            <a:r>
              <a:rPr lang="es-ES" dirty="0"/>
              <a:t>CAMBIO DE IDIOMA ENTRE ESPAÑOL E INGLÉS.</a:t>
            </a:r>
          </a:p>
        </p:txBody>
      </p:sp>
    </p:spTree>
    <p:extLst>
      <p:ext uri="{BB962C8B-B14F-4D97-AF65-F5344CB8AC3E}">
        <p14:creationId xmlns:p14="http://schemas.microsoft.com/office/powerpoint/2010/main" val="9390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9CFF5-32B0-C494-142A-18C34BB5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PROGRAMAS UTILIZADOS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18ABA-F19E-7CA5-6858-1011417F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ESTUDIO CODE PARA EL FRONTEND, PARA EL HTML, EL CSS Y JAVASCRIPT.</a:t>
            </a:r>
          </a:p>
          <a:p>
            <a:endParaRPr lang="es-ES" dirty="0"/>
          </a:p>
          <a:p>
            <a:r>
              <a:rPr lang="es-ES" dirty="0"/>
              <a:t>SQL LITE 3 PARA LA BASE DE DATOS.</a:t>
            </a:r>
          </a:p>
          <a:p>
            <a:endParaRPr lang="es-ES" dirty="0"/>
          </a:p>
          <a:p>
            <a:r>
              <a:rPr lang="es-ES" dirty="0"/>
              <a:t>NODE PARA JAVA.</a:t>
            </a:r>
          </a:p>
          <a:p>
            <a:endParaRPr lang="es-ES" dirty="0"/>
          </a:p>
          <a:p>
            <a:r>
              <a:rPr lang="es-ES" dirty="0"/>
              <a:t>GITHUB  COMO REPOSITORIO.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21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922AFEA3-3E8B-2449-18DF-296AB932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41" y="0"/>
            <a:ext cx="11171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16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ntalla de computadora&#10;&#10;Descripción generada automáticamente">
            <a:extLst>
              <a:ext uri="{FF2B5EF4-FFF2-40B4-BE49-F238E27FC236}">
                <a16:creationId xmlns:a16="http://schemas.microsoft.com/office/drawing/2014/main" id="{C8B203F0-D12E-06DF-DAC1-2125DD632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1" y="0"/>
            <a:ext cx="119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DC5966A1-3692-FD76-84B5-13A40BFAB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1" y="0"/>
            <a:ext cx="119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2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EQUIPO 2</vt:lpstr>
      <vt:lpstr>FUNCIONALIDADES</vt:lpstr>
      <vt:lpstr>PROGRAMAS UTILIZADOS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Fernández de la Rosa</dc:creator>
  <cp:lastModifiedBy>Andrea Fernández de la Rosa</cp:lastModifiedBy>
  <cp:revision>1</cp:revision>
  <dcterms:created xsi:type="dcterms:W3CDTF">2025-02-01T15:29:06Z</dcterms:created>
  <dcterms:modified xsi:type="dcterms:W3CDTF">2025-02-01T16:33:29Z</dcterms:modified>
</cp:coreProperties>
</file>