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Relationship Id="rId6" Type="http://schemas.openxmlformats.org/officeDocument/2006/relationships/image" Target="../media/image133.png"/><Relationship Id="rId7" Type="http://schemas.openxmlformats.org/officeDocument/2006/relationships/image" Target="../media/image134.png"/><Relationship Id="rId8" Type="http://schemas.openxmlformats.org/officeDocument/2006/relationships/image" Target="../media/image135.png"/><Relationship Id="rId9" Type="http://schemas.openxmlformats.org/officeDocument/2006/relationships/image" Target="../media/image136.png"/><Relationship Id="rId10" Type="http://schemas.openxmlformats.org/officeDocument/2006/relationships/image" Target="../media/image137.png"/><Relationship Id="rId11" Type="http://schemas.openxmlformats.org/officeDocument/2006/relationships/image" Target="../media/image138.png"/><Relationship Id="rId12" Type="http://schemas.openxmlformats.org/officeDocument/2006/relationships/image" Target="../media/image139.png"/><Relationship Id="rId13" Type="http://schemas.openxmlformats.org/officeDocument/2006/relationships/image" Target="../media/image140.png"/><Relationship Id="rId14" Type="http://schemas.openxmlformats.org/officeDocument/2006/relationships/image" Target="../media/image141.png"/><Relationship Id="rId15" Type="http://schemas.openxmlformats.org/officeDocument/2006/relationships/image" Target="../media/image142.png"/><Relationship Id="rId16" Type="http://schemas.openxmlformats.org/officeDocument/2006/relationships/image" Target="../media/image143.png"/><Relationship Id="rId17" Type="http://schemas.openxmlformats.org/officeDocument/2006/relationships/image" Target="../media/image14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5.png"/><Relationship Id="rId3" Type="http://schemas.openxmlformats.org/officeDocument/2006/relationships/image" Target="../media/image146.png"/><Relationship Id="rId4" Type="http://schemas.openxmlformats.org/officeDocument/2006/relationships/image" Target="../media/image147.png"/><Relationship Id="rId5" Type="http://schemas.openxmlformats.org/officeDocument/2006/relationships/image" Target="../media/image148.png"/><Relationship Id="rId6" Type="http://schemas.openxmlformats.org/officeDocument/2006/relationships/image" Target="../media/image149.png"/><Relationship Id="rId7" Type="http://schemas.openxmlformats.org/officeDocument/2006/relationships/image" Target="../media/image150.png"/><Relationship Id="rId8" Type="http://schemas.openxmlformats.org/officeDocument/2006/relationships/image" Target="../media/image151.png"/><Relationship Id="rId9" Type="http://schemas.openxmlformats.org/officeDocument/2006/relationships/image" Target="../media/image152.png"/><Relationship Id="rId10" Type="http://schemas.openxmlformats.org/officeDocument/2006/relationships/image" Target="../media/image153.png"/><Relationship Id="rId11" Type="http://schemas.openxmlformats.org/officeDocument/2006/relationships/image" Target="../media/image154.png"/><Relationship Id="rId12" Type="http://schemas.openxmlformats.org/officeDocument/2006/relationships/image" Target="../media/image155.png"/><Relationship Id="rId13" Type="http://schemas.openxmlformats.org/officeDocument/2006/relationships/image" Target="../media/image156.png"/><Relationship Id="rId14" Type="http://schemas.openxmlformats.org/officeDocument/2006/relationships/image" Target="../media/image157.png"/><Relationship Id="rId15" Type="http://schemas.openxmlformats.org/officeDocument/2006/relationships/image" Target="../media/image158.png"/><Relationship Id="rId16" Type="http://schemas.openxmlformats.org/officeDocument/2006/relationships/image" Target="../media/image159.png"/><Relationship Id="rId17" Type="http://schemas.openxmlformats.org/officeDocument/2006/relationships/image" Target="../media/image160.png"/><Relationship Id="rId18" Type="http://schemas.openxmlformats.org/officeDocument/2006/relationships/image" Target="../media/image161.png"/><Relationship Id="rId19" Type="http://schemas.openxmlformats.org/officeDocument/2006/relationships/image" Target="../media/image162.png"/><Relationship Id="rId20" Type="http://schemas.openxmlformats.org/officeDocument/2006/relationships/image" Target="../media/image163.png"/><Relationship Id="rId21" Type="http://schemas.openxmlformats.org/officeDocument/2006/relationships/image" Target="../media/image164.png"/><Relationship Id="rId22" Type="http://schemas.openxmlformats.org/officeDocument/2006/relationships/image" Target="../media/image16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6.png"/><Relationship Id="rId3" Type="http://schemas.openxmlformats.org/officeDocument/2006/relationships/image" Target="../media/image167.png"/><Relationship Id="rId4" Type="http://schemas.openxmlformats.org/officeDocument/2006/relationships/image" Target="../media/image168.png"/><Relationship Id="rId5" Type="http://schemas.openxmlformats.org/officeDocument/2006/relationships/image" Target="../media/image169.png"/><Relationship Id="rId6" Type="http://schemas.openxmlformats.org/officeDocument/2006/relationships/image" Target="../media/image170.png"/><Relationship Id="rId7" Type="http://schemas.openxmlformats.org/officeDocument/2006/relationships/image" Target="../media/image171.png"/><Relationship Id="rId8" Type="http://schemas.openxmlformats.org/officeDocument/2006/relationships/image" Target="../media/image172.png"/><Relationship Id="rId9" Type="http://schemas.openxmlformats.org/officeDocument/2006/relationships/image" Target="../media/image173.png"/><Relationship Id="rId10" Type="http://schemas.openxmlformats.org/officeDocument/2006/relationships/image" Target="../media/image174.png"/><Relationship Id="rId11" Type="http://schemas.openxmlformats.org/officeDocument/2006/relationships/image" Target="../media/image175.png"/><Relationship Id="rId12" Type="http://schemas.openxmlformats.org/officeDocument/2006/relationships/image" Target="../media/image176.png"/><Relationship Id="rId13" Type="http://schemas.openxmlformats.org/officeDocument/2006/relationships/image" Target="../media/image177.png"/><Relationship Id="rId14" Type="http://schemas.openxmlformats.org/officeDocument/2006/relationships/image" Target="../media/image178.png"/><Relationship Id="rId15" Type="http://schemas.openxmlformats.org/officeDocument/2006/relationships/image" Target="../media/image179.png"/><Relationship Id="rId16" Type="http://schemas.openxmlformats.org/officeDocument/2006/relationships/image" Target="../media/image180.png"/><Relationship Id="rId17" Type="http://schemas.openxmlformats.org/officeDocument/2006/relationships/image" Target="../media/image18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2.png"/><Relationship Id="rId3" Type="http://schemas.openxmlformats.org/officeDocument/2006/relationships/image" Target="../media/image183.png"/><Relationship Id="rId4" Type="http://schemas.openxmlformats.org/officeDocument/2006/relationships/image" Target="../media/image184.png"/><Relationship Id="rId5" Type="http://schemas.openxmlformats.org/officeDocument/2006/relationships/image" Target="../media/image185.png"/><Relationship Id="rId6" Type="http://schemas.openxmlformats.org/officeDocument/2006/relationships/image" Target="../media/image186.png"/><Relationship Id="rId7" Type="http://schemas.openxmlformats.org/officeDocument/2006/relationships/image" Target="../media/image187.png"/><Relationship Id="rId8" Type="http://schemas.openxmlformats.org/officeDocument/2006/relationships/image" Target="../media/image188.png"/><Relationship Id="rId9" Type="http://schemas.openxmlformats.org/officeDocument/2006/relationships/image" Target="../media/image189.png"/><Relationship Id="rId10" Type="http://schemas.openxmlformats.org/officeDocument/2006/relationships/image" Target="../media/image190.png"/><Relationship Id="rId11" Type="http://schemas.openxmlformats.org/officeDocument/2006/relationships/image" Target="../media/image191.png"/><Relationship Id="rId12" Type="http://schemas.openxmlformats.org/officeDocument/2006/relationships/image" Target="../media/image192.png"/><Relationship Id="rId13" Type="http://schemas.openxmlformats.org/officeDocument/2006/relationships/image" Target="../media/image193.png"/><Relationship Id="rId14" Type="http://schemas.openxmlformats.org/officeDocument/2006/relationships/image" Target="../media/image194.png"/><Relationship Id="rId15" Type="http://schemas.openxmlformats.org/officeDocument/2006/relationships/image" Target="../media/image195.png"/><Relationship Id="rId16" Type="http://schemas.openxmlformats.org/officeDocument/2006/relationships/image" Target="../media/image196.png"/><Relationship Id="rId17" Type="http://schemas.openxmlformats.org/officeDocument/2006/relationships/image" Target="../media/image197.png"/><Relationship Id="rId18" Type="http://schemas.openxmlformats.org/officeDocument/2006/relationships/image" Target="../media/image198.png"/><Relationship Id="rId19" Type="http://schemas.openxmlformats.org/officeDocument/2006/relationships/image" Target="../media/image199.png"/><Relationship Id="rId20" Type="http://schemas.openxmlformats.org/officeDocument/2006/relationships/image" Target="../media/image200.png"/><Relationship Id="rId21" Type="http://schemas.openxmlformats.org/officeDocument/2006/relationships/image" Target="../media/image201.png"/><Relationship Id="rId22" Type="http://schemas.openxmlformats.org/officeDocument/2006/relationships/image" Target="../media/image202.png"/><Relationship Id="rId23" Type="http://schemas.openxmlformats.org/officeDocument/2006/relationships/image" Target="../media/image203.png"/><Relationship Id="rId24" Type="http://schemas.openxmlformats.org/officeDocument/2006/relationships/image" Target="../media/image204.png"/><Relationship Id="rId25" Type="http://schemas.openxmlformats.org/officeDocument/2006/relationships/image" Target="../media/image205.png"/><Relationship Id="rId26" Type="http://schemas.openxmlformats.org/officeDocument/2006/relationships/image" Target="../media/image206.png"/><Relationship Id="rId27" Type="http://schemas.openxmlformats.org/officeDocument/2006/relationships/image" Target="../media/image207.png"/><Relationship Id="rId28" Type="http://schemas.openxmlformats.org/officeDocument/2006/relationships/image" Target="../media/image208.png"/><Relationship Id="rId29" Type="http://schemas.openxmlformats.org/officeDocument/2006/relationships/image" Target="../media/image20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0.png"/><Relationship Id="rId3" Type="http://schemas.openxmlformats.org/officeDocument/2006/relationships/image" Target="../media/image211.png"/><Relationship Id="rId4" Type="http://schemas.openxmlformats.org/officeDocument/2006/relationships/image" Target="../media/image212.png"/><Relationship Id="rId5" Type="http://schemas.openxmlformats.org/officeDocument/2006/relationships/image" Target="../media/image213.png"/><Relationship Id="rId6" Type="http://schemas.openxmlformats.org/officeDocument/2006/relationships/image" Target="../media/image214.png"/><Relationship Id="rId7" Type="http://schemas.openxmlformats.org/officeDocument/2006/relationships/image" Target="../media/image215.png"/><Relationship Id="rId8" Type="http://schemas.openxmlformats.org/officeDocument/2006/relationships/image" Target="../media/image216.png"/><Relationship Id="rId9" Type="http://schemas.openxmlformats.org/officeDocument/2006/relationships/image" Target="../media/image217.png"/><Relationship Id="rId10" Type="http://schemas.openxmlformats.org/officeDocument/2006/relationships/image" Target="../media/image218.png"/><Relationship Id="rId11" Type="http://schemas.openxmlformats.org/officeDocument/2006/relationships/image" Target="../media/image219.png"/><Relationship Id="rId12" Type="http://schemas.openxmlformats.org/officeDocument/2006/relationships/image" Target="../media/image220.png"/><Relationship Id="rId13" Type="http://schemas.openxmlformats.org/officeDocument/2006/relationships/image" Target="../media/image22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2.png"/><Relationship Id="rId3" Type="http://schemas.openxmlformats.org/officeDocument/2006/relationships/image" Target="../media/image223.png"/><Relationship Id="rId4" Type="http://schemas.openxmlformats.org/officeDocument/2006/relationships/image" Target="../media/image224.png"/><Relationship Id="rId5" Type="http://schemas.openxmlformats.org/officeDocument/2006/relationships/image" Target="../media/image225.png"/><Relationship Id="rId6" Type="http://schemas.openxmlformats.org/officeDocument/2006/relationships/image" Target="../media/image226.png"/><Relationship Id="rId7" Type="http://schemas.openxmlformats.org/officeDocument/2006/relationships/image" Target="../media/image227.png"/><Relationship Id="rId8" Type="http://schemas.openxmlformats.org/officeDocument/2006/relationships/image" Target="../media/image228.png"/><Relationship Id="rId9" Type="http://schemas.openxmlformats.org/officeDocument/2006/relationships/image" Target="../media/image229.png"/><Relationship Id="rId10" Type="http://schemas.openxmlformats.org/officeDocument/2006/relationships/image" Target="../media/image230.png"/><Relationship Id="rId11" Type="http://schemas.openxmlformats.org/officeDocument/2006/relationships/image" Target="../media/image231.png"/><Relationship Id="rId12" Type="http://schemas.openxmlformats.org/officeDocument/2006/relationships/image" Target="../media/image232.png"/><Relationship Id="rId13" Type="http://schemas.openxmlformats.org/officeDocument/2006/relationships/image" Target="../media/image233.png"/><Relationship Id="rId14" Type="http://schemas.openxmlformats.org/officeDocument/2006/relationships/image" Target="../media/image234.png"/><Relationship Id="rId15" Type="http://schemas.openxmlformats.org/officeDocument/2006/relationships/image" Target="../media/image235.png"/><Relationship Id="rId16" Type="http://schemas.openxmlformats.org/officeDocument/2006/relationships/image" Target="../media/image236.png"/><Relationship Id="rId17" Type="http://schemas.openxmlformats.org/officeDocument/2006/relationships/image" Target="../media/image237.png"/><Relationship Id="rId18" Type="http://schemas.openxmlformats.org/officeDocument/2006/relationships/image" Target="../media/image238.png"/><Relationship Id="rId19" Type="http://schemas.openxmlformats.org/officeDocument/2006/relationships/image" Target="../media/image239.png"/><Relationship Id="rId20" Type="http://schemas.openxmlformats.org/officeDocument/2006/relationships/image" Target="../media/image24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1.png"/><Relationship Id="rId3" Type="http://schemas.openxmlformats.org/officeDocument/2006/relationships/image" Target="../media/image242.png"/><Relationship Id="rId4" Type="http://schemas.openxmlformats.org/officeDocument/2006/relationships/image" Target="../media/image243.png"/><Relationship Id="rId5" Type="http://schemas.openxmlformats.org/officeDocument/2006/relationships/image" Target="../media/image244.png"/><Relationship Id="rId6" Type="http://schemas.openxmlformats.org/officeDocument/2006/relationships/image" Target="../media/image245.png"/><Relationship Id="rId7" Type="http://schemas.openxmlformats.org/officeDocument/2006/relationships/image" Target="../media/image246.png"/><Relationship Id="rId8" Type="http://schemas.openxmlformats.org/officeDocument/2006/relationships/image" Target="../media/image247.png"/><Relationship Id="rId9" Type="http://schemas.openxmlformats.org/officeDocument/2006/relationships/image" Target="../media/image24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9.png"/><Relationship Id="rId3" Type="http://schemas.openxmlformats.org/officeDocument/2006/relationships/image" Target="../media/image250.png"/><Relationship Id="rId4" Type="http://schemas.openxmlformats.org/officeDocument/2006/relationships/image" Target="../media/image251.png"/><Relationship Id="rId5" Type="http://schemas.openxmlformats.org/officeDocument/2006/relationships/image" Target="../media/image252.png"/><Relationship Id="rId6" Type="http://schemas.openxmlformats.org/officeDocument/2006/relationships/image" Target="../media/image253.png"/><Relationship Id="rId7" Type="http://schemas.openxmlformats.org/officeDocument/2006/relationships/image" Target="../media/image254.png"/><Relationship Id="rId8" Type="http://schemas.openxmlformats.org/officeDocument/2006/relationships/image" Target="../media/image255.png"/><Relationship Id="rId9" Type="http://schemas.openxmlformats.org/officeDocument/2006/relationships/image" Target="../media/image256.png"/><Relationship Id="rId10" Type="http://schemas.openxmlformats.org/officeDocument/2006/relationships/image" Target="../media/image257.png"/><Relationship Id="rId11" Type="http://schemas.openxmlformats.org/officeDocument/2006/relationships/image" Target="../media/image258.png"/><Relationship Id="rId12" Type="http://schemas.openxmlformats.org/officeDocument/2006/relationships/image" Target="../media/image259.png"/><Relationship Id="rId13" Type="http://schemas.openxmlformats.org/officeDocument/2006/relationships/image" Target="../media/image260.png"/><Relationship Id="rId14" Type="http://schemas.openxmlformats.org/officeDocument/2006/relationships/image" Target="../media/image261.png"/><Relationship Id="rId15" Type="http://schemas.openxmlformats.org/officeDocument/2006/relationships/image" Target="../media/image262.png"/><Relationship Id="rId16" Type="http://schemas.openxmlformats.org/officeDocument/2006/relationships/image" Target="../media/image263.png"/><Relationship Id="rId17" Type="http://schemas.openxmlformats.org/officeDocument/2006/relationships/image" Target="../media/image264.png"/><Relationship Id="rId18" Type="http://schemas.openxmlformats.org/officeDocument/2006/relationships/image" Target="../media/image265.png"/><Relationship Id="rId19" Type="http://schemas.openxmlformats.org/officeDocument/2006/relationships/image" Target="../media/image266.png"/><Relationship Id="rId20" Type="http://schemas.openxmlformats.org/officeDocument/2006/relationships/image" Target="../media/image267.png"/><Relationship Id="rId21" Type="http://schemas.openxmlformats.org/officeDocument/2006/relationships/image" Target="../media/image268.png"/><Relationship Id="rId22" Type="http://schemas.openxmlformats.org/officeDocument/2006/relationships/image" Target="../media/image269.png"/><Relationship Id="rId23" Type="http://schemas.openxmlformats.org/officeDocument/2006/relationships/image" Target="../media/image270.png"/><Relationship Id="rId24" Type="http://schemas.openxmlformats.org/officeDocument/2006/relationships/image" Target="../media/image27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2.png"/><Relationship Id="rId3" Type="http://schemas.openxmlformats.org/officeDocument/2006/relationships/image" Target="../media/image273.png"/><Relationship Id="rId4" Type="http://schemas.openxmlformats.org/officeDocument/2006/relationships/image" Target="../media/image274.png"/><Relationship Id="rId5" Type="http://schemas.openxmlformats.org/officeDocument/2006/relationships/image" Target="../media/image275.png"/><Relationship Id="rId6" Type="http://schemas.openxmlformats.org/officeDocument/2006/relationships/image" Target="../media/image276.png"/><Relationship Id="rId7" Type="http://schemas.openxmlformats.org/officeDocument/2006/relationships/image" Target="../media/image277.png"/><Relationship Id="rId8" Type="http://schemas.openxmlformats.org/officeDocument/2006/relationships/image" Target="../media/image278.png"/><Relationship Id="rId9" Type="http://schemas.openxmlformats.org/officeDocument/2006/relationships/image" Target="../media/image279.png"/><Relationship Id="rId10" Type="http://schemas.openxmlformats.org/officeDocument/2006/relationships/image" Target="../media/image280.png"/><Relationship Id="rId11" Type="http://schemas.openxmlformats.org/officeDocument/2006/relationships/image" Target="../media/image281.png"/><Relationship Id="rId12" Type="http://schemas.openxmlformats.org/officeDocument/2006/relationships/image" Target="../media/image282.png"/><Relationship Id="rId13" Type="http://schemas.openxmlformats.org/officeDocument/2006/relationships/image" Target="../media/image283.png"/><Relationship Id="rId14" Type="http://schemas.openxmlformats.org/officeDocument/2006/relationships/image" Target="../media/image284.png"/><Relationship Id="rId15" Type="http://schemas.openxmlformats.org/officeDocument/2006/relationships/image" Target="../media/image285.png"/><Relationship Id="rId16" Type="http://schemas.openxmlformats.org/officeDocument/2006/relationships/image" Target="../media/image286.png"/><Relationship Id="rId17" Type="http://schemas.openxmlformats.org/officeDocument/2006/relationships/image" Target="../media/image287.png"/><Relationship Id="rId18" Type="http://schemas.openxmlformats.org/officeDocument/2006/relationships/image" Target="../media/image288.png"/><Relationship Id="rId19" Type="http://schemas.openxmlformats.org/officeDocument/2006/relationships/image" Target="../media/image289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0.png"/><Relationship Id="rId3" Type="http://schemas.openxmlformats.org/officeDocument/2006/relationships/image" Target="../media/image291.png"/><Relationship Id="rId4" Type="http://schemas.openxmlformats.org/officeDocument/2006/relationships/image" Target="../media/image292.png"/><Relationship Id="rId5" Type="http://schemas.openxmlformats.org/officeDocument/2006/relationships/image" Target="../media/image293.png"/><Relationship Id="rId6" Type="http://schemas.openxmlformats.org/officeDocument/2006/relationships/image" Target="../media/image294.png"/><Relationship Id="rId7" Type="http://schemas.openxmlformats.org/officeDocument/2006/relationships/image" Target="../media/image295.png"/><Relationship Id="rId8" Type="http://schemas.openxmlformats.org/officeDocument/2006/relationships/image" Target="../media/image296.png"/><Relationship Id="rId9" Type="http://schemas.openxmlformats.org/officeDocument/2006/relationships/image" Target="../media/image297.png"/><Relationship Id="rId10" Type="http://schemas.openxmlformats.org/officeDocument/2006/relationships/image" Target="../media/image298.png"/><Relationship Id="rId11" Type="http://schemas.openxmlformats.org/officeDocument/2006/relationships/image" Target="../media/image299.png"/><Relationship Id="rId12" Type="http://schemas.openxmlformats.org/officeDocument/2006/relationships/image" Target="../media/image300.png"/><Relationship Id="rId13" Type="http://schemas.openxmlformats.org/officeDocument/2006/relationships/image" Target="../media/image301.png"/><Relationship Id="rId14" Type="http://schemas.openxmlformats.org/officeDocument/2006/relationships/image" Target="../media/image302.png"/><Relationship Id="rId15" Type="http://schemas.openxmlformats.org/officeDocument/2006/relationships/image" Target="../media/image303.png"/><Relationship Id="rId16" Type="http://schemas.openxmlformats.org/officeDocument/2006/relationships/image" Target="../media/image304.png"/><Relationship Id="rId17" Type="http://schemas.openxmlformats.org/officeDocument/2006/relationships/image" Target="../media/image305.png"/><Relationship Id="rId18" Type="http://schemas.openxmlformats.org/officeDocument/2006/relationships/image" Target="../media/image306.png"/><Relationship Id="rId19" Type="http://schemas.openxmlformats.org/officeDocument/2006/relationships/image" Target="../media/image30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8.png"/><Relationship Id="rId3" Type="http://schemas.openxmlformats.org/officeDocument/2006/relationships/image" Target="../media/image309.png"/><Relationship Id="rId4" Type="http://schemas.openxmlformats.org/officeDocument/2006/relationships/image" Target="../media/image310.png"/><Relationship Id="rId5" Type="http://schemas.openxmlformats.org/officeDocument/2006/relationships/image" Target="../media/image311.png"/><Relationship Id="rId6" Type="http://schemas.openxmlformats.org/officeDocument/2006/relationships/image" Target="../media/image312.png"/><Relationship Id="rId7" Type="http://schemas.openxmlformats.org/officeDocument/2006/relationships/image" Target="../media/image3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Relationship Id="rId15" Type="http://schemas.openxmlformats.org/officeDocument/2006/relationships/image" Target="../media/image42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Relationship Id="rId18" Type="http://schemas.openxmlformats.org/officeDocument/2006/relationships/image" Target="../media/image4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Relationship Id="rId16" Type="http://schemas.openxmlformats.org/officeDocument/2006/relationships/image" Target="../media/image60.png"/><Relationship Id="rId17" Type="http://schemas.openxmlformats.org/officeDocument/2006/relationships/image" Target="../media/image61.png"/><Relationship Id="rId18" Type="http://schemas.openxmlformats.org/officeDocument/2006/relationships/image" Target="../media/image6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Relationship Id="rId14" Type="http://schemas.openxmlformats.org/officeDocument/2006/relationships/image" Target="../media/image75.png"/><Relationship Id="rId15" Type="http://schemas.openxmlformats.org/officeDocument/2006/relationships/image" Target="../media/image76.png"/><Relationship Id="rId16" Type="http://schemas.openxmlformats.org/officeDocument/2006/relationships/image" Target="../media/image77.png"/><Relationship Id="rId17" Type="http://schemas.openxmlformats.org/officeDocument/2006/relationships/image" Target="../media/image78.png"/><Relationship Id="rId18" Type="http://schemas.openxmlformats.org/officeDocument/2006/relationships/image" Target="../media/image79.png"/><Relationship Id="rId19" Type="http://schemas.openxmlformats.org/officeDocument/2006/relationships/image" Target="../media/image80.png"/><Relationship Id="rId20" Type="http://schemas.openxmlformats.org/officeDocument/2006/relationships/image" Target="../media/image81.png"/><Relationship Id="rId21" Type="http://schemas.openxmlformats.org/officeDocument/2006/relationships/image" Target="../media/image82.png"/><Relationship Id="rId22" Type="http://schemas.openxmlformats.org/officeDocument/2006/relationships/image" Target="../media/image83.png"/><Relationship Id="rId23" Type="http://schemas.openxmlformats.org/officeDocument/2006/relationships/image" Target="../media/image84.png"/><Relationship Id="rId24" Type="http://schemas.openxmlformats.org/officeDocument/2006/relationships/image" Target="../media/image85.png"/><Relationship Id="rId25" Type="http://schemas.openxmlformats.org/officeDocument/2006/relationships/image" Target="../media/image86.png"/><Relationship Id="rId26" Type="http://schemas.openxmlformats.org/officeDocument/2006/relationships/image" Target="../media/image87.png"/><Relationship Id="rId27" Type="http://schemas.openxmlformats.org/officeDocument/2006/relationships/image" Target="../media/image88.png"/><Relationship Id="rId28" Type="http://schemas.openxmlformats.org/officeDocument/2006/relationships/image" Target="../media/image89.png"/><Relationship Id="rId29" Type="http://schemas.openxmlformats.org/officeDocument/2006/relationships/image" Target="../media/image90.png"/><Relationship Id="rId30" Type="http://schemas.openxmlformats.org/officeDocument/2006/relationships/image" Target="../media/image91.png"/><Relationship Id="rId31" Type="http://schemas.openxmlformats.org/officeDocument/2006/relationships/image" Target="../media/image92.png"/><Relationship Id="rId32" Type="http://schemas.openxmlformats.org/officeDocument/2006/relationships/image" Target="../media/image93.png"/><Relationship Id="rId33" Type="http://schemas.openxmlformats.org/officeDocument/2006/relationships/image" Target="../media/image94.png"/><Relationship Id="rId34" Type="http://schemas.openxmlformats.org/officeDocument/2006/relationships/image" Target="../media/image9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Relationship Id="rId12" Type="http://schemas.openxmlformats.org/officeDocument/2006/relationships/image" Target="../media/image10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9" Type="http://schemas.openxmlformats.org/officeDocument/2006/relationships/image" Target="../media/image114.png"/><Relationship Id="rId10" Type="http://schemas.openxmlformats.org/officeDocument/2006/relationships/image" Target="../media/image115.png"/><Relationship Id="rId11" Type="http://schemas.openxmlformats.org/officeDocument/2006/relationships/image" Target="../media/image116.png"/><Relationship Id="rId12" Type="http://schemas.openxmlformats.org/officeDocument/2006/relationships/image" Target="../media/image117.png"/><Relationship Id="rId13" Type="http://schemas.openxmlformats.org/officeDocument/2006/relationships/image" Target="../media/image118.png"/><Relationship Id="rId14" Type="http://schemas.openxmlformats.org/officeDocument/2006/relationships/image" Target="../media/image119.png"/><Relationship Id="rId15" Type="http://schemas.openxmlformats.org/officeDocument/2006/relationships/image" Target="../media/image120.png"/><Relationship Id="rId16" Type="http://schemas.openxmlformats.org/officeDocument/2006/relationships/image" Target="../media/image121.png"/><Relationship Id="rId17" Type="http://schemas.openxmlformats.org/officeDocument/2006/relationships/image" Target="../media/image122.png"/><Relationship Id="rId18" Type="http://schemas.openxmlformats.org/officeDocument/2006/relationships/image" Target="../media/image123.png"/><Relationship Id="rId19" Type="http://schemas.openxmlformats.org/officeDocument/2006/relationships/image" Target="../media/image124.png"/><Relationship Id="rId20" Type="http://schemas.openxmlformats.org/officeDocument/2006/relationships/image" Target="../media/image125.png"/><Relationship Id="rId21" Type="http://schemas.openxmlformats.org/officeDocument/2006/relationships/image" Target="../media/image126.png"/><Relationship Id="rId22" Type="http://schemas.openxmlformats.org/officeDocument/2006/relationships/image" Target="../media/image127.png"/><Relationship Id="rId23" Type="http://schemas.openxmlformats.org/officeDocument/2006/relationships/image" Target="../media/image12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25021" y="1286367"/>
            <a:ext cx="7424432" cy="25038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5996" y="2948091"/>
            <a:ext cx="4617996" cy="96017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08940" y="8471950"/>
            <a:ext cx="2438604" cy="10478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73830" y="7433373"/>
            <a:ext cx="1260337" cy="1546768"/>
            <a:chOff x="1773830" y="7433373"/>
            <a:chExt cx="1260337" cy="15467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3830" y="7433373"/>
              <a:ext cx="1260337" cy="15467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58463" y="7433373"/>
            <a:ext cx="1260337" cy="1546768"/>
            <a:chOff x="3358463" y="7433373"/>
            <a:chExt cx="1260337" cy="15467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58463" y="7433373"/>
              <a:ext cx="1260337" cy="15467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43097" y="7433373"/>
            <a:ext cx="1260337" cy="1546768"/>
            <a:chOff x="4943097" y="7433373"/>
            <a:chExt cx="1260337" cy="15467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43097" y="7433373"/>
              <a:ext cx="1260337" cy="154676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57880" y="2948091"/>
            <a:ext cx="2429625" cy="96017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159601" y="8369699"/>
            <a:ext cx="1964238" cy="9601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17622" y="213801"/>
            <a:ext cx="1207589" cy="160162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2366" y="430261"/>
            <a:ext cx="3189559" cy="9110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08355" y="7801853"/>
            <a:ext cx="1294502" cy="1224747"/>
            <a:chOff x="2208355" y="7801853"/>
            <a:chExt cx="1294502" cy="122474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8355" y="7801853"/>
              <a:ext cx="1294502" cy="12247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89315" y="4622957"/>
            <a:ext cx="2215494" cy="710376"/>
            <a:chOff x="6989315" y="4622957"/>
            <a:chExt cx="2215494" cy="71037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89315" y="4622957"/>
              <a:ext cx="2215494" cy="71037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88410" y="4595705"/>
            <a:ext cx="2293598" cy="78779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999552" y="3777143"/>
            <a:ext cx="25141800" cy="721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509477" y="4622957"/>
            <a:ext cx="2215494" cy="710376"/>
            <a:chOff x="9509477" y="4622957"/>
            <a:chExt cx="2215494" cy="71037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09477" y="4622957"/>
              <a:ext cx="2215494" cy="71037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08573" y="4595705"/>
            <a:ext cx="2293598" cy="78779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953450" y="4622957"/>
            <a:ext cx="2215494" cy="710376"/>
            <a:chOff x="11953450" y="4622957"/>
            <a:chExt cx="2215494" cy="71037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53450" y="4622957"/>
              <a:ext cx="2215494" cy="71037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752545" y="4595705"/>
            <a:ext cx="2293598" cy="78779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500319" y="4622957"/>
            <a:ext cx="2215494" cy="710376"/>
            <a:chOff x="14500319" y="4622957"/>
            <a:chExt cx="2215494" cy="71037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500319" y="4622957"/>
              <a:ext cx="2215494" cy="71037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299415" y="4595705"/>
            <a:ext cx="2293598" cy="78779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29527" y="1559772"/>
            <a:ext cx="4234194" cy="151748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572581" y="1583588"/>
            <a:ext cx="4901087" cy="134587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253261" y="5779592"/>
            <a:ext cx="1097200" cy="1408243"/>
            <a:chOff x="2253261" y="5779592"/>
            <a:chExt cx="1097200" cy="140824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53261" y="5779592"/>
              <a:ext cx="1097200" cy="14082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9527" y="1559772"/>
            <a:ext cx="4121345" cy="151748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17622" y="213801"/>
            <a:ext cx="1207589" cy="160162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2366" y="430261"/>
            <a:ext cx="3189559" cy="9110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60000" y="7534950"/>
            <a:ext cx="885714" cy="961374"/>
            <a:chOff x="5760000" y="7534950"/>
            <a:chExt cx="885714" cy="96137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0000" y="7534950"/>
              <a:ext cx="885714" cy="9613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015911" y="4478095"/>
            <a:ext cx="897313" cy="771429"/>
            <a:chOff x="12015911" y="4478095"/>
            <a:chExt cx="897313" cy="7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15911" y="4478095"/>
              <a:ext cx="897313" cy="7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054744" y="7534950"/>
            <a:ext cx="876488" cy="876479"/>
            <a:chOff x="12054744" y="7534950"/>
            <a:chExt cx="876488" cy="87647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54744" y="7534950"/>
              <a:ext cx="876488" cy="8764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76345" y="4032689"/>
            <a:ext cx="4873977" cy="4873977"/>
            <a:chOff x="6876345" y="4032689"/>
            <a:chExt cx="4873977" cy="487397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76345" y="4032689"/>
              <a:ext cx="4873977" cy="487397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30480" y="4801220"/>
            <a:ext cx="1518560" cy="627352"/>
            <a:chOff x="6830480" y="4801220"/>
            <a:chExt cx="1518560" cy="62735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30480" y="4801220"/>
              <a:ext cx="1518560" cy="62735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101425" y="5019981"/>
            <a:ext cx="1213736" cy="171329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482377" y="5019981"/>
            <a:ext cx="1203514" cy="171329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101425" y="6429505"/>
            <a:ext cx="1199514" cy="171329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482377" y="6429505"/>
            <a:ext cx="1220847" cy="171329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290963" y="4801220"/>
            <a:ext cx="1518560" cy="627352"/>
            <a:chOff x="10290963" y="4801220"/>
            <a:chExt cx="1518560" cy="62735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290963" y="4801220"/>
              <a:ext cx="1518560" cy="62735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830480" y="7512991"/>
            <a:ext cx="1518560" cy="627352"/>
            <a:chOff x="6830480" y="7512991"/>
            <a:chExt cx="1518560" cy="62735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30480" y="7512991"/>
              <a:ext cx="1518560" cy="62735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290963" y="7512991"/>
            <a:ext cx="1518560" cy="627352"/>
            <a:chOff x="10290963" y="7512991"/>
            <a:chExt cx="1518560" cy="62735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290963" y="7512991"/>
              <a:ext cx="1518560" cy="627352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809525" y="4314240"/>
            <a:ext cx="3669750" cy="1481233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809525" y="7390825"/>
            <a:ext cx="3669750" cy="1481233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238096" y="4314240"/>
            <a:ext cx="3669750" cy="1481233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238096" y="7390825"/>
            <a:ext cx="3669750" cy="148123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5673645" y="4437738"/>
            <a:ext cx="942071" cy="852143"/>
            <a:chOff x="5673645" y="4437738"/>
            <a:chExt cx="942071" cy="85214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673645" y="4437738"/>
              <a:ext cx="942071" cy="852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42627" y="3828571"/>
            <a:ext cx="3717857" cy="4712381"/>
            <a:chOff x="2742627" y="3828571"/>
            <a:chExt cx="3717857" cy="471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42627" y="3828571"/>
              <a:ext cx="3717857" cy="471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83929" y="3828571"/>
            <a:ext cx="3717857" cy="4712381"/>
            <a:chOff x="7283929" y="3828571"/>
            <a:chExt cx="3717857" cy="471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83929" y="3828571"/>
              <a:ext cx="3717857" cy="471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25230" y="3828571"/>
            <a:ext cx="3717857" cy="4712381"/>
            <a:chOff x="11825230" y="3828571"/>
            <a:chExt cx="3717857" cy="471238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25230" y="3828571"/>
              <a:ext cx="3717857" cy="47123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98651" y="4304762"/>
            <a:ext cx="1005808" cy="1093333"/>
            <a:chOff x="4098651" y="4304762"/>
            <a:chExt cx="1005808" cy="10933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8651" y="4304762"/>
              <a:ext cx="1005808" cy="109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666827" y="4390476"/>
            <a:ext cx="952060" cy="1017143"/>
            <a:chOff x="8666827" y="4390476"/>
            <a:chExt cx="952060" cy="101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6827" y="4390476"/>
              <a:ext cx="952060" cy="101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201715" y="4382857"/>
            <a:ext cx="1154634" cy="1081952"/>
            <a:chOff x="13201715" y="4382857"/>
            <a:chExt cx="1154634" cy="108195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01715" y="4382857"/>
              <a:ext cx="1154634" cy="108195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29527" y="1559772"/>
            <a:ext cx="4121345" cy="151748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717622" y="213801"/>
            <a:ext cx="1207589" cy="160162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12366" y="430261"/>
            <a:ext cx="3189559" cy="91108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540551" y="5888221"/>
            <a:ext cx="2179622" cy="77798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81853" y="5888221"/>
            <a:ext cx="2179622" cy="77798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718028" y="5888221"/>
            <a:ext cx="2179622" cy="77798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906944" y="7016579"/>
            <a:ext cx="3429489" cy="82347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448246" y="7016579"/>
            <a:ext cx="3429489" cy="82347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084420" y="7016579"/>
            <a:ext cx="3429489" cy="82347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36190" y="2029372"/>
            <a:ext cx="6241200" cy="6511405"/>
            <a:chOff x="10036190" y="2029372"/>
            <a:chExt cx="6241200" cy="65114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36190" y="2029372"/>
              <a:ext cx="6241200" cy="65114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54312" y="4363986"/>
            <a:ext cx="4604958" cy="3263138"/>
            <a:chOff x="10854312" y="4363986"/>
            <a:chExt cx="4604958" cy="32631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54312" y="4363986"/>
              <a:ext cx="4604958" cy="326313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48742" y="4610435"/>
            <a:ext cx="4224151" cy="225103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17622" y="213801"/>
            <a:ext cx="1207589" cy="160162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12366" y="430261"/>
            <a:ext cx="3189559" cy="91108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43787" y="3114846"/>
            <a:ext cx="420775" cy="2795678"/>
            <a:chOff x="2443787" y="3114846"/>
            <a:chExt cx="420775" cy="27956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43787" y="3114846"/>
              <a:ext cx="420775" cy="27956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476092" y="3564822"/>
            <a:ext cx="420775" cy="2430732"/>
            <a:chOff x="3476092" y="3564822"/>
            <a:chExt cx="420775" cy="24307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76092" y="3564822"/>
              <a:ext cx="420775" cy="24307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508398" y="5074030"/>
            <a:ext cx="420775" cy="836495"/>
            <a:chOff x="4508398" y="5074030"/>
            <a:chExt cx="420775" cy="83649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08398" y="5074030"/>
              <a:ext cx="420775" cy="8364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540704" y="4670668"/>
            <a:ext cx="420775" cy="1239856"/>
            <a:chOff x="5540704" y="4670668"/>
            <a:chExt cx="420775" cy="123985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40704" y="4670668"/>
              <a:ext cx="420775" cy="12398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573010" y="3181557"/>
            <a:ext cx="420775" cy="2728968"/>
            <a:chOff x="6573010" y="3181557"/>
            <a:chExt cx="420775" cy="272896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73010" y="3181557"/>
              <a:ext cx="420775" cy="272896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605315" y="2480992"/>
            <a:ext cx="420775" cy="3429532"/>
            <a:chOff x="7605315" y="2480992"/>
            <a:chExt cx="420775" cy="342953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05315" y="2480992"/>
              <a:ext cx="420775" cy="3429532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29527" y="6690123"/>
            <a:ext cx="4121345" cy="1517486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809525" y="7878947"/>
            <a:ext cx="6947128" cy="96632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399361" y="5968440"/>
            <a:ext cx="481127" cy="48951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437998" y="5968440"/>
            <a:ext cx="478206" cy="48951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470304" y="5968440"/>
            <a:ext cx="477063" cy="489512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502610" y="5968440"/>
            <a:ext cx="483158" cy="489512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534915" y="5968440"/>
            <a:ext cx="471476" cy="489512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567221" y="5968440"/>
            <a:ext cx="468048" cy="489512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399361" y="2616620"/>
            <a:ext cx="541062" cy="489512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409427" y="2979545"/>
            <a:ext cx="541062" cy="489512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441732" y="4627223"/>
            <a:ext cx="541062" cy="489512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464514" y="4186747"/>
            <a:ext cx="541062" cy="489512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496820" y="2683286"/>
            <a:ext cx="541062" cy="489512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567221" y="1982446"/>
            <a:ext cx="541062" cy="48951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1306881" y="2810229"/>
            <a:ext cx="3798704" cy="135645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4490754" y="6654851"/>
            <a:ext cx="1537870" cy="1409347"/>
            <a:chOff x="14490754" y="6654851"/>
            <a:chExt cx="1537870" cy="1409347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4490754" y="6654851"/>
              <a:ext cx="1537870" cy="14093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17622" y="213801"/>
            <a:ext cx="1207589" cy="160162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2366" y="430261"/>
            <a:ext cx="3189559" cy="9110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6436190" cy="10316446"/>
            <a:chOff x="0" y="0"/>
            <a:chExt cx="6436190" cy="103164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6436190" cy="1031644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4581" y="2027889"/>
            <a:ext cx="5226992" cy="157042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252107" y="3833667"/>
            <a:ext cx="4363810" cy="49524"/>
            <a:chOff x="10252107" y="3833667"/>
            <a:chExt cx="4363810" cy="4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52107" y="3833667"/>
              <a:ext cx="4363810" cy="4952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11816" y="4085879"/>
            <a:ext cx="4564965" cy="115235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252107" y="7357476"/>
            <a:ext cx="4363810" cy="49524"/>
            <a:chOff x="10252107" y="7357476"/>
            <a:chExt cx="4363810" cy="4952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52107" y="7357476"/>
              <a:ext cx="4363810" cy="4952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11816" y="7609688"/>
            <a:ext cx="4564965" cy="115235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56807" y="4216290"/>
            <a:ext cx="4522576" cy="4575067"/>
            <a:chOff x="956807" y="4216290"/>
            <a:chExt cx="4522576" cy="457506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6807" y="4216290"/>
              <a:ext cx="4522576" cy="45750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998095" y="2654774"/>
            <a:ext cx="806723" cy="991725"/>
            <a:chOff x="11998095" y="2654774"/>
            <a:chExt cx="806723" cy="99172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998095" y="2654774"/>
              <a:ext cx="806723" cy="9917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000182" y="6217527"/>
            <a:ext cx="932991" cy="907954"/>
            <a:chOff x="12000182" y="6217527"/>
            <a:chExt cx="932991" cy="90795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00182" y="6217527"/>
              <a:ext cx="932991" cy="9079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5" y="0"/>
            <a:ext cx="18287619" cy="6077311"/>
            <a:chOff x="-1905" y="0"/>
            <a:chExt cx="18287619" cy="60773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5" y="0"/>
              <a:ext cx="18287619" cy="607731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17622" y="213801"/>
            <a:ext cx="1207589" cy="160162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2366" y="430261"/>
            <a:ext cx="3189559" cy="9110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43208" y="6425917"/>
            <a:ext cx="4121345" cy="15174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00806" y="7870340"/>
            <a:ext cx="14321229" cy="135552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95012" y="3191757"/>
            <a:ext cx="938018" cy="62579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56493" y="3382115"/>
            <a:ext cx="2153061" cy="181768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97969" y="3191757"/>
            <a:ext cx="938018" cy="62579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59450" y="3382115"/>
            <a:ext cx="2408447" cy="18176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300926" y="3191757"/>
            <a:ext cx="938018" cy="6257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562407" y="3382115"/>
            <a:ext cx="2153061" cy="181768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503883" y="3191757"/>
            <a:ext cx="938018" cy="62579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765364" y="3382115"/>
            <a:ext cx="2153061" cy="181768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106765" y="6578062"/>
            <a:ext cx="4783880" cy="122377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046752" y="2673869"/>
            <a:ext cx="2606445" cy="2606445"/>
            <a:chOff x="3046752" y="2673869"/>
            <a:chExt cx="2606445" cy="260644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46752" y="2673869"/>
              <a:ext cx="2606445" cy="26064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269056" y="2673869"/>
            <a:ext cx="2606445" cy="2606445"/>
            <a:chOff x="6269056" y="2673869"/>
            <a:chExt cx="2606445" cy="260644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69056" y="2673869"/>
              <a:ext cx="2606445" cy="26064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440161" y="2673869"/>
            <a:ext cx="2606445" cy="2606445"/>
            <a:chOff x="9440161" y="2673869"/>
            <a:chExt cx="2606445" cy="260644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440161" y="2673869"/>
              <a:ext cx="2606445" cy="26064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34036" y="2673869"/>
            <a:ext cx="2606445" cy="2606445"/>
            <a:chOff x="12634036" y="2673869"/>
            <a:chExt cx="2606445" cy="260644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634036" y="2673869"/>
              <a:ext cx="2606445" cy="26064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17622" y="213801"/>
            <a:ext cx="1207589" cy="160162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2366" y="430261"/>
            <a:ext cx="3189559" cy="9110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55238" y="2401761"/>
            <a:ext cx="8197953" cy="6200240"/>
            <a:chOff x="8055238" y="2401761"/>
            <a:chExt cx="8197953" cy="620024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55238" y="2401761"/>
              <a:ext cx="8197953" cy="620024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36394" y="3127898"/>
            <a:ext cx="4121345" cy="15174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16392" y="5623222"/>
            <a:ext cx="7073157" cy="25859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659251" y="4191986"/>
            <a:ext cx="4783880" cy="122377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402801" y="2401761"/>
            <a:ext cx="5692437" cy="6192410"/>
            <a:chOff x="2402801" y="2401761"/>
            <a:chExt cx="5692437" cy="619241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02801" y="2401761"/>
              <a:ext cx="5692437" cy="61924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17622" y="213801"/>
            <a:ext cx="1207589" cy="160162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2366" y="430261"/>
            <a:ext cx="3189559" cy="9110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825529" y="4344258"/>
            <a:ext cx="3388447" cy="3388447"/>
            <a:chOff x="8825529" y="4344258"/>
            <a:chExt cx="3388447" cy="338844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25529" y="4344258"/>
              <a:ext cx="3388447" cy="33884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71398" y="6051283"/>
            <a:ext cx="2702778" cy="2702778"/>
            <a:chOff x="7171398" y="6051283"/>
            <a:chExt cx="2702778" cy="270277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1398" y="6051283"/>
              <a:ext cx="2702778" cy="27027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91841" y="4553083"/>
            <a:ext cx="2446407" cy="2446407"/>
            <a:chOff x="5991841" y="4553083"/>
            <a:chExt cx="2446407" cy="244640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4320000">
              <a:off x="5991841" y="4553083"/>
              <a:ext cx="2446407" cy="24464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21957" y="3125388"/>
            <a:ext cx="2094961" cy="2094961"/>
            <a:chOff x="7121957" y="3125388"/>
            <a:chExt cx="2094961" cy="209496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2540000">
              <a:off x="7121957" y="3125388"/>
              <a:ext cx="2094961" cy="20949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722824" y="3740045"/>
            <a:ext cx="969162" cy="833198"/>
            <a:chOff x="7722824" y="3740045"/>
            <a:chExt cx="969162" cy="83319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22824" y="3740045"/>
              <a:ext cx="969162" cy="83319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667323" y="5244251"/>
            <a:ext cx="1098355" cy="1098355"/>
            <a:chOff x="6667323" y="5244251"/>
            <a:chExt cx="1098355" cy="109835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67323" y="5244251"/>
              <a:ext cx="1098355" cy="109835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995530" y="5425918"/>
            <a:ext cx="1176083" cy="1174695"/>
            <a:chOff x="9995530" y="5425918"/>
            <a:chExt cx="1176083" cy="117469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95530" y="5425918"/>
              <a:ext cx="1176083" cy="117469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936775" y="3979192"/>
            <a:ext cx="4138856" cy="14625"/>
            <a:chOff x="1936775" y="3979192"/>
            <a:chExt cx="4138856" cy="1462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36775" y="3979192"/>
              <a:ext cx="4138856" cy="14625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898680" y="4148725"/>
            <a:ext cx="4286242" cy="1152352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853170" y="3075475"/>
            <a:ext cx="2919841" cy="107431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936775" y="7321549"/>
            <a:ext cx="4138856" cy="14625"/>
            <a:chOff x="1936775" y="7321549"/>
            <a:chExt cx="4138856" cy="1462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36775" y="7321549"/>
              <a:ext cx="4138856" cy="14625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898680" y="7491083"/>
            <a:ext cx="4286242" cy="1152352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853170" y="6417832"/>
            <a:ext cx="2919841" cy="107431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2342129" y="3979192"/>
            <a:ext cx="4138856" cy="14625"/>
            <a:chOff x="12342129" y="3979192"/>
            <a:chExt cx="4138856" cy="1462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342129" y="3979192"/>
              <a:ext cx="4138856" cy="14625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304035" y="4148725"/>
            <a:ext cx="4286242" cy="1152352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258525" y="3075475"/>
            <a:ext cx="2919841" cy="107431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2342129" y="7321549"/>
            <a:ext cx="4138856" cy="14625"/>
            <a:chOff x="12342129" y="7321549"/>
            <a:chExt cx="4138856" cy="1462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342129" y="7321549"/>
              <a:ext cx="4138856" cy="14625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304035" y="7491083"/>
            <a:ext cx="4286242" cy="1152352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258525" y="6417832"/>
            <a:ext cx="2919841" cy="107431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8076288" y="6880078"/>
            <a:ext cx="999902" cy="1103321"/>
            <a:chOff x="8076288" y="6880078"/>
            <a:chExt cx="999902" cy="1103321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076288" y="6880078"/>
              <a:ext cx="999902" cy="11033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17622" y="213801"/>
            <a:ext cx="1207589" cy="160162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2366" y="430261"/>
            <a:ext cx="3189559" cy="9110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5432" y="3342824"/>
            <a:ext cx="4520226" cy="166267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96729" y="6099412"/>
            <a:ext cx="7073157" cy="25859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01500" y="2820320"/>
            <a:ext cx="2745583" cy="2745583"/>
            <a:chOff x="10501500" y="2820320"/>
            <a:chExt cx="2745583" cy="274558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01500" y="2820320"/>
              <a:ext cx="2745583" cy="27455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16971" y="2820320"/>
            <a:ext cx="2745583" cy="2745583"/>
            <a:chOff x="13516971" y="2820320"/>
            <a:chExt cx="2745583" cy="274558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16971" y="2820320"/>
              <a:ext cx="2745583" cy="27455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01500" y="5808434"/>
            <a:ext cx="2745583" cy="2745583"/>
            <a:chOff x="10501500" y="5808434"/>
            <a:chExt cx="2745583" cy="274558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01500" y="5808434"/>
              <a:ext cx="2745583" cy="274558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516971" y="5808434"/>
            <a:ext cx="2745583" cy="2745583"/>
            <a:chOff x="13516971" y="5808434"/>
            <a:chExt cx="2745583" cy="274558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16971" y="5808434"/>
              <a:ext cx="2745583" cy="27455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515418" y="4202970"/>
            <a:ext cx="756163" cy="863697"/>
            <a:chOff x="11515418" y="4202970"/>
            <a:chExt cx="756163" cy="86369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15418" y="4202970"/>
              <a:ext cx="756163" cy="86369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409795" y="4213989"/>
            <a:ext cx="959937" cy="871665"/>
            <a:chOff x="14409795" y="4213989"/>
            <a:chExt cx="959937" cy="87166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409795" y="4213989"/>
              <a:ext cx="959937" cy="87166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394391" y="7181226"/>
            <a:ext cx="1113463" cy="879184"/>
            <a:chOff x="11394391" y="7181226"/>
            <a:chExt cx="1113463" cy="87918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394391" y="7181226"/>
              <a:ext cx="1113463" cy="87918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461519" y="7332310"/>
            <a:ext cx="932678" cy="728101"/>
            <a:chOff x="14461519" y="7332310"/>
            <a:chExt cx="932678" cy="72810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461519" y="7332310"/>
              <a:ext cx="932678" cy="728101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757803" y="3128473"/>
            <a:ext cx="2290995" cy="81867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773275" y="3128473"/>
            <a:ext cx="2290995" cy="81867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757803" y="6072939"/>
            <a:ext cx="2290995" cy="81867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773275" y="6072939"/>
            <a:ext cx="2290995" cy="81867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705432" y="4419075"/>
            <a:ext cx="6500995" cy="166267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5" y="7563986"/>
            <a:ext cx="18287619" cy="2729348"/>
            <a:chOff x="-1905" y="7563986"/>
            <a:chExt cx="18287619" cy="27293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5" y="7563986"/>
              <a:ext cx="18287619" cy="27293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81116" y="5721805"/>
            <a:ext cx="1391556" cy="1836578"/>
            <a:chOff x="2181116" y="5721805"/>
            <a:chExt cx="1391556" cy="18365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1116" y="5721805"/>
              <a:ext cx="1391556" cy="18365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250507" y="5721805"/>
            <a:ext cx="1728364" cy="1836578"/>
            <a:chOff x="14250507" y="5721805"/>
            <a:chExt cx="1728364" cy="183657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50507" y="5721805"/>
              <a:ext cx="1728364" cy="18365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54862" y="6427012"/>
            <a:ext cx="10064826" cy="493714"/>
            <a:chOff x="3954862" y="6427012"/>
            <a:chExt cx="10064826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54862" y="6427012"/>
              <a:ext cx="10064826" cy="4937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5432" y="1970836"/>
            <a:ext cx="4520226" cy="166267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88196" y="2895232"/>
            <a:ext cx="7688379" cy="135552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717622" y="213801"/>
            <a:ext cx="1207589" cy="160162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12366" y="430261"/>
            <a:ext cx="3189559" cy="91108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34823" y="9446338"/>
            <a:ext cx="3177918" cy="227248"/>
            <a:chOff x="1834823" y="9446338"/>
            <a:chExt cx="3177918" cy="22724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34823" y="9446338"/>
              <a:ext cx="3177918" cy="22724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430407" y="9273469"/>
            <a:ext cx="3177918" cy="400117"/>
            <a:chOff x="5430407" y="9273469"/>
            <a:chExt cx="3177918" cy="40011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30407" y="9273469"/>
              <a:ext cx="3177918" cy="40011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143781" y="9023769"/>
            <a:ext cx="3177918" cy="649817"/>
            <a:chOff x="9143781" y="9023769"/>
            <a:chExt cx="3177918" cy="64981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43781" y="9023769"/>
              <a:ext cx="3177918" cy="64981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800953" y="8850900"/>
            <a:ext cx="3177918" cy="822686"/>
            <a:chOff x="12800953" y="8850900"/>
            <a:chExt cx="3177918" cy="82268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800953" y="8850900"/>
              <a:ext cx="3177918" cy="822686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017460" y="8447492"/>
            <a:ext cx="1091468" cy="1662672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613044" y="8285588"/>
            <a:ext cx="1061902" cy="166267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326418" y="8038469"/>
            <a:ext cx="1061902" cy="166267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983590" y="7873592"/>
            <a:ext cx="1061902" cy="1662672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705432" y="3029948"/>
            <a:ext cx="6500995" cy="16626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78151" y="0"/>
            <a:ext cx="8126771" cy="10316446"/>
            <a:chOff x="10178151" y="0"/>
            <a:chExt cx="8126771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8151" y="0"/>
              <a:ext cx="8126771" cy="103164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96996" y="3177066"/>
            <a:ext cx="1207589" cy="402359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52095" y="3774146"/>
            <a:ext cx="3411343" cy="31306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73109" y="5012611"/>
            <a:ext cx="4417767" cy="337323"/>
            <a:chOff x="1573109" y="5012611"/>
            <a:chExt cx="4417767" cy="3373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3109" y="5012611"/>
              <a:ext cx="4417767" cy="33732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64690" y="4291566"/>
            <a:ext cx="4051364" cy="15967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914046" y="4052011"/>
            <a:ext cx="1297709" cy="1297923"/>
            <a:chOff x="5914046" y="4052011"/>
            <a:chExt cx="1297709" cy="12979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4046" y="4052011"/>
              <a:ext cx="1297709" cy="12979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3995" y="2592489"/>
            <a:ext cx="6864902" cy="25038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88492" y="4446290"/>
            <a:ext cx="2692566" cy="96017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23029" y="4446290"/>
            <a:ext cx="1907551" cy="9601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44621" y="7052421"/>
            <a:ext cx="1137100" cy="1395523"/>
            <a:chOff x="7144621" y="7052421"/>
            <a:chExt cx="1137100" cy="13955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44621" y="7052421"/>
              <a:ext cx="1137100" cy="13955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74307" y="7052421"/>
            <a:ext cx="1137100" cy="1395523"/>
            <a:chOff x="8574307" y="7052421"/>
            <a:chExt cx="1137100" cy="13955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74307" y="7052421"/>
              <a:ext cx="1137100" cy="13955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003993" y="7052421"/>
            <a:ext cx="1137100" cy="1395523"/>
            <a:chOff x="10003993" y="7052421"/>
            <a:chExt cx="1137100" cy="13955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03993" y="7052421"/>
              <a:ext cx="1137100" cy="13955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4745" y="59671"/>
            <a:ext cx="5681946" cy="833479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81586" y="3308571"/>
            <a:ext cx="5931676" cy="166267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81586" y="4409500"/>
            <a:ext cx="4275634" cy="16626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327011" y="6993084"/>
            <a:ext cx="2182953" cy="1982188"/>
            <a:chOff x="14327011" y="6993084"/>
            <a:chExt cx="2182953" cy="19821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27011" y="6993084"/>
              <a:ext cx="2182953" cy="19821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599040"/>
            <a:ext cx="18304922" cy="4725090"/>
            <a:chOff x="0" y="5599040"/>
            <a:chExt cx="18304922" cy="47250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599040"/>
              <a:ext cx="18304922" cy="47250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99261" y="2942824"/>
            <a:ext cx="4520226" cy="166267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0953" y="6339632"/>
            <a:ext cx="8357886" cy="217581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17622" y="213801"/>
            <a:ext cx="1091960" cy="16016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1941" y="5260066"/>
            <a:ext cx="5814006" cy="3468778"/>
            <a:chOff x="1051941" y="5260066"/>
            <a:chExt cx="5814006" cy="346877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941" y="5260066"/>
              <a:ext cx="5814006" cy="346877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12366" y="430261"/>
            <a:ext cx="3189559" cy="91108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34181" y="2084034"/>
            <a:ext cx="3707718" cy="4332361"/>
            <a:chOff x="3434181" y="2084034"/>
            <a:chExt cx="3707718" cy="433236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34181" y="2084034"/>
              <a:ext cx="3707718" cy="433236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840168" y="2456392"/>
            <a:ext cx="3250215" cy="271052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499261" y="4018295"/>
            <a:ext cx="6500995" cy="16626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17622" y="213801"/>
            <a:ext cx="1091960" cy="160162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2366" y="430261"/>
            <a:ext cx="3189559" cy="9110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6436190" cy="10316446"/>
            <a:chOff x="0" y="0"/>
            <a:chExt cx="6436190" cy="103164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6436190" cy="103164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98095" y="3405842"/>
            <a:ext cx="3885714" cy="4178196"/>
            <a:chOff x="6398095" y="3405842"/>
            <a:chExt cx="3885714" cy="417819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398095" y="5368540"/>
              <a:ext cx="3885714" cy="252800"/>
              <a:chOff x="6398095" y="5368540"/>
              <a:chExt cx="3885714" cy="252800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398095" y="5368540"/>
                <a:ext cx="3885714" cy="25280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117749" y="3405842"/>
              <a:ext cx="2166060" cy="252800"/>
              <a:chOff x="8117749" y="3405842"/>
              <a:chExt cx="2166060" cy="252800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117749" y="3405842"/>
                <a:ext cx="2166060" cy="25280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126407" y="7331238"/>
              <a:ext cx="2157402" cy="252800"/>
              <a:chOff x="8126407" y="7331238"/>
              <a:chExt cx="2157402" cy="252800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126407" y="7331238"/>
                <a:ext cx="2157402" cy="252800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6162590" y="5359314"/>
              <a:ext cx="3961905" cy="252800"/>
              <a:chOff x="6162590" y="5359314"/>
              <a:chExt cx="3961905" cy="252800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5400000">
                <a:off x="6162590" y="5359314"/>
                <a:ext cx="3961905" cy="252800"/>
              </a:xfrm>
              <a:prstGeom prst="rect">
                <a:avLst/>
              </a:prstGeom>
            </p:spPr>
          </p:pic>
        </p:grpSp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10017" y="2243242"/>
            <a:ext cx="3941140" cy="144151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336625" y="2880128"/>
            <a:ext cx="5457641" cy="135552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336625" y="4918865"/>
            <a:ext cx="5457641" cy="135552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336625" y="6891087"/>
            <a:ext cx="5457641" cy="135552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436748" y="6450929"/>
            <a:ext cx="1562694" cy="1947047"/>
            <a:chOff x="2436748" y="6450929"/>
            <a:chExt cx="1562694" cy="194704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36748" y="6450929"/>
              <a:ext cx="1562694" cy="194704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264762" y="3241905"/>
            <a:ext cx="525714" cy="525714"/>
            <a:chOff x="10264762" y="3241905"/>
            <a:chExt cx="525714" cy="52571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264762" y="3241905"/>
              <a:ext cx="525714" cy="525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264762" y="5232083"/>
            <a:ext cx="525714" cy="525714"/>
            <a:chOff x="10264762" y="5232083"/>
            <a:chExt cx="525714" cy="5257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264762" y="5232083"/>
              <a:ext cx="525714" cy="52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264762" y="7194781"/>
            <a:ext cx="525714" cy="525714"/>
            <a:chOff x="10264762" y="7194781"/>
            <a:chExt cx="525714" cy="52571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264762" y="7194781"/>
              <a:ext cx="525714" cy="525714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21531" y="4056221"/>
            <a:ext cx="4026387" cy="19390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5714" y="5615606"/>
            <a:ext cx="6344762" cy="1404555"/>
            <a:chOff x="3845714" y="5615606"/>
            <a:chExt cx="6344762" cy="14045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5714" y="5615606"/>
              <a:ext cx="6344762" cy="14045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45714" y="7358854"/>
            <a:ext cx="6344762" cy="1404555"/>
            <a:chOff x="3845714" y="7358854"/>
            <a:chExt cx="6344762" cy="14045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5714" y="7358854"/>
              <a:ext cx="6344762" cy="14045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06650" y="5615606"/>
            <a:ext cx="6344762" cy="1404555"/>
            <a:chOff x="10606650" y="5615606"/>
            <a:chExt cx="6344762" cy="14045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6650" y="5615606"/>
              <a:ext cx="6344762" cy="14045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606650" y="7358854"/>
            <a:ext cx="6344762" cy="1404555"/>
            <a:chOff x="10606650" y="7358854"/>
            <a:chExt cx="6344762" cy="14045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06650" y="7358854"/>
              <a:ext cx="6344762" cy="140455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717622" y="213801"/>
            <a:ext cx="1091960" cy="160162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12366" y="430261"/>
            <a:ext cx="3189559" cy="91108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23510" y="2108170"/>
            <a:ext cx="4520226" cy="166267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606404" y="5991716"/>
            <a:ext cx="4358304" cy="96632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376906" y="5991716"/>
            <a:ext cx="4358304" cy="96632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606404" y="7724441"/>
            <a:ext cx="4358304" cy="96632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376906" y="7724441"/>
            <a:ext cx="4358304" cy="96632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111920" y="5846312"/>
            <a:ext cx="1157155" cy="913688"/>
            <a:chOff x="4111920" y="5846312"/>
            <a:chExt cx="1157155" cy="91368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11920" y="5846312"/>
              <a:ext cx="1157155" cy="91368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53559" y="5963325"/>
            <a:ext cx="905685" cy="785307"/>
            <a:chOff x="10953559" y="5963325"/>
            <a:chExt cx="905685" cy="78530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953559" y="5963325"/>
              <a:ext cx="905685" cy="78530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972606" y="7663308"/>
            <a:ext cx="953284" cy="847897"/>
            <a:chOff x="10972606" y="7663308"/>
            <a:chExt cx="953284" cy="84789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72606" y="7663308"/>
              <a:ext cx="953284" cy="847897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23510" y="3437934"/>
            <a:ext cx="5385595" cy="182441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229593" y="7627132"/>
            <a:ext cx="902761" cy="902910"/>
            <a:chOff x="4229593" y="7627132"/>
            <a:chExt cx="902761" cy="90291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29593" y="7627132"/>
              <a:ext cx="902761" cy="9029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17622" y="213801"/>
            <a:ext cx="1091960" cy="160162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2366" y="430261"/>
            <a:ext cx="3189559" cy="9110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60000" y="7286531"/>
            <a:ext cx="2796022" cy="788794"/>
            <a:chOff x="3760000" y="7286531"/>
            <a:chExt cx="2796022" cy="78879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60000" y="7286531"/>
              <a:ext cx="2796022" cy="78879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33398" y="2307398"/>
            <a:ext cx="8843107" cy="13458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10582" y="7431548"/>
            <a:ext cx="2580106" cy="504960"/>
            <a:chOff x="-10582" y="7431548"/>
            <a:chExt cx="2580106" cy="50496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0582" y="7431548"/>
              <a:ext cx="2580106" cy="5049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85790" y="7286531"/>
            <a:ext cx="2796022" cy="788794"/>
            <a:chOff x="7785790" y="7286531"/>
            <a:chExt cx="2796022" cy="78879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85790" y="7286531"/>
              <a:ext cx="2796022" cy="78879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54438" y="7286531"/>
            <a:ext cx="2796022" cy="788794"/>
            <a:chOff x="11754438" y="7286531"/>
            <a:chExt cx="2796022" cy="78879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54438" y="7286531"/>
              <a:ext cx="2796022" cy="78879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769524" y="7431548"/>
            <a:ext cx="2516191" cy="504960"/>
            <a:chOff x="15769524" y="7431548"/>
            <a:chExt cx="2516191" cy="50496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769524" y="7431548"/>
              <a:ext cx="2516191" cy="50496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32766" y="8287621"/>
            <a:ext cx="3340742" cy="82347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796107" y="8287621"/>
            <a:ext cx="3340742" cy="82347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694675" y="8287621"/>
            <a:ext cx="3340742" cy="82347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658016" y="8287621"/>
            <a:ext cx="3340742" cy="82347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523811" y="7541871"/>
            <a:ext cx="1239141" cy="59350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528608" y="7541871"/>
            <a:ext cx="1239141" cy="59350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506780" y="7541871"/>
            <a:ext cx="1239141" cy="593509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521866" y="7541871"/>
            <a:ext cx="1239141" cy="59350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168815" y="4338156"/>
            <a:ext cx="2003361" cy="2003361"/>
            <a:chOff x="2168815" y="4338156"/>
            <a:chExt cx="2003361" cy="200336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168815" y="4338156"/>
              <a:ext cx="2003361" cy="20033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962361" y="6096519"/>
            <a:ext cx="416270" cy="1362293"/>
            <a:chOff x="2962361" y="6096519"/>
            <a:chExt cx="416270" cy="136229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2962361" y="7042541"/>
              <a:ext cx="416270" cy="416270"/>
              <a:chOff x="2962361" y="7042541"/>
              <a:chExt cx="416270" cy="416270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2962361" y="7042541"/>
                <a:ext cx="416270" cy="41627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3138624" y="6096519"/>
              <a:ext cx="63743" cy="1151597"/>
              <a:chOff x="3138624" y="6096519"/>
              <a:chExt cx="63743" cy="1151597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3138624" y="6096519"/>
                <a:ext cx="63743" cy="1151597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6173613" y="4338156"/>
            <a:ext cx="2003361" cy="3120655"/>
            <a:chOff x="6173613" y="4338156"/>
            <a:chExt cx="2003361" cy="3120655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6173613" y="4338156"/>
              <a:ext cx="2003361" cy="2003361"/>
              <a:chOff x="6173613" y="4338156"/>
              <a:chExt cx="2003361" cy="2003361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6173613" y="4338156"/>
                <a:ext cx="2003361" cy="2003361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6967159" y="7042541"/>
              <a:ext cx="416270" cy="416270"/>
              <a:chOff x="6967159" y="7042541"/>
              <a:chExt cx="416270" cy="416270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6967159" y="7042541"/>
                <a:ext cx="416270" cy="416270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7143422" y="6096519"/>
              <a:ext cx="63743" cy="1151597"/>
              <a:chOff x="7143422" y="6096519"/>
              <a:chExt cx="63743" cy="1151597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7143422" y="6096519"/>
                <a:ext cx="63743" cy="1151597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10151784" y="4338156"/>
            <a:ext cx="2003361" cy="3120655"/>
            <a:chOff x="10151784" y="4338156"/>
            <a:chExt cx="2003361" cy="3120655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0151784" y="4338156"/>
              <a:ext cx="2003361" cy="2003361"/>
              <a:chOff x="10151784" y="4338156"/>
              <a:chExt cx="2003361" cy="2003361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0151784" y="4338156"/>
                <a:ext cx="2003361" cy="2003361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0945330" y="7042541"/>
              <a:ext cx="416270" cy="416270"/>
              <a:chOff x="10945330" y="7042541"/>
              <a:chExt cx="416270" cy="416270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0945330" y="7042541"/>
                <a:ext cx="416270" cy="416270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1121593" y="6096519"/>
              <a:ext cx="63743" cy="1151597"/>
              <a:chOff x="11121593" y="6096519"/>
              <a:chExt cx="63743" cy="1151597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1121593" y="6096519"/>
                <a:ext cx="63743" cy="1151597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14166871" y="4338156"/>
            <a:ext cx="2003361" cy="3120655"/>
            <a:chOff x="14166871" y="4338156"/>
            <a:chExt cx="2003361" cy="3120655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14166871" y="4338156"/>
              <a:ext cx="2003361" cy="2003361"/>
              <a:chOff x="14166871" y="4338156"/>
              <a:chExt cx="2003361" cy="2003361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4166871" y="4338156"/>
                <a:ext cx="2003361" cy="2003361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4960416" y="7042541"/>
              <a:ext cx="416270" cy="416270"/>
              <a:chOff x="14960416" y="7042541"/>
              <a:chExt cx="416270" cy="416270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4960416" y="7042541"/>
                <a:ext cx="416270" cy="416270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15136680" y="6096519"/>
              <a:ext cx="63743" cy="1151597"/>
              <a:chOff x="15136680" y="6096519"/>
              <a:chExt cx="63743" cy="1151597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15136680" y="6096519"/>
                <a:ext cx="63743" cy="1151597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2616623" y="4919208"/>
            <a:ext cx="1107747" cy="864777"/>
            <a:chOff x="2616623" y="4919208"/>
            <a:chExt cx="1107747" cy="864777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616623" y="4919208"/>
              <a:ext cx="1107747" cy="864777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6565386" y="4744515"/>
            <a:ext cx="1205418" cy="1192549"/>
            <a:chOff x="6565386" y="4744515"/>
            <a:chExt cx="1205418" cy="1192549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565386" y="4744515"/>
              <a:ext cx="1205418" cy="119254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0594046" y="4742851"/>
            <a:ext cx="1093621" cy="1188801"/>
            <a:chOff x="10594046" y="4742851"/>
            <a:chExt cx="1093621" cy="1188801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594046" y="4742851"/>
              <a:ext cx="1093621" cy="118880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4717943" y="4900000"/>
            <a:ext cx="1011229" cy="1011242"/>
            <a:chOff x="14717943" y="4900000"/>
            <a:chExt cx="1011229" cy="1011242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4717943" y="4900000"/>
              <a:ext cx="1011229" cy="10112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274286" y="0"/>
            <a:ext cx="7011429" cy="10293333"/>
            <a:chOff x="11274286" y="0"/>
            <a:chExt cx="7011429" cy="1029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74286" y="0"/>
              <a:ext cx="7011429" cy="102933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17622" y="213801"/>
            <a:ext cx="1091960" cy="160162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2366" y="430261"/>
            <a:ext cx="3189559" cy="9110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5432" y="2942824"/>
            <a:ext cx="4520226" cy="166267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87125" y="6339632"/>
            <a:ext cx="8243286" cy="21758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161429" y="3950476"/>
            <a:ext cx="5237143" cy="3571885"/>
            <a:chOff x="12161429" y="3950476"/>
            <a:chExt cx="5237143" cy="35718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61429" y="3950476"/>
              <a:ext cx="5237143" cy="35718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13709" y="7162720"/>
            <a:ext cx="1566291" cy="1245865"/>
            <a:chOff x="13213709" y="7162720"/>
            <a:chExt cx="1566291" cy="124586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13709" y="7162720"/>
              <a:ext cx="1566291" cy="124586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671951" y="4124720"/>
            <a:ext cx="4224151" cy="225103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05432" y="4115459"/>
            <a:ext cx="6500995" cy="166267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925578" y="6500579"/>
            <a:ext cx="1871140" cy="1888638"/>
            <a:chOff x="14925578" y="6500579"/>
            <a:chExt cx="1871140" cy="188863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925578" y="6500579"/>
              <a:ext cx="1871140" cy="18886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5" y="4864762"/>
            <a:ext cx="18287619" cy="5428571"/>
            <a:chOff x="-1905" y="4864762"/>
            <a:chExt cx="18287619" cy="54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5" y="4864762"/>
              <a:ext cx="18287619" cy="5428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9527" y="1559772"/>
            <a:ext cx="4234194" cy="15174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094499" y="3584175"/>
            <a:ext cx="2550476" cy="2550476"/>
            <a:chOff x="2094499" y="3584175"/>
            <a:chExt cx="2550476" cy="255047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4499" y="3584175"/>
              <a:ext cx="2550476" cy="25504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61990" y="6409918"/>
            <a:ext cx="2215494" cy="710376"/>
            <a:chOff x="2261990" y="6409918"/>
            <a:chExt cx="2215494" cy="7103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61990" y="6409918"/>
              <a:ext cx="2215494" cy="71037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54867" y="6351181"/>
            <a:ext cx="2397179" cy="86573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80953" y="7471407"/>
            <a:ext cx="3232935" cy="176567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952770" y="3584175"/>
            <a:ext cx="2550476" cy="2550476"/>
            <a:chOff x="5952770" y="3584175"/>
            <a:chExt cx="2550476" cy="25504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52770" y="3584175"/>
              <a:ext cx="2550476" cy="25504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120261" y="6409918"/>
            <a:ext cx="2215494" cy="710376"/>
            <a:chOff x="6120261" y="6409918"/>
            <a:chExt cx="2215494" cy="71037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20261" y="6409918"/>
              <a:ext cx="2215494" cy="71037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13137" y="6351181"/>
            <a:ext cx="2397179" cy="86573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639224" y="7471407"/>
            <a:ext cx="3232935" cy="176567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811040" y="3584175"/>
            <a:ext cx="2550476" cy="2550476"/>
            <a:chOff x="9811040" y="3584175"/>
            <a:chExt cx="2550476" cy="255047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11040" y="3584175"/>
              <a:ext cx="2550476" cy="255047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978531" y="6409918"/>
            <a:ext cx="2215494" cy="710376"/>
            <a:chOff x="9978531" y="6409918"/>
            <a:chExt cx="2215494" cy="7103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78531" y="6409918"/>
              <a:ext cx="2215494" cy="71037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771408" y="6351181"/>
            <a:ext cx="2397179" cy="86573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497494" y="7471407"/>
            <a:ext cx="3232935" cy="176567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669311" y="3584175"/>
            <a:ext cx="2550476" cy="2550476"/>
            <a:chOff x="13669311" y="3584175"/>
            <a:chExt cx="2550476" cy="255047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669311" y="3584175"/>
              <a:ext cx="2550476" cy="255047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836802" y="6409918"/>
            <a:ext cx="2215494" cy="710376"/>
            <a:chOff x="13836802" y="6409918"/>
            <a:chExt cx="2215494" cy="71037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836802" y="6409918"/>
              <a:ext cx="2215494" cy="710376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629679" y="6351181"/>
            <a:ext cx="2397179" cy="865734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355765" y="7471407"/>
            <a:ext cx="3232935" cy="176567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6717622" y="213801"/>
            <a:ext cx="1091960" cy="1601627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712366" y="430261"/>
            <a:ext cx="3189559" cy="91108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572581" y="1583588"/>
            <a:ext cx="4901087" cy="13458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2021-10-24T18:20:23Z</dcterms:created>
  <dcterms:modified xsi:type="dcterms:W3CDTF">2021-10-24T18:20:23Z</dcterms:modified>
</cp:coreProperties>
</file>