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7.png"/><Relationship Id="rId11" Type="http://schemas.openxmlformats.org/officeDocument/2006/relationships/image" Target="../media/image28.png"/><Relationship Id="rId12" Type="http://schemas.openxmlformats.org/officeDocument/2006/relationships/image" Target="../media/image29.png"/><Relationship Id="rId13" Type="http://schemas.openxmlformats.org/officeDocument/2006/relationships/image" Target="../media/image30.png"/><Relationship Id="rId14" Type="http://schemas.openxmlformats.org/officeDocument/2006/relationships/image" Target="../media/image31.png"/><Relationship Id="rId15" Type="http://schemas.openxmlformats.org/officeDocument/2006/relationships/image" Target="../media/image32.png"/><Relationship Id="rId16" Type="http://schemas.openxmlformats.org/officeDocument/2006/relationships/image" Target="../media/image33.png"/><Relationship Id="rId17" Type="http://schemas.openxmlformats.org/officeDocument/2006/relationships/image" Target="../media/image34.png"/><Relationship Id="rId18" Type="http://schemas.openxmlformats.org/officeDocument/2006/relationships/image" Target="../media/image35.png"/><Relationship Id="rId19" Type="http://schemas.openxmlformats.org/officeDocument/2006/relationships/image" Target="../media/image36.png"/><Relationship Id="rId20" Type="http://schemas.openxmlformats.org/officeDocument/2006/relationships/image" Target="../media/image37.png"/><Relationship Id="rId21" Type="http://schemas.openxmlformats.org/officeDocument/2006/relationships/image" Target="../media/image3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Relationship Id="rId9" Type="http://schemas.openxmlformats.org/officeDocument/2006/relationships/image" Target="../media/image46.png"/><Relationship Id="rId10" Type="http://schemas.openxmlformats.org/officeDocument/2006/relationships/image" Target="../media/image47.png"/><Relationship Id="rId11" Type="http://schemas.openxmlformats.org/officeDocument/2006/relationships/image" Target="../media/image48.png"/><Relationship Id="rId12" Type="http://schemas.openxmlformats.org/officeDocument/2006/relationships/image" Target="../media/image49.png"/><Relationship Id="rId13" Type="http://schemas.openxmlformats.org/officeDocument/2006/relationships/image" Target="../media/image50.png"/><Relationship Id="rId14" Type="http://schemas.openxmlformats.org/officeDocument/2006/relationships/image" Target="../media/image51.png"/><Relationship Id="rId15" Type="http://schemas.openxmlformats.org/officeDocument/2006/relationships/image" Target="../media/image52.png"/><Relationship Id="rId16" Type="http://schemas.openxmlformats.org/officeDocument/2006/relationships/image" Target="../media/image53.png"/><Relationship Id="rId17" Type="http://schemas.openxmlformats.org/officeDocument/2006/relationships/image" Target="../media/image54.png"/><Relationship Id="rId18" Type="http://schemas.openxmlformats.org/officeDocument/2006/relationships/image" Target="../media/image55.png"/><Relationship Id="rId19" Type="http://schemas.openxmlformats.org/officeDocument/2006/relationships/image" Target="../media/image56.png"/><Relationship Id="rId20" Type="http://schemas.openxmlformats.org/officeDocument/2006/relationships/image" Target="../media/image57.png"/><Relationship Id="rId21" Type="http://schemas.openxmlformats.org/officeDocument/2006/relationships/image" Target="../media/image58.png"/><Relationship Id="rId22" Type="http://schemas.openxmlformats.org/officeDocument/2006/relationships/image" Target="../media/image59.png"/><Relationship Id="rId23" Type="http://schemas.openxmlformats.org/officeDocument/2006/relationships/image" Target="../media/image60.png"/><Relationship Id="rId24" Type="http://schemas.openxmlformats.org/officeDocument/2006/relationships/image" Target="../media/image61.png"/><Relationship Id="rId25" Type="http://schemas.openxmlformats.org/officeDocument/2006/relationships/image" Target="../media/image62.png"/><Relationship Id="rId26" Type="http://schemas.openxmlformats.org/officeDocument/2006/relationships/image" Target="../media/image63.png"/><Relationship Id="rId27" Type="http://schemas.openxmlformats.org/officeDocument/2006/relationships/image" Target="../media/image64.png"/><Relationship Id="rId28" Type="http://schemas.openxmlformats.org/officeDocument/2006/relationships/image" Target="../media/image65.png"/><Relationship Id="rId29" Type="http://schemas.openxmlformats.org/officeDocument/2006/relationships/image" Target="../media/image6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Relationship Id="rId6" Type="http://schemas.openxmlformats.org/officeDocument/2006/relationships/image" Target="../media/image71.png"/><Relationship Id="rId7" Type="http://schemas.openxmlformats.org/officeDocument/2006/relationships/image" Target="../media/image72.png"/><Relationship Id="rId8" Type="http://schemas.openxmlformats.org/officeDocument/2006/relationships/image" Target="../media/image73.png"/><Relationship Id="rId9" Type="http://schemas.openxmlformats.org/officeDocument/2006/relationships/image" Target="../media/image74.png"/><Relationship Id="rId10" Type="http://schemas.openxmlformats.org/officeDocument/2006/relationships/image" Target="../media/image75.png"/><Relationship Id="rId11" Type="http://schemas.openxmlformats.org/officeDocument/2006/relationships/image" Target="../media/image76.png"/><Relationship Id="rId12" Type="http://schemas.openxmlformats.org/officeDocument/2006/relationships/image" Target="../media/image77.png"/><Relationship Id="rId13" Type="http://schemas.openxmlformats.org/officeDocument/2006/relationships/image" Target="../media/image78.png"/><Relationship Id="rId14" Type="http://schemas.openxmlformats.org/officeDocument/2006/relationships/image" Target="../media/image79.png"/><Relationship Id="rId15" Type="http://schemas.openxmlformats.org/officeDocument/2006/relationships/image" Target="../media/image80.png"/><Relationship Id="rId16" Type="http://schemas.openxmlformats.org/officeDocument/2006/relationships/image" Target="../media/image81.png"/><Relationship Id="rId17" Type="http://schemas.openxmlformats.org/officeDocument/2006/relationships/image" Target="../media/image82.png"/><Relationship Id="rId18" Type="http://schemas.openxmlformats.org/officeDocument/2006/relationships/image" Target="../media/image83.png"/><Relationship Id="rId19" Type="http://schemas.openxmlformats.org/officeDocument/2006/relationships/image" Target="../media/image84.png"/><Relationship Id="rId20" Type="http://schemas.openxmlformats.org/officeDocument/2006/relationships/image" Target="../media/image85.png"/><Relationship Id="rId21" Type="http://schemas.openxmlformats.org/officeDocument/2006/relationships/image" Target="../media/image86.png"/><Relationship Id="rId22" Type="http://schemas.openxmlformats.org/officeDocument/2006/relationships/image" Target="../media/image87.png"/><Relationship Id="rId23" Type="http://schemas.openxmlformats.org/officeDocument/2006/relationships/image" Target="../media/image88.png"/><Relationship Id="rId24" Type="http://schemas.openxmlformats.org/officeDocument/2006/relationships/image" Target="../media/image89.png"/><Relationship Id="rId25" Type="http://schemas.openxmlformats.org/officeDocument/2006/relationships/image" Target="../media/image90.png"/><Relationship Id="rId26" Type="http://schemas.openxmlformats.org/officeDocument/2006/relationships/image" Target="../media/image91.png"/><Relationship Id="rId27" Type="http://schemas.openxmlformats.org/officeDocument/2006/relationships/image" Target="../media/image92.png"/><Relationship Id="rId28" Type="http://schemas.openxmlformats.org/officeDocument/2006/relationships/image" Target="../media/image93.png"/><Relationship Id="rId29" Type="http://schemas.openxmlformats.org/officeDocument/2006/relationships/image" Target="../media/image94.png"/><Relationship Id="rId30" Type="http://schemas.openxmlformats.org/officeDocument/2006/relationships/image" Target="../media/image9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6.png"/><Relationship Id="rId3" Type="http://schemas.openxmlformats.org/officeDocument/2006/relationships/image" Target="../media/image97.png"/><Relationship Id="rId4" Type="http://schemas.openxmlformats.org/officeDocument/2006/relationships/image" Target="../media/image98.png"/><Relationship Id="rId5" Type="http://schemas.openxmlformats.org/officeDocument/2006/relationships/image" Target="../media/image99.png"/><Relationship Id="rId6" Type="http://schemas.openxmlformats.org/officeDocument/2006/relationships/image" Target="../media/image100.png"/><Relationship Id="rId7" Type="http://schemas.openxmlformats.org/officeDocument/2006/relationships/image" Target="../media/image101.png"/><Relationship Id="rId8" Type="http://schemas.openxmlformats.org/officeDocument/2006/relationships/image" Target="../media/image102.png"/><Relationship Id="rId9" Type="http://schemas.openxmlformats.org/officeDocument/2006/relationships/image" Target="../media/image103.png"/><Relationship Id="rId10" Type="http://schemas.openxmlformats.org/officeDocument/2006/relationships/image" Target="../media/image104.png"/><Relationship Id="rId11" Type="http://schemas.openxmlformats.org/officeDocument/2006/relationships/image" Target="../media/image105.png"/><Relationship Id="rId12" Type="http://schemas.openxmlformats.org/officeDocument/2006/relationships/image" Target="../media/image106.png"/><Relationship Id="rId13" Type="http://schemas.openxmlformats.org/officeDocument/2006/relationships/image" Target="../media/image107.png"/><Relationship Id="rId14" Type="http://schemas.openxmlformats.org/officeDocument/2006/relationships/image" Target="../media/image108.png"/><Relationship Id="rId15" Type="http://schemas.openxmlformats.org/officeDocument/2006/relationships/image" Target="../media/image109.png"/><Relationship Id="rId16" Type="http://schemas.openxmlformats.org/officeDocument/2006/relationships/image" Target="../media/image110.png"/><Relationship Id="rId17" Type="http://schemas.openxmlformats.org/officeDocument/2006/relationships/image" Target="../media/image111.png"/><Relationship Id="rId18" Type="http://schemas.openxmlformats.org/officeDocument/2006/relationships/image" Target="../media/image112.png"/><Relationship Id="rId19" Type="http://schemas.openxmlformats.org/officeDocument/2006/relationships/image" Target="../media/image113.png"/><Relationship Id="rId20" Type="http://schemas.openxmlformats.org/officeDocument/2006/relationships/image" Target="../media/image114.png"/><Relationship Id="rId21" Type="http://schemas.openxmlformats.org/officeDocument/2006/relationships/image" Target="../media/image115.png"/><Relationship Id="rId22" Type="http://schemas.openxmlformats.org/officeDocument/2006/relationships/image" Target="../media/image116.png"/><Relationship Id="rId23" Type="http://schemas.openxmlformats.org/officeDocument/2006/relationships/image" Target="../media/image117.png"/><Relationship Id="rId24" Type="http://schemas.openxmlformats.org/officeDocument/2006/relationships/image" Target="../media/image118.png"/><Relationship Id="rId25" Type="http://schemas.openxmlformats.org/officeDocument/2006/relationships/image" Target="../media/image119.png"/><Relationship Id="rId26" Type="http://schemas.openxmlformats.org/officeDocument/2006/relationships/image" Target="../media/image120.png"/><Relationship Id="rId27" Type="http://schemas.openxmlformats.org/officeDocument/2006/relationships/image" Target="../media/image121.png"/><Relationship Id="rId28" Type="http://schemas.openxmlformats.org/officeDocument/2006/relationships/image" Target="../media/image12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3.png"/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image" Target="../media/image127.png"/><Relationship Id="rId7" Type="http://schemas.openxmlformats.org/officeDocument/2006/relationships/image" Target="../media/image128.png"/><Relationship Id="rId8" Type="http://schemas.openxmlformats.org/officeDocument/2006/relationships/image" Target="../media/image129.png"/><Relationship Id="rId9" Type="http://schemas.openxmlformats.org/officeDocument/2006/relationships/image" Target="../media/image130.png"/><Relationship Id="rId10" Type="http://schemas.openxmlformats.org/officeDocument/2006/relationships/image" Target="../media/image131.png"/><Relationship Id="rId11" Type="http://schemas.openxmlformats.org/officeDocument/2006/relationships/image" Target="../media/image132.png"/><Relationship Id="rId12" Type="http://schemas.openxmlformats.org/officeDocument/2006/relationships/image" Target="../media/image133.png"/><Relationship Id="rId13" Type="http://schemas.openxmlformats.org/officeDocument/2006/relationships/image" Target="../media/image134.png"/><Relationship Id="rId14" Type="http://schemas.openxmlformats.org/officeDocument/2006/relationships/image" Target="../media/image135.png"/><Relationship Id="rId15" Type="http://schemas.openxmlformats.org/officeDocument/2006/relationships/image" Target="../media/image136.png"/><Relationship Id="rId16" Type="http://schemas.openxmlformats.org/officeDocument/2006/relationships/image" Target="../media/image137.png"/><Relationship Id="rId17" Type="http://schemas.openxmlformats.org/officeDocument/2006/relationships/image" Target="../media/image138.png"/><Relationship Id="rId18" Type="http://schemas.openxmlformats.org/officeDocument/2006/relationships/image" Target="../media/image139.png"/><Relationship Id="rId19" Type="http://schemas.openxmlformats.org/officeDocument/2006/relationships/image" Target="../media/image140.png"/><Relationship Id="rId20" Type="http://schemas.openxmlformats.org/officeDocument/2006/relationships/image" Target="../media/image141.png"/><Relationship Id="rId21" Type="http://schemas.openxmlformats.org/officeDocument/2006/relationships/image" Target="../media/image142.png"/><Relationship Id="rId22" Type="http://schemas.openxmlformats.org/officeDocument/2006/relationships/image" Target="../media/image143.png"/><Relationship Id="rId23" Type="http://schemas.openxmlformats.org/officeDocument/2006/relationships/image" Target="../media/image144.png"/><Relationship Id="rId24" Type="http://schemas.openxmlformats.org/officeDocument/2006/relationships/image" Target="../media/image145.png"/><Relationship Id="rId25" Type="http://schemas.openxmlformats.org/officeDocument/2006/relationships/image" Target="../media/image146.png"/><Relationship Id="rId26" Type="http://schemas.openxmlformats.org/officeDocument/2006/relationships/image" Target="../media/image147.png"/><Relationship Id="rId27" Type="http://schemas.openxmlformats.org/officeDocument/2006/relationships/image" Target="../media/image148.png"/><Relationship Id="rId28" Type="http://schemas.openxmlformats.org/officeDocument/2006/relationships/image" Target="../media/image149.png"/><Relationship Id="rId29" Type="http://schemas.openxmlformats.org/officeDocument/2006/relationships/image" Target="../media/image150.png"/><Relationship Id="rId30" Type="http://schemas.openxmlformats.org/officeDocument/2006/relationships/image" Target="../media/image151.png"/><Relationship Id="rId31" Type="http://schemas.openxmlformats.org/officeDocument/2006/relationships/image" Target="../media/image15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3.png"/><Relationship Id="rId3" Type="http://schemas.openxmlformats.org/officeDocument/2006/relationships/image" Target="../media/image154.png"/><Relationship Id="rId4" Type="http://schemas.openxmlformats.org/officeDocument/2006/relationships/image" Target="../media/image155.png"/><Relationship Id="rId5" Type="http://schemas.openxmlformats.org/officeDocument/2006/relationships/image" Target="../media/image15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2527" y="1375378"/>
            <a:ext cx="10715426" cy="868032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30309" y="4767060"/>
            <a:ext cx="7539013" cy="70672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35363" y="8608870"/>
            <a:ext cx="3592262" cy="61305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61161" y="2187687"/>
            <a:ext cx="887406" cy="656618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51850" y="1893176"/>
            <a:ext cx="4380326" cy="205967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729276" y="2561114"/>
            <a:ext cx="3576596" cy="613051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729276" y="3594846"/>
            <a:ext cx="5713229" cy="61305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729276" y="4628577"/>
            <a:ext cx="4206981" cy="61305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29276" y="5662308"/>
            <a:ext cx="3325555" cy="61305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729276" y="6696039"/>
            <a:ext cx="5493831" cy="61305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729276" y="7729771"/>
            <a:ext cx="4206981" cy="61305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522541" y="3605104"/>
            <a:ext cx="3826087" cy="313458"/>
            <a:chOff x="2522541" y="3605104"/>
            <a:chExt cx="3826087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522541" y="3605104"/>
              <a:ext cx="3826087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94224" y="5222544"/>
            <a:ext cx="9271840" cy="43148"/>
            <a:chOff x="2694224" y="5222544"/>
            <a:chExt cx="9271840" cy="4314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200000">
              <a:off x="2694224" y="5222544"/>
              <a:ext cx="9271840" cy="431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47755" y="2912556"/>
            <a:ext cx="4659557" cy="622071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97078" y="4556434"/>
            <a:ext cx="3426997" cy="161175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954394" y="5106869"/>
            <a:ext cx="2853359" cy="457421"/>
            <a:chOff x="4954394" y="5106869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17897" y="5272538"/>
            <a:ext cx="2857678" cy="121765"/>
            <a:chOff x="9317897" y="5272538"/>
            <a:chExt cx="2857678" cy="12176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9317897" y="5272538"/>
              <a:ext cx="2857678" cy="12176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445252" y="4251967"/>
            <a:ext cx="4041410" cy="22763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243" y="2988582"/>
            <a:ext cx="3278824" cy="90359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66294" y="3829493"/>
            <a:ext cx="4874850" cy="286038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87993" y="961145"/>
            <a:ext cx="5795814" cy="1540371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78966" y="1467717"/>
            <a:ext cx="2258070" cy="75259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0360" y="619187"/>
            <a:ext cx="1917279" cy="219536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7788" y="4018341"/>
            <a:ext cx="2557307" cy="70438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7788" y="4890209"/>
            <a:ext cx="2635667" cy="70438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7788" y="5746852"/>
            <a:ext cx="2635667" cy="70438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548485" y="3073835"/>
            <a:ext cx="3362810" cy="74476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782267" y="2979841"/>
            <a:ext cx="5147826" cy="6618955"/>
            <a:chOff x="11782267" y="2979841"/>
            <a:chExt cx="5147826" cy="661895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782267" y="2979841"/>
              <a:ext cx="5147826" cy="6618955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873883" y="3709258"/>
            <a:ext cx="2892527" cy="855522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739768" y="4874353"/>
            <a:ext cx="2936688" cy="1634842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839147" y="6856142"/>
            <a:ext cx="2753050" cy="855522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3798199" y="8220649"/>
            <a:ext cx="2066312" cy="124518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600579" y="6720000"/>
            <a:ext cx="6330849" cy="2266572"/>
            <a:chOff x="5600579" y="6720000"/>
            <a:chExt cx="6330849" cy="2266572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600579" y="6720000"/>
              <a:ext cx="6330849" cy="2266572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184325" y="7547656"/>
            <a:ext cx="5201009" cy="123095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66294" y="4745043"/>
            <a:ext cx="3968891" cy="379247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7993" y="961145"/>
            <a:ext cx="5795814" cy="154037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714915" y="5682555"/>
            <a:ext cx="883016" cy="2713554"/>
            <a:chOff x="10714915" y="5682555"/>
            <a:chExt cx="883016" cy="271355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14915" y="5682555"/>
              <a:ext cx="883016" cy="27135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670349" y="4125481"/>
            <a:ext cx="889310" cy="4270628"/>
            <a:chOff x="11670349" y="4125481"/>
            <a:chExt cx="889310" cy="427062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70349" y="4125481"/>
              <a:ext cx="889310" cy="4270628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600289" y="5029318"/>
            <a:ext cx="953503" cy="60402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558870" y="3588208"/>
            <a:ext cx="953503" cy="60402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093840" y="5209375"/>
            <a:ext cx="883016" cy="3207115"/>
            <a:chOff x="14093840" y="5209375"/>
            <a:chExt cx="883016" cy="320711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093840" y="5209375"/>
              <a:ext cx="883016" cy="320711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9273" y="4553121"/>
            <a:ext cx="889310" cy="3863369"/>
            <a:chOff x="15049273" y="4553121"/>
            <a:chExt cx="889310" cy="386336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049273" y="4553121"/>
              <a:ext cx="889310" cy="3863369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979214" y="4678603"/>
            <a:ext cx="953503" cy="60402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937794" y="3969918"/>
            <a:ext cx="953503" cy="60402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137742" y="8679165"/>
            <a:ext cx="1108578" cy="60402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4598189" y="8679165"/>
            <a:ext cx="1108578" cy="60402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5493928" y="5569192"/>
            <a:ext cx="1927203" cy="1927203"/>
            <a:chOff x="15493928" y="5569192"/>
            <a:chExt cx="1927203" cy="192720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603705" y="4678969"/>
              <a:ext cx="3854406" cy="3854406"/>
            </a:xfrm>
            <a:prstGeom prst="rect">
              <a:avLst/>
            </a:prstGeom>
          </p:spPr>
        </p:pic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5493928" y="5569192"/>
              <a:ext cx="1927203" cy="1927203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5549560" y="6059276"/>
            <a:ext cx="1761516" cy="95532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2530652" y="8862395"/>
            <a:ext cx="1915362" cy="117800"/>
            <a:chOff x="12530652" y="8862395"/>
            <a:chExt cx="1915362" cy="11780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530652" y="8862395"/>
              <a:ext cx="1915362" cy="117800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878966" y="1467717"/>
            <a:ext cx="2258070" cy="752591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400360" y="619187"/>
            <a:ext cx="1917279" cy="2195360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537788" y="3071564"/>
            <a:ext cx="2635667" cy="704382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37788" y="4890209"/>
            <a:ext cx="2635667" cy="704382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537788" y="5746852"/>
            <a:ext cx="2635667" cy="704382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523243" y="3897905"/>
            <a:ext cx="3278824" cy="903593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5548485" y="3073835"/>
            <a:ext cx="3362810" cy="74476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5545094" y="3671354"/>
            <a:ext cx="3135541" cy="10892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7993" y="961145"/>
            <a:ext cx="5795814" cy="154037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966" y="1467717"/>
            <a:ext cx="2258070" cy="75259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87"/>
            <a:ext cx="1917279" cy="219536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7788" y="3071564"/>
            <a:ext cx="2635667" cy="70438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788" y="3928206"/>
            <a:ext cx="2557307" cy="70438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7788" y="5746852"/>
            <a:ext cx="2635667" cy="70438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3243" y="4754548"/>
            <a:ext cx="3278824" cy="90359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548485" y="3073835"/>
            <a:ext cx="4351821" cy="74476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545094" y="3671354"/>
            <a:ext cx="3135541" cy="1089243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993738" y="3107277"/>
            <a:ext cx="7377644" cy="192829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621283" y="5463851"/>
            <a:ext cx="11736232" cy="3420621"/>
            <a:chOff x="5621283" y="5463851"/>
            <a:chExt cx="11736232" cy="342062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621283" y="5463851"/>
              <a:ext cx="11736232" cy="342062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409419" y="6139809"/>
            <a:ext cx="977495" cy="1084901"/>
            <a:chOff x="6409419" y="6139809"/>
            <a:chExt cx="977495" cy="108490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409419" y="6139809"/>
              <a:ext cx="977495" cy="1084901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144959" y="7598912"/>
            <a:ext cx="1418461" cy="65077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8536279" y="6103636"/>
            <a:ext cx="1191553" cy="1157248"/>
            <a:chOff x="8536279" y="6103636"/>
            <a:chExt cx="1191553" cy="1157248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536279" y="6103636"/>
              <a:ext cx="1191553" cy="1157248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378848" y="7598912"/>
            <a:ext cx="1260497" cy="650777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0799420" y="6133574"/>
            <a:ext cx="1133049" cy="1097372"/>
            <a:chOff x="10799420" y="6133574"/>
            <a:chExt cx="1133049" cy="1097372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799420" y="6133574"/>
              <a:ext cx="1133049" cy="1097372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0612736" y="7598912"/>
            <a:ext cx="1448365" cy="966960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3015256" y="6184235"/>
            <a:ext cx="1169154" cy="996049"/>
            <a:chOff x="13015256" y="6184235"/>
            <a:chExt cx="1169154" cy="996049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3015256" y="6184235"/>
              <a:ext cx="1169154" cy="996049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2846625" y="7598912"/>
            <a:ext cx="1380303" cy="966960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5128131" y="6064298"/>
            <a:ext cx="1489604" cy="1235924"/>
            <a:chOff x="15128131" y="6064298"/>
            <a:chExt cx="1489604" cy="1235924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5128131" y="6064298"/>
              <a:ext cx="1489604" cy="1235924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5118571" y="7598912"/>
            <a:ext cx="1594627" cy="598398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6929867" y="7130716"/>
            <a:ext cx="2225711" cy="43148"/>
            <a:chOff x="6929867" y="7130716"/>
            <a:chExt cx="2225711" cy="43148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 rot="-16200000">
              <a:off x="6929867" y="7130716"/>
              <a:ext cx="2225711" cy="43148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1357892" y="7130716"/>
            <a:ext cx="2225711" cy="43148"/>
            <a:chOff x="11357892" y="7130716"/>
            <a:chExt cx="2225711" cy="43148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 rot="-16200000">
              <a:off x="11357892" y="7130716"/>
              <a:ext cx="2225711" cy="43148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9143880" y="7130716"/>
            <a:ext cx="2225711" cy="43148"/>
            <a:chOff x="9143880" y="7130716"/>
            <a:chExt cx="2225711" cy="43148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 rot="-16200000">
              <a:off x="9143880" y="7130716"/>
              <a:ext cx="2225711" cy="43148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3571905" y="7130716"/>
            <a:ext cx="2225711" cy="43148"/>
            <a:chOff x="13571905" y="7130716"/>
            <a:chExt cx="2225711" cy="43148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 rot="-16200000">
              <a:off x="13571905" y="7130716"/>
              <a:ext cx="2225711" cy="431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243" y="5659638"/>
            <a:ext cx="3278824" cy="90359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7993" y="961145"/>
            <a:ext cx="5795814" cy="154037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78966" y="1467717"/>
            <a:ext cx="2258070" cy="752591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0360" y="619187"/>
            <a:ext cx="1917279" cy="219536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788" y="3071564"/>
            <a:ext cx="2635667" cy="70438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7788" y="3944355"/>
            <a:ext cx="2557307" cy="70438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7788" y="4817147"/>
            <a:ext cx="2635667" cy="70438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548485" y="3073835"/>
            <a:ext cx="4351821" cy="74476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545094" y="3671354"/>
            <a:ext cx="3135541" cy="1089243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566294" y="4745043"/>
            <a:ext cx="4287817" cy="332643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592795" y="3178704"/>
            <a:ext cx="1428501" cy="1428501"/>
            <a:chOff x="10592795" y="3178704"/>
            <a:chExt cx="1428501" cy="142850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592795" y="3178704"/>
              <a:ext cx="1428501" cy="1428501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277269" y="3090863"/>
            <a:ext cx="3528262" cy="602798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287053" y="3717123"/>
            <a:ext cx="4139160" cy="124069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592795" y="5427899"/>
            <a:ext cx="1428501" cy="1428501"/>
            <a:chOff x="10592795" y="5427899"/>
            <a:chExt cx="1428501" cy="1428501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592795" y="5427899"/>
              <a:ext cx="1428501" cy="1428501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277269" y="5310781"/>
            <a:ext cx="3528262" cy="602798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287053" y="5937041"/>
            <a:ext cx="4139160" cy="124069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0592795" y="7677095"/>
            <a:ext cx="1428501" cy="1428501"/>
            <a:chOff x="10592795" y="7677095"/>
            <a:chExt cx="1428501" cy="1428501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592795" y="7677095"/>
              <a:ext cx="1428501" cy="1428501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2277269" y="7589254"/>
            <a:ext cx="3528262" cy="602798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2287053" y="8215514"/>
            <a:ext cx="4139160" cy="124069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1038466" y="8112367"/>
            <a:ext cx="537160" cy="597708"/>
            <a:chOff x="11038466" y="8112367"/>
            <a:chExt cx="537160" cy="597708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038466" y="8112367"/>
              <a:ext cx="537160" cy="59770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997174" y="5829106"/>
            <a:ext cx="626087" cy="626087"/>
            <a:chOff x="10997174" y="5829106"/>
            <a:chExt cx="626087" cy="626087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997174" y="5829106"/>
              <a:ext cx="626087" cy="62608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047278" y="3627435"/>
            <a:ext cx="546584" cy="546584"/>
            <a:chOff x="11047278" y="3627435"/>
            <a:chExt cx="546584" cy="546584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1047278" y="3627435"/>
              <a:ext cx="546584" cy="546584"/>
            </a:xfrm>
            <a:prstGeom prst="rect">
              <a:avLst/>
            </a:prstGeom>
          </p:spPr>
        </p:pic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5567122" y="8457947"/>
            <a:ext cx="4385617" cy="94825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243" y="5659638"/>
            <a:ext cx="3278824" cy="90359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7993" y="961145"/>
            <a:ext cx="5795814" cy="154037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78966" y="1467717"/>
            <a:ext cx="2258070" cy="752591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0360" y="619187"/>
            <a:ext cx="1917279" cy="219536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788" y="3071564"/>
            <a:ext cx="2635667" cy="70438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7788" y="3944355"/>
            <a:ext cx="2557307" cy="70438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7788" y="4817147"/>
            <a:ext cx="2635667" cy="70438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548485" y="3073835"/>
            <a:ext cx="4351821" cy="74476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545094" y="3671354"/>
            <a:ext cx="3135541" cy="1089243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993738" y="3107277"/>
            <a:ext cx="7377644" cy="192829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621283" y="6059245"/>
            <a:ext cx="2351883" cy="2336050"/>
            <a:chOff x="5621283" y="6059245"/>
            <a:chExt cx="2351883" cy="233605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621283" y="6059245"/>
              <a:ext cx="2351883" cy="233605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508392" y="5714286"/>
            <a:ext cx="2972422" cy="2976247"/>
            <a:chOff x="8508392" y="5714286"/>
            <a:chExt cx="2972422" cy="2976247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508392" y="5714286"/>
              <a:ext cx="2972422" cy="297624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016040" y="6059245"/>
            <a:ext cx="2351883" cy="2336050"/>
            <a:chOff x="12016040" y="6059245"/>
            <a:chExt cx="2351883" cy="2336050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016040" y="6059245"/>
              <a:ext cx="2351883" cy="233605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903150" y="6059245"/>
            <a:ext cx="2351883" cy="2336050"/>
            <a:chOff x="14903150" y="6059245"/>
            <a:chExt cx="2351883" cy="2336050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4903150" y="6059245"/>
              <a:ext cx="2351883" cy="233605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529473" y="6524801"/>
            <a:ext cx="537160" cy="597708"/>
            <a:chOff x="6529473" y="6524801"/>
            <a:chExt cx="537160" cy="597708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529473" y="6524801"/>
              <a:ext cx="537160" cy="597708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117805" y="7229963"/>
            <a:ext cx="1254862" cy="530158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5857578" y="7557653"/>
            <a:ext cx="1903994" cy="530158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9820219" y="6586216"/>
            <a:ext cx="537160" cy="597708"/>
            <a:chOff x="9820219" y="6586216"/>
            <a:chExt cx="537160" cy="597708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820219" y="6586216"/>
              <a:ext cx="537160" cy="597708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9408551" y="7291379"/>
            <a:ext cx="1254862" cy="530158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9148324" y="7619068"/>
            <a:ext cx="1903994" cy="530158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2923402" y="6558219"/>
            <a:ext cx="537160" cy="597708"/>
            <a:chOff x="12923402" y="6558219"/>
            <a:chExt cx="537160" cy="597708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2923402" y="6558219"/>
              <a:ext cx="537160" cy="597708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2511734" y="7263382"/>
            <a:ext cx="1254862" cy="530158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2251507" y="7591071"/>
            <a:ext cx="1903994" cy="530158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5810511" y="6613706"/>
            <a:ext cx="537160" cy="597708"/>
            <a:chOff x="15810511" y="6613706"/>
            <a:chExt cx="537160" cy="597708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5810511" y="6613706"/>
              <a:ext cx="537160" cy="597708"/>
            </a:xfrm>
            <a:prstGeom prst="rect">
              <a:avLst/>
            </a:prstGeom>
          </p:spPr>
        </p:pic>
      </p:grpSp>
      <p:pic>
        <p:nvPicPr>
          <p:cNvPr id="54" name="Object 53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5398844" y="7318868"/>
            <a:ext cx="1254862" cy="530158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15138616" y="7646558"/>
            <a:ext cx="1903994" cy="53015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05962" y="6918536"/>
            <a:ext cx="11873789" cy="313458"/>
            <a:chOff x="3205962" y="6918536"/>
            <a:chExt cx="11873789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5962" y="6918536"/>
              <a:ext cx="11873789" cy="31345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6014" y="2899141"/>
            <a:ext cx="13617292" cy="545705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26543" y="9014049"/>
            <a:ext cx="3592262" cy="61305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205962" y="3261690"/>
            <a:ext cx="11873789" cy="313458"/>
            <a:chOff x="3205962" y="3261690"/>
            <a:chExt cx="11873789" cy="3134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05962" y="3261690"/>
              <a:ext cx="11873789" cy="31345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2021-10-24T18:24:39Z</dcterms:created>
  <dcterms:modified xsi:type="dcterms:W3CDTF">2021-10-24T18:24:39Z</dcterms:modified>
</cp:coreProperties>
</file>