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18" r:id="rId3"/>
    <p:sldId id="317" r:id="rId4"/>
    <p:sldId id="337" r:id="rId5"/>
    <p:sldId id="341" r:id="rId6"/>
    <p:sldId id="345" r:id="rId7"/>
    <p:sldId id="338" r:id="rId8"/>
    <p:sldId id="259" r:id="rId9"/>
    <p:sldId id="344" r:id="rId10"/>
  </p:sldIdLst>
  <p:sldSz cx="12192000" cy="6858000"/>
  <p:notesSz cx="6858000" cy="9144000"/>
  <p:embeddedFontLst>
    <p:embeddedFont>
      <p:font typeface="Roboto Condensed Light" panose="02000000000000000000" pitchFamily="2" charset="0"/>
      <p:regular r:id="rId11"/>
      <p:italic r:id="rId12"/>
    </p:embeddedFon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C7CB80-71A8-437C-B988-C944D5C95896}"/>
              </a:ext>
            </a:extLst>
          </p:cNvPr>
          <p:cNvSpPr/>
          <p:nvPr/>
        </p:nvSpPr>
        <p:spPr>
          <a:xfrm>
            <a:off x="0" y="0"/>
            <a:ext cx="12192000" cy="2471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2718C-4EE9-4982-9593-E9099EAD1DA8}"/>
              </a:ext>
            </a:extLst>
          </p:cNvPr>
          <p:cNvSpPr txBox="1"/>
          <p:nvPr/>
        </p:nvSpPr>
        <p:spPr>
          <a:xfrm>
            <a:off x="9205941" y="6429754"/>
            <a:ext cx="2791792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</a:t>
            </a:r>
            <a:r>
              <a:rPr lang="ko-KR" altLang="en-US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한국고용정보원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주관 </a:t>
            </a:r>
            <a:r>
              <a:rPr lang="en-US" altLang="ko-KR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Dacon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2206185" y="618459"/>
            <a:ext cx="7352149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Dacon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잡케어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추천 알고리즘 경진대회</a:t>
            </a:r>
            <a:endParaRPr lang="en-US" altLang="ko-KR" sz="28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6F6F9-F0A1-4144-AB15-B81867A9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76" y="2670337"/>
            <a:ext cx="6486065" cy="3619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AE4E50-8B36-4898-BAED-3E1B13BF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92" y="3172755"/>
            <a:ext cx="3631518" cy="20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D4B3D3-3F9B-4F01-9733-9E19FA509015}"/>
              </a:ext>
            </a:extLst>
          </p:cNvPr>
          <p:cNvGrpSpPr/>
          <p:nvPr/>
        </p:nvGrpSpPr>
        <p:grpSpPr>
          <a:xfrm>
            <a:off x="6949413" y="1135888"/>
            <a:ext cx="3880898" cy="2582890"/>
            <a:chOff x="6493219" y="1477840"/>
            <a:chExt cx="3880898" cy="1116647"/>
          </a:xfrm>
        </p:grpSpPr>
        <p:sp>
          <p:nvSpPr>
            <p:cNvPr id="25" name="Google Shape;187;p36">
              <a:extLst>
                <a:ext uri="{FF2B5EF4-FFF2-40B4-BE49-F238E27FC236}">
                  <a16:creationId xmlns:a16="http://schemas.microsoft.com/office/drawing/2014/main" id="{4DC56D07-23FA-4005-B6A4-22C50F05F77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477840"/>
              <a:ext cx="3880898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01.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경진대회 소개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Google Shape;187;p36">
              <a:extLst>
                <a:ext uri="{FF2B5EF4-FFF2-40B4-BE49-F238E27FC236}">
                  <a16:creationId xmlns:a16="http://schemas.microsoft.com/office/drawing/2014/main" id="{5D8FD751-13BA-472B-9445-AAC0DBC6319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919539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02. </a:t>
              </a:r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Google Shape;187;p36">
            <a:extLst>
              <a:ext uri="{FF2B5EF4-FFF2-40B4-BE49-F238E27FC236}">
                <a16:creationId xmlns:a16="http://schemas.microsoft.com/office/drawing/2014/main" id="{5C2B7571-B9B3-46C7-B0F3-97C5A9392421}"/>
              </a:ext>
            </a:extLst>
          </p:cNvPr>
          <p:cNvSpPr txBox="1">
            <a:spLocks/>
          </p:cNvSpPr>
          <p:nvPr/>
        </p:nvSpPr>
        <p:spPr>
          <a:xfrm>
            <a:off x="6949413" y="3159239"/>
            <a:ext cx="3717442" cy="15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771C2F3-1370-4DAE-9E17-417FD876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82" y="1555262"/>
            <a:ext cx="7668498" cy="4278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84F1AF-DBCF-4BF8-B555-05FBA0E0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4" y="1390297"/>
            <a:ext cx="5145524" cy="51196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E97ACB-6F50-48CA-8A77-7CD0933481D9}"/>
              </a:ext>
            </a:extLst>
          </p:cNvPr>
          <p:cNvGrpSpPr/>
          <p:nvPr/>
        </p:nvGrpSpPr>
        <p:grpSpPr>
          <a:xfrm>
            <a:off x="7153587" y="1682131"/>
            <a:ext cx="3497666" cy="338554"/>
            <a:chOff x="1088469" y="3129987"/>
            <a:chExt cx="349766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C5322-DCBC-4B31-8D70-AA6D0F95CA3B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Task : Classification (Binary)</a:t>
              </a:r>
            </a:p>
          </p:txBody>
        </p:sp>
        <p:pic>
          <p:nvPicPr>
            <p:cNvPr id="1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73C1CD1-700E-4F03-B4DE-7DF0E72EB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05790-6FD9-4EEB-A695-E184B4D9F4D1}"/>
              </a:ext>
            </a:extLst>
          </p:cNvPr>
          <p:cNvGrpSpPr/>
          <p:nvPr/>
        </p:nvGrpSpPr>
        <p:grpSpPr>
          <a:xfrm>
            <a:off x="7153587" y="4045168"/>
            <a:ext cx="3497666" cy="338554"/>
            <a:chOff x="1088469" y="3129987"/>
            <a:chExt cx="349766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7DFF71-4444-43C8-B108-37ED5748125A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Metric : F1 Score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5D90856-0CA4-4C70-884F-97089DD4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636A4D-1B83-4EFC-98B6-C4C23023C693}"/>
              </a:ext>
            </a:extLst>
          </p:cNvPr>
          <p:cNvSpPr txBox="1"/>
          <p:nvPr/>
        </p:nvSpPr>
        <p:spPr>
          <a:xfrm>
            <a:off x="7472158" y="2213876"/>
            <a:ext cx="3127386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한국고용정보원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잡케어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사용자의 데이터를 바탕으로 특정 구직관련 컨텐츠를 열람했는지 예측하는 것이 목적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DCB83-AFA5-496E-BDFB-5B9DCCE2FC15}"/>
              </a:ext>
            </a:extLst>
          </p:cNvPr>
          <p:cNvSpPr txBox="1"/>
          <p:nvPr/>
        </p:nvSpPr>
        <p:spPr>
          <a:xfrm>
            <a:off x="7523867" y="4561524"/>
            <a:ext cx="3560932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Recall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Prescision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조화평균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* Recall * Precision / (Recall +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Prescion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8812613" cy="1127817"/>
            <a:chOff x="220854" y="-2827"/>
            <a:chExt cx="8812613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76055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Preprocessing &amp; Feature Engineering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976364" y="1569807"/>
            <a:ext cx="5008691" cy="1077218"/>
            <a:chOff x="1088469" y="3129987"/>
            <a:chExt cx="5008691" cy="10772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7" y="3129987"/>
              <a:ext cx="463841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컬럼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요일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주말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office hour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등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추출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sin,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cos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주기성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추출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(year-normalized)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8D9B43-65EA-4953-8A70-88A861010D3F}"/>
              </a:ext>
            </a:extLst>
          </p:cNvPr>
          <p:cNvGrpSpPr/>
          <p:nvPr/>
        </p:nvGrpSpPr>
        <p:grpSpPr>
          <a:xfrm>
            <a:off x="6605950" y="1569807"/>
            <a:ext cx="5009945" cy="830997"/>
            <a:chOff x="1088469" y="3129987"/>
            <a:chExt cx="5009945" cy="8309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BC881-6CD0-434D-B08C-EC573E6F0624}"/>
                </a:ext>
              </a:extLst>
            </p:cNvPr>
            <p:cNvSpPr txBox="1"/>
            <p:nvPr/>
          </p:nvSpPr>
          <p:spPr>
            <a:xfrm>
              <a:off x="1458748" y="3129987"/>
              <a:ext cx="46396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Categorical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컬럼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 이상의 클래스가 있을 경우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one-hot encoding</a:t>
              </a:r>
            </a:p>
          </p:txBody>
        </p:sp>
        <p:pic>
          <p:nvPicPr>
            <p:cNvPr id="4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B9E6A23-7F22-4C25-8720-ED2E06AE4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6DC23D-AF4C-40C4-8DDC-CE24504C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21" y="3160878"/>
            <a:ext cx="7729557" cy="29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XGBoost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1238454" y="1569807"/>
            <a:ext cx="3497666" cy="338554"/>
            <a:chOff x="1088469" y="3129987"/>
            <a:chExt cx="3497666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5-Folds CV Model Ensemble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06F0051-BB22-437C-87A5-CDDB30C5B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"/>
          <a:stretch/>
        </p:blipFill>
        <p:spPr>
          <a:xfrm>
            <a:off x="1397739" y="2356091"/>
            <a:ext cx="2871519" cy="37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8D9B43-65EA-4953-8A70-88A861010D3F}"/>
              </a:ext>
            </a:extLst>
          </p:cNvPr>
          <p:cNvGrpSpPr/>
          <p:nvPr/>
        </p:nvGrpSpPr>
        <p:grpSpPr>
          <a:xfrm>
            <a:off x="6605950" y="1569807"/>
            <a:ext cx="4347596" cy="338554"/>
            <a:chOff x="1088469" y="3129987"/>
            <a:chExt cx="4347596" cy="3385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BC881-6CD0-434D-B08C-EC573E6F0624}"/>
                </a:ext>
              </a:extLst>
            </p:cNvPr>
            <p:cNvSpPr txBox="1"/>
            <p:nvPr/>
          </p:nvSpPr>
          <p:spPr>
            <a:xfrm>
              <a:off x="1458748" y="3129987"/>
              <a:ext cx="39773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Hyper-parameter tuning with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Optuna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B9E6A23-7F22-4C25-8720-ED2E06AE4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B8C35D1-F8EB-4CC7-94DA-4CB0D051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75" y="2223198"/>
            <a:ext cx="5237510" cy="42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정리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15EE61E-BBA1-471D-BD0F-E89D0C1C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7" y="3002135"/>
            <a:ext cx="8022990" cy="34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D46B08-4AC1-4543-8631-DC939B56C826}"/>
              </a:ext>
            </a:extLst>
          </p:cNvPr>
          <p:cNvGrpSpPr/>
          <p:nvPr/>
        </p:nvGrpSpPr>
        <p:grpSpPr>
          <a:xfrm>
            <a:off x="729654" y="1478787"/>
            <a:ext cx="7198495" cy="584775"/>
            <a:chOff x="1088469" y="3129987"/>
            <a:chExt cx="71984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EEF2D-519F-4419-BB0A-DB2099C76996}"/>
                </a:ext>
              </a:extLst>
            </p:cNvPr>
            <p:cNvSpPr txBox="1"/>
            <p:nvPr/>
          </p:nvSpPr>
          <p:spPr>
            <a:xfrm>
              <a:off x="1458747" y="3129987"/>
              <a:ext cx="6828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다양한 모델을 시도하였고 그 중 최고 스코어인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XGBoost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최종 </a:t>
              </a:r>
              <a:r>
                <a:rPr lang="ko-KR" altLang="en-US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모델로선정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모델과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ensemble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시도 하지 못함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  <p:pic>
          <p:nvPicPr>
            <p:cNvPr id="2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258C992-D192-4F29-9531-95FC2A8EC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BD8A20-D6C9-4A6B-9BE2-6398794962EB}"/>
              </a:ext>
            </a:extLst>
          </p:cNvPr>
          <p:cNvGrpSpPr/>
          <p:nvPr/>
        </p:nvGrpSpPr>
        <p:grpSpPr>
          <a:xfrm>
            <a:off x="729654" y="2224474"/>
            <a:ext cx="5208922" cy="338554"/>
            <a:chOff x="1088469" y="3129987"/>
            <a:chExt cx="5208922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E115B9-C8A9-4418-BB07-D53F6D8F839B}"/>
                </a:ext>
              </a:extLst>
            </p:cNvPr>
            <p:cNvSpPr txBox="1"/>
            <p:nvPr/>
          </p:nvSpPr>
          <p:spPr>
            <a:xfrm>
              <a:off x="1458747" y="3129987"/>
              <a:ext cx="48386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단일 모델로 상위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15%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수준에 </a:t>
              </a:r>
              <a:r>
                <a:rPr lang="ko-KR" altLang="en-US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랭크하며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대회를 마무리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ABB23B0-D203-4716-8953-6F17B5305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17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Appendix -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구현코드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3E07B3D-A5B9-458D-A5C1-A22CBA15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50" y="1462341"/>
            <a:ext cx="8614924" cy="5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157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ExtraBold</vt:lpstr>
      <vt:lpstr>나눔스퀘어 Bold</vt:lpstr>
      <vt:lpstr>Arial</vt:lpstr>
      <vt:lpstr>나눔스퀘어</vt:lpstr>
      <vt:lpstr>맑은 고딕</vt:lpstr>
      <vt:lpstr>Roboto Condensed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20</cp:revision>
  <dcterms:created xsi:type="dcterms:W3CDTF">2022-04-16T09:35:27Z</dcterms:created>
  <dcterms:modified xsi:type="dcterms:W3CDTF">2022-06-18T04:49:57Z</dcterms:modified>
</cp:coreProperties>
</file>