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511E5E-3D3C-4B74-84B8-D35988BC5F01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73DD2D-859D-44C8-BC9C-0AA5C807EE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노트앱</a:t>
            </a:r>
            <a:r>
              <a:rPr lang="ko-KR" altLang="en-US" dirty="0" smtClean="0"/>
              <a:t> 기획서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2014038295</a:t>
            </a:r>
          </a:p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ko-KR" altLang="en-US" dirty="0" err="1" smtClean="0"/>
              <a:t>전가빈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45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Window10</a:t>
            </a:r>
            <a:r>
              <a:rPr lang="ko-KR" altLang="en-US" dirty="0" smtClean="0"/>
              <a:t>이 기본 제공하는 노트 </a:t>
            </a:r>
            <a:r>
              <a:rPr lang="ko-KR" altLang="en-US" dirty="0" err="1" smtClean="0"/>
              <a:t>앱처럼</a:t>
            </a:r>
            <a:r>
              <a:rPr lang="ko-KR" altLang="en-US" dirty="0" smtClean="0"/>
              <a:t> 심플하지만 기능은 다 있는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말 그대로 노트라는 기능에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충실한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만들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기능을 통해 색상은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가지 정도 선택 할 수 있게 만들 것이며 대략적인 디자인은 밑에 사진과 유사하게 만들 계획입니다</a:t>
            </a:r>
            <a:r>
              <a:rPr lang="en-US" altLang="ko-KR" dirty="0" smtClean="0"/>
              <a:t>.</a:t>
            </a:r>
          </a:p>
          <a:p>
            <a:pPr lvl="5"/>
            <a:r>
              <a:rPr lang="en-US" altLang="ko-KR" dirty="0"/>
              <a:t> </a:t>
            </a:r>
            <a:r>
              <a:rPr lang="ko-KR" altLang="en-US" dirty="0" smtClean="0"/>
              <a:t>메뉴는 위의 </a:t>
            </a:r>
            <a:r>
              <a:rPr lang="ko-KR" altLang="en-US" dirty="0" err="1" smtClean="0"/>
              <a:t>상태바</a:t>
            </a:r>
            <a:r>
              <a:rPr lang="ko-KR" altLang="en-US" dirty="0" smtClean="0"/>
              <a:t> 같은 곳에 메모 추가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 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날씨보기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표시 정도의 기능을 추가할 계획입니다</a:t>
            </a:r>
            <a:r>
              <a:rPr lang="en-US" altLang="ko-KR" dirty="0" smtClean="0"/>
              <a:t>.</a:t>
            </a:r>
          </a:p>
          <a:p>
            <a:pPr lvl="5"/>
            <a:r>
              <a:rPr lang="ko-KR" altLang="en-US" dirty="0" smtClean="0"/>
              <a:t>글씨 크기 조정도 가능하게 추가할 계획입니다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저장버튼을 추가해 </a:t>
            </a:r>
            <a:r>
              <a:rPr lang="ko-KR" altLang="en-US" dirty="0" err="1" smtClean="0"/>
              <a:t>저장가능하게</a:t>
            </a:r>
            <a:r>
              <a:rPr lang="ko-KR" altLang="en-US" dirty="0" smtClean="0"/>
              <a:t> 할  계획입니다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2" y="4077072"/>
            <a:ext cx="177165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32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화면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60848"/>
            <a:ext cx="2834886" cy="2872989"/>
          </a:xfrm>
        </p:spPr>
      </p:pic>
      <p:sp>
        <p:nvSpPr>
          <p:cNvPr id="5" name="TextBox 4"/>
          <p:cNvSpPr txBox="1"/>
          <p:nvPr/>
        </p:nvSpPr>
        <p:spPr>
          <a:xfrm>
            <a:off x="1547664" y="508518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이것은 </a:t>
            </a:r>
            <a:r>
              <a:rPr lang="en-US" altLang="ko-KR" dirty="0" smtClean="0"/>
              <a:t>window10</a:t>
            </a:r>
            <a:r>
              <a:rPr lang="ko-KR" altLang="en-US" dirty="0" smtClean="0"/>
              <a:t>이 제공하는 </a:t>
            </a:r>
            <a:r>
              <a:rPr lang="ko-KR" altLang="en-US" dirty="0" err="1" smtClean="0"/>
              <a:t>노트앱입니다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심플하면서도 유용한 기능만 있게 만들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화면에는 메모를 추가 할 수 있는 버튼과 삭제 버튼 거기다가 추가기능으로 날씨나 시간 색상 변경을 넣을 계획입니다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39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1772816"/>
            <a:ext cx="2232248" cy="2262251"/>
          </a:xfrm>
        </p:spPr>
      </p:pic>
      <p:sp>
        <p:nvSpPr>
          <p:cNvPr id="5" name="TextBox 4"/>
          <p:cNvSpPr txBox="1"/>
          <p:nvPr/>
        </p:nvSpPr>
        <p:spPr>
          <a:xfrm>
            <a:off x="1475656" y="4293096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버튼을 누르며 새 창이 뜨게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삭제버튼을 누르면 삭제가 됩니다</a:t>
            </a:r>
            <a:endParaRPr lang="en-US" altLang="ko-KR" dirty="0" smtClean="0"/>
          </a:p>
          <a:p>
            <a:r>
              <a:rPr lang="ko-KR" altLang="en-US" dirty="0" smtClean="0"/>
              <a:t>저장 버튼을 누르면 저장이 됩니다 그리고 저장된 날짜도 기입이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또한 저장된 것을 보여주는 버튼을 누르면 그 페이지로 이동하여 저장한 목록을 쭉 보여주고 검색을 할 수 있게 만듭니다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1844824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03848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553205" y="1578935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220072" y="1534175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0320" y="15341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</a:t>
            </a:r>
            <a:r>
              <a:rPr lang="ko-KR" altLang="en-US" dirty="0"/>
              <a:t>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5816" y="119885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0824" y="12115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36096" y="386104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724128" y="350100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28996" y="3176953"/>
            <a:ext cx="22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저장 된 곳으로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75656" y="3065459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8576" y="3361619"/>
            <a:ext cx="23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나중에 추가할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0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1772816"/>
            <a:ext cx="2232248" cy="2262251"/>
          </a:xfrm>
        </p:spPr>
      </p:pic>
      <p:sp>
        <p:nvSpPr>
          <p:cNvPr id="5" name="TextBox 4"/>
          <p:cNvSpPr txBox="1"/>
          <p:nvPr/>
        </p:nvSpPr>
        <p:spPr>
          <a:xfrm>
            <a:off x="1475656" y="4293096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기능을 누르면 오늘의 날씨를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시간표시를 누르면 현재시각을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저장된 페이지로 이동 표시된 버튼을 누르면 사용자가 그 페이지로 가게 되고 그 곳에서 검색을 하여 원하는 메모를 찾아 클릭하면 다시 메모가 켜집니다</a:t>
            </a:r>
            <a:endParaRPr lang="en-US" altLang="ko-KR" dirty="0" smtClean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1772816"/>
            <a:ext cx="2232248" cy="22622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1920" y="1844824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16288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53205" y="1578935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220072" y="1534175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80320" y="15341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</a:t>
            </a:r>
            <a:r>
              <a:rPr lang="ko-KR" altLang="en-US" dirty="0"/>
              <a:t>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5816" y="119885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0479" y="11141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84374" y="1831499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724128" y="350100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28996" y="3176953"/>
            <a:ext cx="22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저장 된 곳으로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75656" y="3065459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8576" y="3361619"/>
            <a:ext cx="23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나중에 추가할 버튼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139952" y="1504226"/>
            <a:ext cx="290872" cy="29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69229" y="1226678"/>
            <a:ext cx="6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862872" y="1831499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583224" y="1459466"/>
            <a:ext cx="290872" cy="29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5388" y="1114101"/>
            <a:ext cx="66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36096" y="386104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96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</TotalTime>
  <Words>225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실행</vt:lpstr>
      <vt:lpstr>노트앱 기획서 &amp; 스토리보드</vt:lpstr>
      <vt:lpstr>기획서</vt:lpstr>
      <vt:lpstr>첫 화면 구성</vt:lpstr>
      <vt:lpstr>스토리보드1</vt:lpstr>
      <vt:lpstr>스토리보드2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노트앱 기획서 &amp; 스토리보드</dc:title>
  <dc:creator>Windows 사용자</dc:creator>
  <cp:lastModifiedBy>Windows 사용자</cp:lastModifiedBy>
  <cp:revision>6</cp:revision>
  <dcterms:created xsi:type="dcterms:W3CDTF">2017-03-20T17:13:27Z</dcterms:created>
  <dcterms:modified xsi:type="dcterms:W3CDTF">2017-03-21T10:10:59Z</dcterms:modified>
</cp:coreProperties>
</file>