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6740188" cy="11879263"/>
  <p:notesSz cx="9144000" cy="6858000"/>
  <p:defaultTextStyle>
    <a:defPPr>
      <a:defRPr lang="en-US"/>
    </a:defPPr>
    <a:lvl1pPr marL="0" algn="l" defTabSz="1373703" rtl="0" eaLnBrk="1" latinLnBrk="0" hangingPunct="1">
      <a:defRPr sz="2704" kern="1200">
        <a:solidFill>
          <a:schemeClr val="tx1"/>
        </a:solidFill>
        <a:latin typeface="+mn-lt"/>
        <a:ea typeface="+mn-ea"/>
        <a:cs typeface="+mn-cs"/>
      </a:defRPr>
    </a:lvl1pPr>
    <a:lvl2pPr marL="686852" algn="l" defTabSz="1373703" rtl="0" eaLnBrk="1" latinLnBrk="0" hangingPunct="1">
      <a:defRPr sz="2704" kern="1200">
        <a:solidFill>
          <a:schemeClr val="tx1"/>
        </a:solidFill>
        <a:latin typeface="+mn-lt"/>
        <a:ea typeface="+mn-ea"/>
        <a:cs typeface="+mn-cs"/>
      </a:defRPr>
    </a:lvl2pPr>
    <a:lvl3pPr marL="1373703" algn="l" defTabSz="1373703" rtl="0" eaLnBrk="1" latinLnBrk="0" hangingPunct="1">
      <a:defRPr sz="2704" kern="1200">
        <a:solidFill>
          <a:schemeClr val="tx1"/>
        </a:solidFill>
        <a:latin typeface="+mn-lt"/>
        <a:ea typeface="+mn-ea"/>
        <a:cs typeface="+mn-cs"/>
      </a:defRPr>
    </a:lvl3pPr>
    <a:lvl4pPr marL="2060555" algn="l" defTabSz="1373703" rtl="0" eaLnBrk="1" latinLnBrk="0" hangingPunct="1">
      <a:defRPr sz="2704" kern="1200">
        <a:solidFill>
          <a:schemeClr val="tx1"/>
        </a:solidFill>
        <a:latin typeface="+mn-lt"/>
        <a:ea typeface="+mn-ea"/>
        <a:cs typeface="+mn-cs"/>
      </a:defRPr>
    </a:lvl4pPr>
    <a:lvl5pPr marL="2747406" algn="l" defTabSz="1373703" rtl="0" eaLnBrk="1" latinLnBrk="0" hangingPunct="1">
      <a:defRPr sz="2704" kern="1200">
        <a:solidFill>
          <a:schemeClr val="tx1"/>
        </a:solidFill>
        <a:latin typeface="+mn-lt"/>
        <a:ea typeface="+mn-ea"/>
        <a:cs typeface="+mn-cs"/>
      </a:defRPr>
    </a:lvl5pPr>
    <a:lvl6pPr marL="3434258" algn="l" defTabSz="1373703" rtl="0" eaLnBrk="1" latinLnBrk="0" hangingPunct="1">
      <a:defRPr sz="2704" kern="1200">
        <a:solidFill>
          <a:schemeClr val="tx1"/>
        </a:solidFill>
        <a:latin typeface="+mn-lt"/>
        <a:ea typeface="+mn-ea"/>
        <a:cs typeface="+mn-cs"/>
      </a:defRPr>
    </a:lvl6pPr>
    <a:lvl7pPr marL="4121109" algn="l" defTabSz="1373703" rtl="0" eaLnBrk="1" latinLnBrk="0" hangingPunct="1">
      <a:defRPr sz="2704" kern="1200">
        <a:solidFill>
          <a:schemeClr val="tx1"/>
        </a:solidFill>
        <a:latin typeface="+mn-lt"/>
        <a:ea typeface="+mn-ea"/>
        <a:cs typeface="+mn-cs"/>
      </a:defRPr>
    </a:lvl7pPr>
    <a:lvl8pPr marL="4807961" algn="l" defTabSz="1373703" rtl="0" eaLnBrk="1" latinLnBrk="0" hangingPunct="1">
      <a:defRPr sz="2704" kern="1200">
        <a:solidFill>
          <a:schemeClr val="tx1"/>
        </a:solidFill>
        <a:latin typeface="+mn-lt"/>
        <a:ea typeface="+mn-ea"/>
        <a:cs typeface="+mn-cs"/>
      </a:defRPr>
    </a:lvl8pPr>
    <a:lvl9pPr marL="5494812" algn="l" defTabSz="1373703" rtl="0" eaLnBrk="1" latinLnBrk="0" hangingPunct="1">
      <a:defRPr sz="27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12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5514" y="1944130"/>
            <a:ext cx="14229160" cy="4135743"/>
          </a:xfrm>
        </p:spPr>
        <p:txBody>
          <a:bodyPr anchor="b"/>
          <a:lstStyle>
            <a:lvl1pPr algn="ctr">
              <a:defRPr sz="10393"/>
            </a:lvl1pPr>
          </a:lstStyle>
          <a:p>
            <a:r>
              <a:rPr lang="en-US" smtClean="0"/>
              <a:t>Click to edit Master title style</a:t>
            </a:r>
            <a:endParaRPr lang="en-US" dirty="0"/>
          </a:p>
        </p:txBody>
      </p:sp>
      <p:sp>
        <p:nvSpPr>
          <p:cNvPr id="3" name="Subtitle 2"/>
          <p:cNvSpPr>
            <a:spLocks noGrp="1"/>
          </p:cNvSpPr>
          <p:nvPr>
            <p:ph type="subTitle" idx="1"/>
          </p:nvPr>
        </p:nvSpPr>
        <p:spPr>
          <a:xfrm>
            <a:off x="2092524" y="6239364"/>
            <a:ext cx="12555141" cy="2868071"/>
          </a:xfrm>
        </p:spPr>
        <p:txBody>
          <a:bodyPr/>
          <a:lstStyle>
            <a:lvl1pPr marL="0" indent="0" algn="ctr">
              <a:buNone/>
              <a:defRPr sz="4157"/>
            </a:lvl1pPr>
            <a:lvl2pPr marL="791962" indent="0" algn="ctr">
              <a:buNone/>
              <a:defRPr sz="3464"/>
            </a:lvl2pPr>
            <a:lvl3pPr marL="1583924" indent="0" algn="ctr">
              <a:buNone/>
              <a:defRPr sz="3118"/>
            </a:lvl3pPr>
            <a:lvl4pPr marL="2375886" indent="0" algn="ctr">
              <a:buNone/>
              <a:defRPr sz="2772"/>
            </a:lvl4pPr>
            <a:lvl5pPr marL="3167847" indent="0" algn="ctr">
              <a:buNone/>
              <a:defRPr sz="2772"/>
            </a:lvl5pPr>
            <a:lvl6pPr marL="3959809" indent="0" algn="ctr">
              <a:buNone/>
              <a:defRPr sz="2772"/>
            </a:lvl6pPr>
            <a:lvl7pPr marL="4751771" indent="0" algn="ctr">
              <a:buNone/>
              <a:defRPr sz="2772"/>
            </a:lvl7pPr>
            <a:lvl8pPr marL="5543733" indent="0" algn="ctr">
              <a:buNone/>
              <a:defRPr sz="2772"/>
            </a:lvl8pPr>
            <a:lvl9pPr marL="6335695" indent="0" algn="ctr">
              <a:buNone/>
              <a:defRPr sz="277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242833-D1C0-4A64-904B-18252389FE09}" type="datetimeFigureOut">
              <a:rPr lang="en-SG" smtClean="0"/>
              <a:t>24/4/2019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D45E385E-20CE-41C6-9CC5-0B216CFECCAB}" type="slidenum">
              <a:rPr lang="en-SG" smtClean="0"/>
              <a:t>‹#›</a:t>
            </a:fld>
            <a:endParaRPr lang="en-SG" dirty="0"/>
          </a:p>
        </p:txBody>
      </p:sp>
    </p:spTree>
    <p:extLst>
      <p:ext uri="{BB962C8B-B14F-4D97-AF65-F5344CB8AC3E}">
        <p14:creationId xmlns:p14="http://schemas.microsoft.com/office/powerpoint/2010/main" val="204108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242833-D1C0-4A64-904B-18252389FE09}" type="datetimeFigureOut">
              <a:rPr lang="en-SG" smtClean="0"/>
              <a:t>24/4/2019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D45E385E-20CE-41C6-9CC5-0B216CFECCAB}" type="slidenum">
              <a:rPr lang="en-SG" smtClean="0"/>
              <a:t>‹#›</a:t>
            </a:fld>
            <a:endParaRPr lang="en-SG" dirty="0"/>
          </a:p>
        </p:txBody>
      </p:sp>
    </p:spTree>
    <p:extLst>
      <p:ext uri="{BB962C8B-B14F-4D97-AF65-F5344CB8AC3E}">
        <p14:creationId xmlns:p14="http://schemas.microsoft.com/office/powerpoint/2010/main" val="219972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79698" y="632461"/>
            <a:ext cx="3609603" cy="1006712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0889" y="632461"/>
            <a:ext cx="10619557" cy="100671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242833-D1C0-4A64-904B-18252389FE09}" type="datetimeFigureOut">
              <a:rPr lang="en-SG" smtClean="0"/>
              <a:t>24/4/2019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D45E385E-20CE-41C6-9CC5-0B216CFECCAB}" type="slidenum">
              <a:rPr lang="en-SG" smtClean="0"/>
              <a:t>‹#›</a:t>
            </a:fld>
            <a:endParaRPr lang="en-SG" dirty="0"/>
          </a:p>
        </p:txBody>
      </p:sp>
    </p:spTree>
    <p:extLst>
      <p:ext uri="{BB962C8B-B14F-4D97-AF65-F5344CB8AC3E}">
        <p14:creationId xmlns:p14="http://schemas.microsoft.com/office/powerpoint/2010/main" val="1661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242833-D1C0-4A64-904B-18252389FE09}" type="datetimeFigureOut">
              <a:rPr lang="en-SG" smtClean="0"/>
              <a:t>24/4/2019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D45E385E-20CE-41C6-9CC5-0B216CFECCAB}" type="slidenum">
              <a:rPr lang="en-SG" smtClean="0"/>
              <a:t>‹#›</a:t>
            </a:fld>
            <a:endParaRPr lang="en-SG" dirty="0"/>
          </a:p>
        </p:txBody>
      </p:sp>
    </p:spTree>
    <p:extLst>
      <p:ext uri="{BB962C8B-B14F-4D97-AF65-F5344CB8AC3E}">
        <p14:creationId xmlns:p14="http://schemas.microsoft.com/office/powerpoint/2010/main" val="372464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170" y="2961570"/>
            <a:ext cx="14438412" cy="4941443"/>
          </a:xfrm>
        </p:spPr>
        <p:txBody>
          <a:bodyPr anchor="b"/>
          <a:lstStyle>
            <a:lvl1pPr>
              <a:defRPr sz="10393"/>
            </a:lvl1pPr>
          </a:lstStyle>
          <a:p>
            <a:r>
              <a:rPr lang="en-US" smtClean="0"/>
              <a:t>Click to edit Master title style</a:t>
            </a:r>
            <a:endParaRPr lang="en-US" dirty="0"/>
          </a:p>
        </p:txBody>
      </p:sp>
      <p:sp>
        <p:nvSpPr>
          <p:cNvPr id="3" name="Text Placeholder 2"/>
          <p:cNvSpPr>
            <a:spLocks noGrp="1"/>
          </p:cNvSpPr>
          <p:nvPr>
            <p:ph type="body" idx="1"/>
          </p:nvPr>
        </p:nvSpPr>
        <p:spPr>
          <a:xfrm>
            <a:off x="1142170" y="7949760"/>
            <a:ext cx="14438412" cy="2598588"/>
          </a:xfrm>
        </p:spPr>
        <p:txBody>
          <a:bodyPr/>
          <a:lstStyle>
            <a:lvl1pPr marL="0" indent="0">
              <a:buNone/>
              <a:defRPr sz="4157">
                <a:solidFill>
                  <a:schemeClr val="tx1"/>
                </a:solidFill>
              </a:defRPr>
            </a:lvl1pPr>
            <a:lvl2pPr marL="791962" indent="0">
              <a:buNone/>
              <a:defRPr sz="3464">
                <a:solidFill>
                  <a:schemeClr val="tx1">
                    <a:tint val="75000"/>
                  </a:schemeClr>
                </a:solidFill>
              </a:defRPr>
            </a:lvl2pPr>
            <a:lvl3pPr marL="1583924" indent="0">
              <a:buNone/>
              <a:defRPr sz="3118">
                <a:solidFill>
                  <a:schemeClr val="tx1">
                    <a:tint val="75000"/>
                  </a:schemeClr>
                </a:solidFill>
              </a:defRPr>
            </a:lvl3pPr>
            <a:lvl4pPr marL="2375886" indent="0">
              <a:buNone/>
              <a:defRPr sz="2772">
                <a:solidFill>
                  <a:schemeClr val="tx1">
                    <a:tint val="75000"/>
                  </a:schemeClr>
                </a:solidFill>
              </a:defRPr>
            </a:lvl4pPr>
            <a:lvl5pPr marL="3167847" indent="0">
              <a:buNone/>
              <a:defRPr sz="2772">
                <a:solidFill>
                  <a:schemeClr val="tx1">
                    <a:tint val="75000"/>
                  </a:schemeClr>
                </a:solidFill>
              </a:defRPr>
            </a:lvl5pPr>
            <a:lvl6pPr marL="3959809" indent="0">
              <a:buNone/>
              <a:defRPr sz="2772">
                <a:solidFill>
                  <a:schemeClr val="tx1">
                    <a:tint val="75000"/>
                  </a:schemeClr>
                </a:solidFill>
              </a:defRPr>
            </a:lvl6pPr>
            <a:lvl7pPr marL="4751771" indent="0">
              <a:buNone/>
              <a:defRPr sz="2772">
                <a:solidFill>
                  <a:schemeClr val="tx1">
                    <a:tint val="75000"/>
                  </a:schemeClr>
                </a:solidFill>
              </a:defRPr>
            </a:lvl7pPr>
            <a:lvl8pPr marL="5543733" indent="0">
              <a:buNone/>
              <a:defRPr sz="2772">
                <a:solidFill>
                  <a:schemeClr val="tx1">
                    <a:tint val="75000"/>
                  </a:schemeClr>
                </a:solidFill>
              </a:defRPr>
            </a:lvl8pPr>
            <a:lvl9pPr marL="6335695" indent="0">
              <a:buNone/>
              <a:defRPr sz="277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242833-D1C0-4A64-904B-18252389FE09}" type="datetimeFigureOut">
              <a:rPr lang="en-SG" smtClean="0"/>
              <a:t>24/4/2019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D45E385E-20CE-41C6-9CC5-0B216CFECCAB}" type="slidenum">
              <a:rPr lang="en-SG" smtClean="0"/>
              <a:t>‹#›</a:t>
            </a:fld>
            <a:endParaRPr lang="en-SG" dirty="0"/>
          </a:p>
        </p:txBody>
      </p:sp>
    </p:spTree>
    <p:extLst>
      <p:ext uri="{BB962C8B-B14F-4D97-AF65-F5344CB8AC3E}">
        <p14:creationId xmlns:p14="http://schemas.microsoft.com/office/powerpoint/2010/main" val="344982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0888" y="3162304"/>
            <a:ext cx="7114580" cy="75372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474720" y="3162304"/>
            <a:ext cx="7114580" cy="75372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242833-D1C0-4A64-904B-18252389FE09}" type="datetimeFigureOut">
              <a:rPr lang="en-SG" smtClean="0"/>
              <a:t>24/4/2019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D45E385E-20CE-41C6-9CC5-0B216CFECCAB}" type="slidenum">
              <a:rPr lang="en-SG" smtClean="0"/>
              <a:t>‹#›</a:t>
            </a:fld>
            <a:endParaRPr lang="en-SG" dirty="0"/>
          </a:p>
        </p:txBody>
      </p:sp>
    </p:spTree>
    <p:extLst>
      <p:ext uri="{BB962C8B-B14F-4D97-AF65-F5344CB8AC3E}">
        <p14:creationId xmlns:p14="http://schemas.microsoft.com/office/powerpoint/2010/main" val="428241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3068" y="632464"/>
            <a:ext cx="14438412" cy="229610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53070" y="2912070"/>
            <a:ext cx="7081883" cy="1427161"/>
          </a:xfrm>
        </p:spPr>
        <p:txBody>
          <a:bodyPr anchor="b"/>
          <a:lstStyle>
            <a:lvl1pPr marL="0" indent="0">
              <a:buNone/>
              <a:defRPr sz="4157" b="1"/>
            </a:lvl1pPr>
            <a:lvl2pPr marL="791962" indent="0">
              <a:buNone/>
              <a:defRPr sz="3464" b="1"/>
            </a:lvl2pPr>
            <a:lvl3pPr marL="1583924" indent="0">
              <a:buNone/>
              <a:defRPr sz="3118" b="1"/>
            </a:lvl3pPr>
            <a:lvl4pPr marL="2375886" indent="0">
              <a:buNone/>
              <a:defRPr sz="2772" b="1"/>
            </a:lvl4pPr>
            <a:lvl5pPr marL="3167847" indent="0">
              <a:buNone/>
              <a:defRPr sz="2772" b="1"/>
            </a:lvl5pPr>
            <a:lvl6pPr marL="3959809" indent="0">
              <a:buNone/>
              <a:defRPr sz="2772" b="1"/>
            </a:lvl6pPr>
            <a:lvl7pPr marL="4751771" indent="0">
              <a:buNone/>
              <a:defRPr sz="2772" b="1"/>
            </a:lvl7pPr>
            <a:lvl8pPr marL="5543733" indent="0">
              <a:buNone/>
              <a:defRPr sz="2772" b="1"/>
            </a:lvl8pPr>
            <a:lvl9pPr marL="6335695" indent="0">
              <a:buNone/>
              <a:defRPr sz="2772" b="1"/>
            </a:lvl9pPr>
          </a:lstStyle>
          <a:p>
            <a:pPr lvl="0"/>
            <a:r>
              <a:rPr lang="en-US" smtClean="0"/>
              <a:t>Click to edit Master text styles</a:t>
            </a:r>
          </a:p>
        </p:txBody>
      </p:sp>
      <p:sp>
        <p:nvSpPr>
          <p:cNvPr id="4" name="Content Placeholder 3"/>
          <p:cNvSpPr>
            <a:spLocks noGrp="1"/>
          </p:cNvSpPr>
          <p:nvPr>
            <p:ph sz="half" idx="2"/>
          </p:nvPr>
        </p:nvSpPr>
        <p:spPr>
          <a:xfrm>
            <a:off x="1153070" y="4339231"/>
            <a:ext cx="7081883" cy="63823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474721" y="2912070"/>
            <a:ext cx="7116760" cy="1427161"/>
          </a:xfrm>
        </p:spPr>
        <p:txBody>
          <a:bodyPr anchor="b"/>
          <a:lstStyle>
            <a:lvl1pPr marL="0" indent="0">
              <a:buNone/>
              <a:defRPr sz="4157" b="1"/>
            </a:lvl1pPr>
            <a:lvl2pPr marL="791962" indent="0">
              <a:buNone/>
              <a:defRPr sz="3464" b="1"/>
            </a:lvl2pPr>
            <a:lvl3pPr marL="1583924" indent="0">
              <a:buNone/>
              <a:defRPr sz="3118" b="1"/>
            </a:lvl3pPr>
            <a:lvl4pPr marL="2375886" indent="0">
              <a:buNone/>
              <a:defRPr sz="2772" b="1"/>
            </a:lvl4pPr>
            <a:lvl5pPr marL="3167847" indent="0">
              <a:buNone/>
              <a:defRPr sz="2772" b="1"/>
            </a:lvl5pPr>
            <a:lvl6pPr marL="3959809" indent="0">
              <a:buNone/>
              <a:defRPr sz="2772" b="1"/>
            </a:lvl6pPr>
            <a:lvl7pPr marL="4751771" indent="0">
              <a:buNone/>
              <a:defRPr sz="2772" b="1"/>
            </a:lvl7pPr>
            <a:lvl8pPr marL="5543733" indent="0">
              <a:buNone/>
              <a:defRPr sz="2772" b="1"/>
            </a:lvl8pPr>
            <a:lvl9pPr marL="6335695" indent="0">
              <a:buNone/>
              <a:defRPr sz="2772" b="1"/>
            </a:lvl9pPr>
          </a:lstStyle>
          <a:p>
            <a:pPr lvl="0"/>
            <a:r>
              <a:rPr lang="en-US" smtClean="0"/>
              <a:t>Click to edit Master text styles</a:t>
            </a:r>
          </a:p>
        </p:txBody>
      </p:sp>
      <p:sp>
        <p:nvSpPr>
          <p:cNvPr id="6" name="Content Placeholder 5"/>
          <p:cNvSpPr>
            <a:spLocks noGrp="1"/>
          </p:cNvSpPr>
          <p:nvPr>
            <p:ph sz="quarter" idx="4"/>
          </p:nvPr>
        </p:nvSpPr>
        <p:spPr>
          <a:xfrm>
            <a:off x="8474721" y="4339231"/>
            <a:ext cx="7116760" cy="63823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242833-D1C0-4A64-904B-18252389FE09}" type="datetimeFigureOut">
              <a:rPr lang="en-SG" smtClean="0"/>
              <a:t>24/4/2019</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D45E385E-20CE-41C6-9CC5-0B216CFECCAB}" type="slidenum">
              <a:rPr lang="en-SG" smtClean="0"/>
              <a:t>‹#›</a:t>
            </a:fld>
            <a:endParaRPr lang="en-SG" dirty="0"/>
          </a:p>
        </p:txBody>
      </p:sp>
    </p:spTree>
    <p:extLst>
      <p:ext uri="{BB962C8B-B14F-4D97-AF65-F5344CB8AC3E}">
        <p14:creationId xmlns:p14="http://schemas.microsoft.com/office/powerpoint/2010/main" val="3770996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242833-D1C0-4A64-904B-18252389FE09}" type="datetimeFigureOut">
              <a:rPr lang="en-SG" smtClean="0"/>
              <a:t>24/4/2019</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D45E385E-20CE-41C6-9CC5-0B216CFECCAB}" type="slidenum">
              <a:rPr lang="en-SG" smtClean="0"/>
              <a:t>‹#›</a:t>
            </a:fld>
            <a:endParaRPr lang="en-SG" dirty="0"/>
          </a:p>
        </p:txBody>
      </p:sp>
    </p:spTree>
    <p:extLst>
      <p:ext uri="{BB962C8B-B14F-4D97-AF65-F5344CB8AC3E}">
        <p14:creationId xmlns:p14="http://schemas.microsoft.com/office/powerpoint/2010/main" val="2701298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42833-D1C0-4A64-904B-18252389FE09}" type="datetimeFigureOut">
              <a:rPr lang="en-SG" smtClean="0"/>
              <a:t>24/4/2019</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D45E385E-20CE-41C6-9CC5-0B216CFECCAB}" type="slidenum">
              <a:rPr lang="en-SG" smtClean="0"/>
              <a:t>‹#›</a:t>
            </a:fld>
            <a:endParaRPr lang="en-SG" dirty="0"/>
          </a:p>
        </p:txBody>
      </p:sp>
    </p:spTree>
    <p:extLst>
      <p:ext uri="{BB962C8B-B14F-4D97-AF65-F5344CB8AC3E}">
        <p14:creationId xmlns:p14="http://schemas.microsoft.com/office/powerpoint/2010/main" val="17122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068" y="791951"/>
            <a:ext cx="5399146" cy="2771828"/>
          </a:xfrm>
        </p:spPr>
        <p:txBody>
          <a:bodyPr anchor="b"/>
          <a:lstStyle>
            <a:lvl1pPr>
              <a:defRPr sz="5543"/>
            </a:lvl1pPr>
          </a:lstStyle>
          <a:p>
            <a:r>
              <a:rPr lang="en-US" smtClean="0"/>
              <a:t>Click to edit Master title style</a:t>
            </a:r>
            <a:endParaRPr lang="en-US" dirty="0"/>
          </a:p>
        </p:txBody>
      </p:sp>
      <p:sp>
        <p:nvSpPr>
          <p:cNvPr id="3" name="Content Placeholder 2"/>
          <p:cNvSpPr>
            <a:spLocks noGrp="1"/>
          </p:cNvSpPr>
          <p:nvPr>
            <p:ph idx="1"/>
          </p:nvPr>
        </p:nvSpPr>
        <p:spPr>
          <a:xfrm>
            <a:off x="7116760" y="1710397"/>
            <a:ext cx="8474720" cy="8441976"/>
          </a:xfrm>
        </p:spPr>
        <p:txBody>
          <a:bodyPr/>
          <a:lstStyle>
            <a:lvl1pPr>
              <a:defRPr sz="5543"/>
            </a:lvl1pPr>
            <a:lvl2pPr>
              <a:defRPr sz="4850"/>
            </a:lvl2pPr>
            <a:lvl3pPr>
              <a:defRPr sz="4157"/>
            </a:lvl3pPr>
            <a:lvl4pPr>
              <a:defRPr sz="3464"/>
            </a:lvl4pPr>
            <a:lvl5pPr>
              <a:defRPr sz="3464"/>
            </a:lvl5pPr>
            <a:lvl6pPr>
              <a:defRPr sz="3464"/>
            </a:lvl6pPr>
            <a:lvl7pPr>
              <a:defRPr sz="3464"/>
            </a:lvl7pPr>
            <a:lvl8pPr>
              <a:defRPr sz="3464"/>
            </a:lvl8pPr>
            <a:lvl9pPr>
              <a:defRPr sz="34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3068" y="3563779"/>
            <a:ext cx="5399146" cy="6602341"/>
          </a:xfrm>
        </p:spPr>
        <p:txBody>
          <a:bodyPr/>
          <a:lstStyle>
            <a:lvl1pPr marL="0" indent="0">
              <a:buNone/>
              <a:defRPr sz="2772"/>
            </a:lvl1pPr>
            <a:lvl2pPr marL="791962" indent="0">
              <a:buNone/>
              <a:defRPr sz="2425"/>
            </a:lvl2pPr>
            <a:lvl3pPr marL="1583924" indent="0">
              <a:buNone/>
              <a:defRPr sz="2079"/>
            </a:lvl3pPr>
            <a:lvl4pPr marL="2375886" indent="0">
              <a:buNone/>
              <a:defRPr sz="1732"/>
            </a:lvl4pPr>
            <a:lvl5pPr marL="3167847" indent="0">
              <a:buNone/>
              <a:defRPr sz="1732"/>
            </a:lvl5pPr>
            <a:lvl6pPr marL="3959809" indent="0">
              <a:buNone/>
              <a:defRPr sz="1732"/>
            </a:lvl6pPr>
            <a:lvl7pPr marL="4751771" indent="0">
              <a:buNone/>
              <a:defRPr sz="1732"/>
            </a:lvl7pPr>
            <a:lvl8pPr marL="5543733" indent="0">
              <a:buNone/>
              <a:defRPr sz="1732"/>
            </a:lvl8pPr>
            <a:lvl9pPr marL="6335695" indent="0">
              <a:buNone/>
              <a:defRPr sz="173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242833-D1C0-4A64-904B-18252389FE09}" type="datetimeFigureOut">
              <a:rPr lang="en-SG" smtClean="0"/>
              <a:t>24/4/2019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D45E385E-20CE-41C6-9CC5-0B216CFECCAB}" type="slidenum">
              <a:rPr lang="en-SG" smtClean="0"/>
              <a:t>‹#›</a:t>
            </a:fld>
            <a:endParaRPr lang="en-SG" dirty="0"/>
          </a:p>
        </p:txBody>
      </p:sp>
    </p:spTree>
    <p:extLst>
      <p:ext uri="{BB962C8B-B14F-4D97-AF65-F5344CB8AC3E}">
        <p14:creationId xmlns:p14="http://schemas.microsoft.com/office/powerpoint/2010/main" val="358065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068" y="791951"/>
            <a:ext cx="5399146" cy="2771828"/>
          </a:xfrm>
        </p:spPr>
        <p:txBody>
          <a:bodyPr anchor="b"/>
          <a:lstStyle>
            <a:lvl1pPr>
              <a:defRPr sz="554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116760" y="1710397"/>
            <a:ext cx="8474720" cy="8441976"/>
          </a:xfrm>
        </p:spPr>
        <p:txBody>
          <a:bodyPr anchor="t"/>
          <a:lstStyle>
            <a:lvl1pPr marL="0" indent="0">
              <a:buNone/>
              <a:defRPr sz="5543"/>
            </a:lvl1pPr>
            <a:lvl2pPr marL="791962" indent="0">
              <a:buNone/>
              <a:defRPr sz="4850"/>
            </a:lvl2pPr>
            <a:lvl3pPr marL="1583924" indent="0">
              <a:buNone/>
              <a:defRPr sz="4157"/>
            </a:lvl3pPr>
            <a:lvl4pPr marL="2375886" indent="0">
              <a:buNone/>
              <a:defRPr sz="3464"/>
            </a:lvl4pPr>
            <a:lvl5pPr marL="3167847" indent="0">
              <a:buNone/>
              <a:defRPr sz="3464"/>
            </a:lvl5pPr>
            <a:lvl6pPr marL="3959809" indent="0">
              <a:buNone/>
              <a:defRPr sz="3464"/>
            </a:lvl6pPr>
            <a:lvl7pPr marL="4751771" indent="0">
              <a:buNone/>
              <a:defRPr sz="3464"/>
            </a:lvl7pPr>
            <a:lvl8pPr marL="5543733" indent="0">
              <a:buNone/>
              <a:defRPr sz="3464"/>
            </a:lvl8pPr>
            <a:lvl9pPr marL="6335695" indent="0">
              <a:buNone/>
              <a:defRPr sz="3464"/>
            </a:lvl9pPr>
          </a:lstStyle>
          <a:p>
            <a:r>
              <a:rPr lang="en-US" dirty="0" smtClean="0"/>
              <a:t>Click icon to add picture</a:t>
            </a:r>
            <a:endParaRPr lang="en-US" dirty="0"/>
          </a:p>
        </p:txBody>
      </p:sp>
      <p:sp>
        <p:nvSpPr>
          <p:cNvPr id="4" name="Text Placeholder 3"/>
          <p:cNvSpPr>
            <a:spLocks noGrp="1"/>
          </p:cNvSpPr>
          <p:nvPr>
            <p:ph type="body" sz="half" idx="2"/>
          </p:nvPr>
        </p:nvSpPr>
        <p:spPr>
          <a:xfrm>
            <a:off x="1153068" y="3563779"/>
            <a:ext cx="5399146" cy="6602341"/>
          </a:xfrm>
        </p:spPr>
        <p:txBody>
          <a:bodyPr/>
          <a:lstStyle>
            <a:lvl1pPr marL="0" indent="0">
              <a:buNone/>
              <a:defRPr sz="2772"/>
            </a:lvl1pPr>
            <a:lvl2pPr marL="791962" indent="0">
              <a:buNone/>
              <a:defRPr sz="2425"/>
            </a:lvl2pPr>
            <a:lvl3pPr marL="1583924" indent="0">
              <a:buNone/>
              <a:defRPr sz="2079"/>
            </a:lvl3pPr>
            <a:lvl4pPr marL="2375886" indent="0">
              <a:buNone/>
              <a:defRPr sz="1732"/>
            </a:lvl4pPr>
            <a:lvl5pPr marL="3167847" indent="0">
              <a:buNone/>
              <a:defRPr sz="1732"/>
            </a:lvl5pPr>
            <a:lvl6pPr marL="3959809" indent="0">
              <a:buNone/>
              <a:defRPr sz="1732"/>
            </a:lvl6pPr>
            <a:lvl7pPr marL="4751771" indent="0">
              <a:buNone/>
              <a:defRPr sz="1732"/>
            </a:lvl7pPr>
            <a:lvl8pPr marL="5543733" indent="0">
              <a:buNone/>
              <a:defRPr sz="1732"/>
            </a:lvl8pPr>
            <a:lvl9pPr marL="6335695" indent="0">
              <a:buNone/>
              <a:defRPr sz="173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242833-D1C0-4A64-904B-18252389FE09}" type="datetimeFigureOut">
              <a:rPr lang="en-SG" smtClean="0"/>
              <a:t>24/4/2019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D45E385E-20CE-41C6-9CC5-0B216CFECCAB}" type="slidenum">
              <a:rPr lang="en-SG" smtClean="0"/>
              <a:t>‹#›</a:t>
            </a:fld>
            <a:endParaRPr lang="en-SG" dirty="0"/>
          </a:p>
        </p:txBody>
      </p:sp>
    </p:spTree>
    <p:extLst>
      <p:ext uri="{BB962C8B-B14F-4D97-AF65-F5344CB8AC3E}">
        <p14:creationId xmlns:p14="http://schemas.microsoft.com/office/powerpoint/2010/main" val="294214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50888" y="632464"/>
            <a:ext cx="14438412" cy="229610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0888" y="3162304"/>
            <a:ext cx="14438412" cy="753728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50888" y="11010319"/>
            <a:ext cx="3766542" cy="632461"/>
          </a:xfrm>
          <a:prstGeom prst="rect">
            <a:avLst/>
          </a:prstGeom>
        </p:spPr>
        <p:txBody>
          <a:bodyPr vert="horz" lIns="91440" tIns="45720" rIns="91440" bIns="45720" rtlCol="0" anchor="ctr"/>
          <a:lstStyle>
            <a:lvl1pPr algn="l">
              <a:defRPr sz="2079">
                <a:solidFill>
                  <a:schemeClr val="tx1">
                    <a:tint val="75000"/>
                  </a:schemeClr>
                </a:solidFill>
              </a:defRPr>
            </a:lvl1pPr>
          </a:lstStyle>
          <a:p>
            <a:fld id="{9A242833-D1C0-4A64-904B-18252389FE09}" type="datetimeFigureOut">
              <a:rPr lang="en-SG" smtClean="0"/>
              <a:t>24/4/2019</a:t>
            </a:fld>
            <a:endParaRPr lang="en-SG" dirty="0"/>
          </a:p>
        </p:txBody>
      </p:sp>
      <p:sp>
        <p:nvSpPr>
          <p:cNvPr id="5" name="Footer Placeholder 4"/>
          <p:cNvSpPr>
            <a:spLocks noGrp="1"/>
          </p:cNvSpPr>
          <p:nvPr>
            <p:ph type="ftr" sz="quarter" idx="3"/>
          </p:nvPr>
        </p:nvSpPr>
        <p:spPr>
          <a:xfrm>
            <a:off x="5545188" y="11010319"/>
            <a:ext cx="5649813" cy="632461"/>
          </a:xfrm>
          <a:prstGeom prst="rect">
            <a:avLst/>
          </a:prstGeom>
        </p:spPr>
        <p:txBody>
          <a:bodyPr vert="horz" lIns="91440" tIns="45720" rIns="91440" bIns="45720" rtlCol="0" anchor="ctr"/>
          <a:lstStyle>
            <a:lvl1pPr algn="ctr">
              <a:defRPr sz="2079">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11822758" y="11010319"/>
            <a:ext cx="3766542" cy="632461"/>
          </a:xfrm>
          <a:prstGeom prst="rect">
            <a:avLst/>
          </a:prstGeom>
        </p:spPr>
        <p:txBody>
          <a:bodyPr vert="horz" lIns="91440" tIns="45720" rIns="91440" bIns="45720" rtlCol="0" anchor="ctr"/>
          <a:lstStyle>
            <a:lvl1pPr algn="r">
              <a:defRPr sz="2079">
                <a:solidFill>
                  <a:schemeClr val="tx1">
                    <a:tint val="75000"/>
                  </a:schemeClr>
                </a:solidFill>
              </a:defRPr>
            </a:lvl1pPr>
          </a:lstStyle>
          <a:p>
            <a:fld id="{D45E385E-20CE-41C6-9CC5-0B216CFECCAB}" type="slidenum">
              <a:rPr lang="en-SG" smtClean="0"/>
              <a:t>‹#›</a:t>
            </a:fld>
            <a:endParaRPr lang="en-SG" dirty="0"/>
          </a:p>
        </p:txBody>
      </p:sp>
    </p:spTree>
    <p:extLst>
      <p:ext uri="{BB962C8B-B14F-4D97-AF65-F5344CB8AC3E}">
        <p14:creationId xmlns:p14="http://schemas.microsoft.com/office/powerpoint/2010/main" val="1222377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83924" rtl="0" eaLnBrk="1" latinLnBrk="0" hangingPunct="1">
        <a:lnSpc>
          <a:spcPct val="90000"/>
        </a:lnSpc>
        <a:spcBef>
          <a:spcPct val="0"/>
        </a:spcBef>
        <a:buNone/>
        <a:defRPr sz="7622" kern="1200">
          <a:solidFill>
            <a:schemeClr val="tx1"/>
          </a:solidFill>
          <a:latin typeface="+mj-lt"/>
          <a:ea typeface="+mj-ea"/>
          <a:cs typeface="+mj-cs"/>
        </a:defRPr>
      </a:lvl1pPr>
    </p:titleStyle>
    <p:bodyStyle>
      <a:lvl1pPr marL="395981" indent="-395981" algn="l" defTabSz="1583924" rtl="0" eaLnBrk="1" latinLnBrk="0" hangingPunct="1">
        <a:lnSpc>
          <a:spcPct val="90000"/>
        </a:lnSpc>
        <a:spcBef>
          <a:spcPts val="1732"/>
        </a:spcBef>
        <a:buFont typeface="Arial" panose="020B0604020202020204" pitchFamily="34" charset="0"/>
        <a:buChar char="•"/>
        <a:defRPr sz="4850" kern="1200">
          <a:solidFill>
            <a:schemeClr val="tx1"/>
          </a:solidFill>
          <a:latin typeface="+mn-lt"/>
          <a:ea typeface="+mn-ea"/>
          <a:cs typeface="+mn-cs"/>
        </a:defRPr>
      </a:lvl1pPr>
      <a:lvl2pPr marL="1187943" indent="-395981" algn="l" defTabSz="1583924" rtl="0" eaLnBrk="1" latinLnBrk="0" hangingPunct="1">
        <a:lnSpc>
          <a:spcPct val="90000"/>
        </a:lnSpc>
        <a:spcBef>
          <a:spcPts val="866"/>
        </a:spcBef>
        <a:buFont typeface="Arial" panose="020B0604020202020204" pitchFamily="34" charset="0"/>
        <a:buChar char="•"/>
        <a:defRPr sz="4157" kern="1200">
          <a:solidFill>
            <a:schemeClr val="tx1"/>
          </a:solidFill>
          <a:latin typeface="+mn-lt"/>
          <a:ea typeface="+mn-ea"/>
          <a:cs typeface="+mn-cs"/>
        </a:defRPr>
      </a:lvl2pPr>
      <a:lvl3pPr marL="1979905" indent="-395981" algn="l" defTabSz="1583924" rtl="0" eaLnBrk="1" latinLnBrk="0" hangingPunct="1">
        <a:lnSpc>
          <a:spcPct val="90000"/>
        </a:lnSpc>
        <a:spcBef>
          <a:spcPts val="866"/>
        </a:spcBef>
        <a:buFont typeface="Arial" panose="020B0604020202020204" pitchFamily="34" charset="0"/>
        <a:buChar char="•"/>
        <a:defRPr sz="3464" kern="1200">
          <a:solidFill>
            <a:schemeClr val="tx1"/>
          </a:solidFill>
          <a:latin typeface="+mn-lt"/>
          <a:ea typeface="+mn-ea"/>
          <a:cs typeface="+mn-cs"/>
        </a:defRPr>
      </a:lvl3pPr>
      <a:lvl4pPr marL="2771866" indent="-395981" algn="l" defTabSz="1583924" rtl="0" eaLnBrk="1" latinLnBrk="0" hangingPunct="1">
        <a:lnSpc>
          <a:spcPct val="90000"/>
        </a:lnSpc>
        <a:spcBef>
          <a:spcPts val="866"/>
        </a:spcBef>
        <a:buFont typeface="Arial" panose="020B0604020202020204" pitchFamily="34" charset="0"/>
        <a:buChar char="•"/>
        <a:defRPr sz="3118" kern="1200">
          <a:solidFill>
            <a:schemeClr val="tx1"/>
          </a:solidFill>
          <a:latin typeface="+mn-lt"/>
          <a:ea typeface="+mn-ea"/>
          <a:cs typeface="+mn-cs"/>
        </a:defRPr>
      </a:lvl4pPr>
      <a:lvl5pPr marL="3563828" indent="-395981" algn="l" defTabSz="1583924" rtl="0" eaLnBrk="1" latinLnBrk="0" hangingPunct="1">
        <a:lnSpc>
          <a:spcPct val="90000"/>
        </a:lnSpc>
        <a:spcBef>
          <a:spcPts val="866"/>
        </a:spcBef>
        <a:buFont typeface="Arial" panose="020B0604020202020204" pitchFamily="34" charset="0"/>
        <a:buChar char="•"/>
        <a:defRPr sz="3118" kern="1200">
          <a:solidFill>
            <a:schemeClr val="tx1"/>
          </a:solidFill>
          <a:latin typeface="+mn-lt"/>
          <a:ea typeface="+mn-ea"/>
          <a:cs typeface="+mn-cs"/>
        </a:defRPr>
      </a:lvl5pPr>
      <a:lvl6pPr marL="4355790" indent="-395981" algn="l" defTabSz="1583924" rtl="0" eaLnBrk="1" latinLnBrk="0" hangingPunct="1">
        <a:lnSpc>
          <a:spcPct val="90000"/>
        </a:lnSpc>
        <a:spcBef>
          <a:spcPts val="866"/>
        </a:spcBef>
        <a:buFont typeface="Arial" panose="020B0604020202020204" pitchFamily="34" charset="0"/>
        <a:buChar char="•"/>
        <a:defRPr sz="3118" kern="1200">
          <a:solidFill>
            <a:schemeClr val="tx1"/>
          </a:solidFill>
          <a:latin typeface="+mn-lt"/>
          <a:ea typeface="+mn-ea"/>
          <a:cs typeface="+mn-cs"/>
        </a:defRPr>
      </a:lvl6pPr>
      <a:lvl7pPr marL="5147752" indent="-395981" algn="l" defTabSz="1583924" rtl="0" eaLnBrk="1" latinLnBrk="0" hangingPunct="1">
        <a:lnSpc>
          <a:spcPct val="90000"/>
        </a:lnSpc>
        <a:spcBef>
          <a:spcPts val="866"/>
        </a:spcBef>
        <a:buFont typeface="Arial" panose="020B0604020202020204" pitchFamily="34" charset="0"/>
        <a:buChar char="•"/>
        <a:defRPr sz="3118" kern="1200">
          <a:solidFill>
            <a:schemeClr val="tx1"/>
          </a:solidFill>
          <a:latin typeface="+mn-lt"/>
          <a:ea typeface="+mn-ea"/>
          <a:cs typeface="+mn-cs"/>
        </a:defRPr>
      </a:lvl7pPr>
      <a:lvl8pPr marL="5939714" indent="-395981" algn="l" defTabSz="1583924" rtl="0" eaLnBrk="1" latinLnBrk="0" hangingPunct="1">
        <a:lnSpc>
          <a:spcPct val="90000"/>
        </a:lnSpc>
        <a:spcBef>
          <a:spcPts val="866"/>
        </a:spcBef>
        <a:buFont typeface="Arial" panose="020B0604020202020204" pitchFamily="34" charset="0"/>
        <a:buChar char="•"/>
        <a:defRPr sz="3118" kern="1200">
          <a:solidFill>
            <a:schemeClr val="tx1"/>
          </a:solidFill>
          <a:latin typeface="+mn-lt"/>
          <a:ea typeface="+mn-ea"/>
          <a:cs typeface="+mn-cs"/>
        </a:defRPr>
      </a:lvl8pPr>
      <a:lvl9pPr marL="6731676" indent="-395981" algn="l" defTabSz="1583924" rtl="0" eaLnBrk="1" latinLnBrk="0" hangingPunct="1">
        <a:lnSpc>
          <a:spcPct val="90000"/>
        </a:lnSpc>
        <a:spcBef>
          <a:spcPts val="866"/>
        </a:spcBef>
        <a:buFont typeface="Arial" panose="020B0604020202020204" pitchFamily="34" charset="0"/>
        <a:buChar char="•"/>
        <a:defRPr sz="3118" kern="1200">
          <a:solidFill>
            <a:schemeClr val="tx1"/>
          </a:solidFill>
          <a:latin typeface="+mn-lt"/>
          <a:ea typeface="+mn-ea"/>
          <a:cs typeface="+mn-cs"/>
        </a:defRPr>
      </a:lvl9pPr>
    </p:bodyStyle>
    <p:otherStyle>
      <a:defPPr>
        <a:defRPr lang="en-US"/>
      </a:defPPr>
      <a:lvl1pPr marL="0" algn="l" defTabSz="1583924" rtl="0" eaLnBrk="1" latinLnBrk="0" hangingPunct="1">
        <a:defRPr sz="3118" kern="1200">
          <a:solidFill>
            <a:schemeClr val="tx1"/>
          </a:solidFill>
          <a:latin typeface="+mn-lt"/>
          <a:ea typeface="+mn-ea"/>
          <a:cs typeface="+mn-cs"/>
        </a:defRPr>
      </a:lvl1pPr>
      <a:lvl2pPr marL="791962" algn="l" defTabSz="1583924" rtl="0" eaLnBrk="1" latinLnBrk="0" hangingPunct="1">
        <a:defRPr sz="3118" kern="1200">
          <a:solidFill>
            <a:schemeClr val="tx1"/>
          </a:solidFill>
          <a:latin typeface="+mn-lt"/>
          <a:ea typeface="+mn-ea"/>
          <a:cs typeface="+mn-cs"/>
        </a:defRPr>
      </a:lvl2pPr>
      <a:lvl3pPr marL="1583924" algn="l" defTabSz="1583924" rtl="0" eaLnBrk="1" latinLnBrk="0" hangingPunct="1">
        <a:defRPr sz="3118" kern="1200">
          <a:solidFill>
            <a:schemeClr val="tx1"/>
          </a:solidFill>
          <a:latin typeface="+mn-lt"/>
          <a:ea typeface="+mn-ea"/>
          <a:cs typeface="+mn-cs"/>
        </a:defRPr>
      </a:lvl3pPr>
      <a:lvl4pPr marL="2375886" algn="l" defTabSz="1583924" rtl="0" eaLnBrk="1" latinLnBrk="0" hangingPunct="1">
        <a:defRPr sz="3118" kern="1200">
          <a:solidFill>
            <a:schemeClr val="tx1"/>
          </a:solidFill>
          <a:latin typeface="+mn-lt"/>
          <a:ea typeface="+mn-ea"/>
          <a:cs typeface="+mn-cs"/>
        </a:defRPr>
      </a:lvl4pPr>
      <a:lvl5pPr marL="3167847" algn="l" defTabSz="1583924" rtl="0" eaLnBrk="1" latinLnBrk="0" hangingPunct="1">
        <a:defRPr sz="3118" kern="1200">
          <a:solidFill>
            <a:schemeClr val="tx1"/>
          </a:solidFill>
          <a:latin typeface="+mn-lt"/>
          <a:ea typeface="+mn-ea"/>
          <a:cs typeface="+mn-cs"/>
        </a:defRPr>
      </a:lvl5pPr>
      <a:lvl6pPr marL="3959809" algn="l" defTabSz="1583924" rtl="0" eaLnBrk="1" latinLnBrk="0" hangingPunct="1">
        <a:defRPr sz="3118" kern="1200">
          <a:solidFill>
            <a:schemeClr val="tx1"/>
          </a:solidFill>
          <a:latin typeface="+mn-lt"/>
          <a:ea typeface="+mn-ea"/>
          <a:cs typeface="+mn-cs"/>
        </a:defRPr>
      </a:lvl6pPr>
      <a:lvl7pPr marL="4751771" algn="l" defTabSz="1583924" rtl="0" eaLnBrk="1" latinLnBrk="0" hangingPunct="1">
        <a:defRPr sz="3118" kern="1200">
          <a:solidFill>
            <a:schemeClr val="tx1"/>
          </a:solidFill>
          <a:latin typeface="+mn-lt"/>
          <a:ea typeface="+mn-ea"/>
          <a:cs typeface="+mn-cs"/>
        </a:defRPr>
      </a:lvl7pPr>
      <a:lvl8pPr marL="5543733" algn="l" defTabSz="1583924" rtl="0" eaLnBrk="1" latinLnBrk="0" hangingPunct="1">
        <a:defRPr sz="3118" kern="1200">
          <a:solidFill>
            <a:schemeClr val="tx1"/>
          </a:solidFill>
          <a:latin typeface="+mn-lt"/>
          <a:ea typeface="+mn-ea"/>
          <a:cs typeface="+mn-cs"/>
        </a:defRPr>
      </a:lvl8pPr>
      <a:lvl9pPr marL="6335695" algn="l" defTabSz="1583924" rtl="0" eaLnBrk="1" latinLnBrk="0" hangingPunct="1">
        <a:defRPr sz="31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
            <a:ext cx="16740188" cy="1423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p:cNvSpPr/>
          <p:nvPr/>
        </p:nvSpPr>
        <p:spPr>
          <a:xfrm>
            <a:off x="218852" y="1504250"/>
            <a:ext cx="8097834" cy="2889252"/>
          </a:xfrm>
          <a:prstGeom prst="rect">
            <a:avLst/>
          </a:prstGeom>
        </p:spPr>
        <p:txBody>
          <a:bodyPr wrap="square">
            <a:spAutoFit/>
          </a:bodyPr>
          <a:lstStyle/>
          <a:p>
            <a:pPr algn="just">
              <a:spcBef>
                <a:spcPts val="1800"/>
              </a:spcBef>
              <a:spcAft>
                <a:spcPts val="400"/>
              </a:spcAft>
            </a:pPr>
            <a:r>
              <a:rPr lang="en-SG" sz="2000" b="1" i="0" dirty="0" smtClean="0">
                <a:solidFill>
                  <a:srgbClr val="000000"/>
                </a:solidFill>
                <a:effectLst/>
                <a:latin typeface="Droid Serif"/>
              </a:rPr>
              <a:t>Background and Motivation</a:t>
            </a:r>
            <a:endParaRPr lang="en-SG" sz="2000" b="1" dirty="0" smtClean="0">
              <a:effectLst/>
              <a:latin typeface="Droid Serif"/>
            </a:endParaRPr>
          </a:p>
          <a:p>
            <a:pPr algn="just">
              <a:spcAft>
                <a:spcPts val="1000"/>
              </a:spcAft>
            </a:pPr>
            <a:r>
              <a:rPr lang="en-SG" sz="1600" b="0" i="0" u="none" strike="noStrike" dirty="0" smtClean="0">
                <a:solidFill>
                  <a:srgbClr val="000000"/>
                </a:solidFill>
                <a:effectLst/>
                <a:latin typeface="Droid Serif"/>
              </a:rPr>
              <a:t>In agriculture, weeds compete for sunlight and nutrients in the soil, which can lead to stunted growth of other plants. Identifying and removing these weeds can be a tedious and time-consuming process for farmers. As such, an image classification solution that can effectively differentiate plants from weeds could potentially ease the farmers’ job and improve crop yields. Such a solution can also be integrated with automated robotic farming: developing a robot to automatically detect and remove weeds.</a:t>
            </a:r>
            <a:endParaRPr lang="en-SG" sz="1600" b="0" dirty="0" smtClean="0">
              <a:effectLst/>
              <a:latin typeface="Droid Serif"/>
            </a:endParaRPr>
          </a:p>
          <a:p>
            <a:r>
              <a:rPr lang="en-SG" dirty="0" smtClean="0"/>
              <a:t/>
            </a:r>
            <a:br>
              <a:rPr lang="en-SG" dirty="0" smtClean="0"/>
            </a:br>
            <a:endParaRPr lang="en-SG" dirty="0"/>
          </a:p>
        </p:txBody>
      </p:sp>
      <p:sp>
        <p:nvSpPr>
          <p:cNvPr id="5" name="Rectangle 4"/>
          <p:cNvSpPr/>
          <p:nvPr/>
        </p:nvSpPr>
        <p:spPr>
          <a:xfrm>
            <a:off x="218852" y="3502259"/>
            <a:ext cx="8097834" cy="1980670"/>
          </a:xfrm>
          <a:prstGeom prst="rect">
            <a:avLst/>
          </a:prstGeom>
        </p:spPr>
        <p:txBody>
          <a:bodyPr wrap="square">
            <a:spAutoFit/>
          </a:bodyPr>
          <a:lstStyle/>
          <a:p>
            <a:pPr algn="just">
              <a:spcBef>
                <a:spcPts val="1800"/>
              </a:spcBef>
              <a:spcAft>
                <a:spcPts val="400"/>
              </a:spcAft>
            </a:pPr>
            <a:r>
              <a:rPr lang="en-SG" sz="2000" b="1" i="0" dirty="0" smtClean="0">
                <a:solidFill>
                  <a:srgbClr val="000000"/>
                </a:solidFill>
                <a:effectLst/>
                <a:latin typeface="Droid Serif"/>
              </a:rPr>
              <a:t>Dataset</a:t>
            </a:r>
            <a:endParaRPr lang="en-SG" sz="2000" b="1" dirty="0" smtClean="0">
              <a:effectLst/>
              <a:latin typeface="Droid Serif"/>
            </a:endParaRPr>
          </a:p>
          <a:p>
            <a:pPr algn="just">
              <a:spcAft>
                <a:spcPts val="1000"/>
              </a:spcAft>
            </a:pPr>
            <a:r>
              <a:rPr lang="en-SG" sz="1600" b="0" i="0" u="none" strike="noStrike" dirty="0" smtClean="0">
                <a:solidFill>
                  <a:srgbClr val="000000"/>
                </a:solidFill>
                <a:effectLst/>
                <a:latin typeface="Droid Serif"/>
              </a:rPr>
              <a:t>The dataset used in this project is released by the Aarhus University Signal Processing group, in collaboration with University of Southern Denmark and consists of images of approximately 960 unique plants belonging to 12 species at several growth stages.</a:t>
            </a:r>
            <a:endParaRPr lang="en-SG" sz="1600" b="0" dirty="0" smtClean="0">
              <a:effectLst/>
              <a:latin typeface="Droid Serif"/>
            </a:endParaRPr>
          </a:p>
          <a:p>
            <a:r>
              <a:rPr lang="en-SG" dirty="0" smtClean="0"/>
              <a:t/>
            </a:r>
            <a:br>
              <a:rPr lang="en-SG" dirty="0" smtClean="0"/>
            </a:br>
            <a:endParaRPr lang="en-SG" sz="1600" dirty="0"/>
          </a:p>
        </p:txBody>
      </p:sp>
      <p:sp>
        <p:nvSpPr>
          <p:cNvPr id="6" name="Rectangle 5"/>
          <p:cNvSpPr/>
          <p:nvPr/>
        </p:nvSpPr>
        <p:spPr>
          <a:xfrm>
            <a:off x="222250" y="217448"/>
            <a:ext cx="5298245" cy="523220"/>
          </a:xfrm>
          <a:prstGeom prst="rect">
            <a:avLst/>
          </a:prstGeom>
        </p:spPr>
        <p:txBody>
          <a:bodyPr wrap="none">
            <a:spAutoFit/>
          </a:bodyPr>
          <a:lstStyle/>
          <a:p>
            <a:r>
              <a:rPr lang="en-SG" sz="2800" b="1" u="none" strike="noStrike" dirty="0" smtClean="0">
                <a:solidFill>
                  <a:schemeClr val="bg1"/>
                </a:solidFill>
                <a:effectLst/>
                <a:latin typeface="Droid Serif"/>
              </a:rPr>
              <a:t>Plant Seedlings Classification</a:t>
            </a:r>
            <a:endParaRPr lang="en-SG" b="1" dirty="0">
              <a:solidFill>
                <a:schemeClr val="bg1"/>
              </a:solidFill>
            </a:endParaRPr>
          </a:p>
        </p:txBody>
      </p:sp>
      <p:sp>
        <p:nvSpPr>
          <p:cNvPr id="9" name="Rectangle 8"/>
          <p:cNvSpPr/>
          <p:nvPr/>
        </p:nvSpPr>
        <p:spPr>
          <a:xfrm>
            <a:off x="218852" y="773885"/>
            <a:ext cx="3194272" cy="369332"/>
          </a:xfrm>
          <a:prstGeom prst="rect">
            <a:avLst/>
          </a:prstGeom>
        </p:spPr>
        <p:txBody>
          <a:bodyPr wrap="none">
            <a:spAutoFit/>
          </a:bodyPr>
          <a:lstStyle/>
          <a:p>
            <a:r>
              <a:rPr lang="en-SG" sz="1800" u="none" strike="noStrike" dirty="0" smtClean="0">
                <a:solidFill>
                  <a:schemeClr val="bg1"/>
                </a:solidFill>
                <a:effectLst/>
                <a:latin typeface="Droid Serif"/>
              </a:rPr>
              <a:t>Pamela Wang, Tai Hong Wen</a:t>
            </a:r>
            <a:endParaRPr lang="en-SG" sz="1800" dirty="0">
              <a:solidFill>
                <a:schemeClr val="bg1"/>
              </a:solidFill>
            </a:endParaRPr>
          </a:p>
        </p:txBody>
      </p:sp>
      <p:sp>
        <p:nvSpPr>
          <p:cNvPr id="12" name="Rectangle 11"/>
          <p:cNvSpPr/>
          <p:nvPr/>
        </p:nvSpPr>
        <p:spPr>
          <a:xfrm>
            <a:off x="12240422" y="250231"/>
            <a:ext cx="4253023" cy="523220"/>
          </a:xfrm>
          <a:prstGeom prst="rect">
            <a:avLst/>
          </a:prstGeom>
        </p:spPr>
        <p:txBody>
          <a:bodyPr wrap="none">
            <a:spAutoFit/>
          </a:bodyPr>
          <a:lstStyle/>
          <a:p>
            <a:pPr algn="r"/>
            <a:r>
              <a:rPr lang="en-SG" sz="2800" b="1" u="none" strike="noStrike" dirty="0" smtClean="0">
                <a:solidFill>
                  <a:schemeClr val="bg1"/>
                </a:solidFill>
                <a:effectLst/>
                <a:latin typeface="Droid Serif"/>
              </a:rPr>
              <a:t>50.035 Computer Vision</a:t>
            </a:r>
          </a:p>
        </p:txBody>
      </p:sp>
      <p:sp>
        <p:nvSpPr>
          <p:cNvPr id="13" name="Rectangle 12"/>
          <p:cNvSpPr/>
          <p:nvPr/>
        </p:nvSpPr>
        <p:spPr>
          <a:xfrm>
            <a:off x="11465402" y="771571"/>
            <a:ext cx="5028043" cy="369332"/>
          </a:xfrm>
          <a:prstGeom prst="rect">
            <a:avLst/>
          </a:prstGeom>
        </p:spPr>
        <p:txBody>
          <a:bodyPr wrap="none">
            <a:spAutoFit/>
          </a:bodyPr>
          <a:lstStyle/>
          <a:p>
            <a:r>
              <a:rPr lang="en-SG" sz="1800" u="none" strike="noStrike" dirty="0" smtClean="0">
                <a:solidFill>
                  <a:schemeClr val="bg1"/>
                </a:solidFill>
                <a:effectLst/>
                <a:latin typeface="Droid Serif"/>
              </a:rPr>
              <a:t>Singapore University of Technology and Design</a:t>
            </a:r>
            <a:endParaRPr lang="en-SG" sz="1800" dirty="0">
              <a:solidFill>
                <a:schemeClr val="bg1"/>
              </a:solidFill>
            </a:endParaRPr>
          </a:p>
        </p:txBody>
      </p:sp>
      <p:pic>
        <p:nvPicPr>
          <p:cNvPr id="1034" name="Picture 10" descr="https://lh6.googleusercontent.com/u0fHqG3geLzCHc8uMDbHmSaLYcSWPMS9wgjovCLzTXiDA6b5WHKCcNzoKo6Fmw3I0NsPfV4ywG5lUbI38FJruVhnkZTEKluN4K8CFhFX51qWD0lng3Ek6k_Uj-11BLALdkSWWodQ"/>
          <p:cNvPicPr>
            <a:picLocks noChangeAspect="1" noChangeArrowheads="1"/>
          </p:cNvPicPr>
          <p:nvPr/>
        </p:nvPicPr>
        <p:blipFill rotWithShape="1">
          <a:blip r:embed="rId2">
            <a:extLst>
              <a:ext uri="{28A0092B-C50C-407E-A947-70E740481C1C}">
                <a14:useLocalDpi xmlns:a14="http://schemas.microsoft.com/office/drawing/2010/main" val="0"/>
              </a:ext>
            </a:extLst>
          </a:blip>
          <a:srcRect l="1" t="4211" r="315"/>
          <a:stretch/>
        </p:blipFill>
        <p:spPr bwMode="auto">
          <a:xfrm>
            <a:off x="396615" y="4774315"/>
            <a:ext cx="3016509" cy="289862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8537668" y="1439464"/>
            <a:ext cx="7967659" cy="4068421"/>
          </a:xfrm>
          <a:prstGeom prst="rect">
            <a:avLst/>
          </a:prstGeom>
        </p:spPr>
        <p:txBody>
          <a:bodyPr wrap="square">
            <a:spAutoFit/>
          </a:bodyPr>
          <a:lstStyle/>
          <a:p>
            <a:pPr algn="just">
              <a:spcBef>
                <a:spcPts val="1800"/>
              </a:spcBef>
              <a:spcAft>
                <a:spcPts val="400"/>
              </a:spcAft>
            </a:pPr>
            <a:r>
              <a:rPr lang="en-SG" sz="2000" b="1" i="0" dirty="0" smtClean="0">
                <a:solidFill>
                  <a:srgbClr val="000000"/>
                </a:solidFill>
                <a:effectLst/>
                <a:latin typeface="Droid Serif"/>
              </a:rPr>
              <a:t>System Design and Experiment Results</a:t>
            </a:r>
            <a:endParaRPr lang="en-SG" sz="2000" b="1" dirty="0" smtClean="0">
              <a:effectLst/>
              <a:latin typeface="Droid Serif"/>
            </a:endParaRPr>
          </a:p>
          <a:p>
            <a:r>
              <a:rPr lang="en-SG" sz="1600" b="0" i="0" u="none" strike="noStrike" dirty="0" smtClean="0">
                <a:solidFill>
                  <a:srgbClr val="000000"/>
                </a:solidFill>
                <a:effectLst/>
                <a:latin typeface="Droid Serif"/>
                <a:cs typeface="Calibri Light" panose="020F0302020204030204" pitchFamily="34" charset="0"/>
              </a:rPr>
              <a:t>We tried 3 different models. For each model, we evaluated it based on the results obtained from training the model for 50 minutes on Kaggle with a GPU enabled. We tried running each model with a basic data augmentation function and a data augmentation function.</a:t>
            </a:r>
          </a:p>
          <a:p>
            <a:endParaRPr lang="en-SG" sz="1600" dirty="0">
              <a:solidFill>
                <a:srgbClr val="000000"/>
              </a:solidFill>
              <a:latin typeface="Droid Serif"/>
              <a:cs typeface="Calibri Light" panose="020F0302020204030204" pitchFamily="34" charset="0"/>
            </a:endParaRPr>
          </a:p>
          <a:p>
            <a:r>
              <a:rPr lang="en-SG" sz="1600" b="1" i="0" u="none" strike="noStrike" dirty="0" smtClean="0">
                <a:solidFill>
                  <a:srgbClr val="000000"/>
                </a:solidFill>
                <a:effectLst/>
                <a:latin typeface="Droid Serif"/>
                <a:cs typeface="Calibri Light" panose="020F0302020204030204" pitchFamily="34" charset="0"/>
              </a:rPr>
              <a:t>Model 1</a:t>
            </a:r>
            <a:r>
              <a:rPr lang="en-SG" sz="1600" b="0" i="0" u="none" strike="noStrike" dirty="0" smtClean="0">
                <a:solidFill>
                  <a:srgbClr val="000000"/>
                </a:solidFill>
                <a:effectLst/>
                <a:latin typeface="Droid Serif"/>
                <a:cs typeface="Calibri Light" panose="020F0302020204030204" pitchFamily="34" charset="0"/>
              </a:rPr>
              <a:t>: Basic model. Initial layers learn primitive features, while later layers learn high level features so increased filter size for later layers. 3 hidden layers for Fully Connected Net at the end.</a:t>
            </a:r>
          </a:p>
          <a:p>
            <a:endParaRPr lang="en-SG" sz="1600" dirty="0">
              <a:solidFill>
                <a:srgbClr val="000000"/>
              </a:solidFill>
              <a:latin typeface="Droid Serif"/>
              <a:cs typeface="Calibri Light" panose="020F0302020204030204" pitchFamily="34" charset="0"/>
            </a:endParaRPr>
          </a:p>
          <a:p>
            <a:r>
              <a:rPr lang="en-SG" sz="1600" b="1" i="0" u="none" strike="noStrike" dirty="0" smtClean="0">
                <a:solidFill>
                  <a:srgbClr val="000000"/>
                </a:solidFill>
                <a:effectLst/>
                <a:latin typeface="Droid Serif"/>
                <a:cs typeface="Calibri Light" panose="020F0302020204030204" pitchFamily="34" charset="0"/>
              </a:rPr>
              <a:t>Model 2: </a:t>
            </a:r>
            <a:r>
              <a:rPr lang="en-SG" sz="1600" dirty="0" smtClean="0">
                <a:solidFill>
                  <a:srgbClr val="000000"/>
                </a:solidFill>
                <a:latin typeface="Droid Serif"/>
                <a:cs typeface="Calibri Light" panose="020F0302020204030204" pitchFamily="34" charset="0"/>
              </a:rPr>
              <a:t>Basic model replacing </a:t>
            </a:r>
            <a:r>
              <a:rPr lang="en-SG" sz="1600" dirty="0">
                <a:solidFill>
                  <a:srgbClr val="000000"/>
                </a:solidFill>
                <a:latin typeface="Droid Serif"/>
                <a:cs typeface="Calibri Light" panose="020F0302020204030204" pitchFamily="34" charset="0"/>
              </a:rPr>
              <a:t>m</a:t>
            </a:r>
            <a:r>
              <a:rPr lang="en-SG" sz="1600" i="0" u="none" strike="noStrike" dirty="0" smtClean="0">
                <a:solidFill>
                  <a:srgbClr val="000000"/>
                </a:solidFill>
                <a:effectLst/>
                <a:latin typeface="Droid Serif"/>
                <a:cs typeface="Calibri Light" panose="020F0302020204030204" pitchFamily="34" charset="0"/>
              </a:rPr>
              <a:t>ax pooling layers with convolution layers.</a:t>
            </a:r>
          </a:p>
          <a:p>
            <a:endParaRPr lang="en-SG" sz="1600" b="0" i="0" u="none" strike="noStrike" dirty="0">
              <a:solidFill>
                <a:srgbClr val="000000"/>
              </a:solidFill>
              <a:effectLst/>
              <a:latin typeface="Droid Serif"/>
              <a:cs typeface="Calibri Light" panose="020F0302020204030204" pitchFamily="34" charset="0"/>
            </a:endParaRPr>
          </a:p>
          <a:p>
            <a:r>
              <a:rPr lang="en-SG" sz="1600" b="1" i="0" u="none" strike="noStrike" dirty="0" smtClean="0">
                <a:solidFill>
                  <a:srgbClr val="000000"/>
                </a:solidFill>
                <a:effectLst/>
                <a:latin typeface="Droid Serif"/>
                <a:cs typeface="Calibri Light" panose="020F0302020204030204" pitchFamily="34" charset="0"/>
              </a:rPr>
              <a:t>Model 3: </a:t>
            </a:r>
            <a:r>
              <a:rPr lang="en-SG" sz="1600" dirty="0" smtClean="0">
                <a:solidFill>
                  <a:srgbClr val="000000"/>
                </a:solidFill>
                <a:latin typeface="Droid Serif"/>
                <a:cs typeface="Calibri Light" panose="020F0302020204030204" pitchFamily="34" charset="0"/>
              </a:rPr>
              <a:t>Simplest model, using </a:t>
            </a:r>
            <a:r>
              <a:rPr lang="en-SG" sz="1600" i="0" u="none" strike="noStrike" dirty="0" smtClean="0">
                <a:solidFill>
                  <a:srgbClr val="000000"/>
                </a:solidFill>
                <a:effectLst/>
                <a:latin typeface="Droid Serif"/>
                <a:cs typeface="Calibri Light" panose="020F0302020204030204" pitchFamily="34" charset="0"/>
              </a:rPr>
              <a:t>RMSprop optimizer and annealing learning rate</a:t>
            </a:r>
          </a:p>
          <a:p>
            <a:r>
              <a:rPr lang="en-SG" dirty="0" smtClean="0"/>
              <a:t/>
            </a:r>
            <a:br>
              <a:rPr lang="en-SG" dirty="0" smtClean="0"/>
            </a:br>
            <a:endParaRPr lang="en-SG" sz="1600" dirty="0"/>
          </a:p>
        </p:txBody>
      </p:sp>
      <p:sp>
        <p:nvSpPr>
          <p:cNvPr id="11" name="Rectangle 10"/>
          <p:cNvSpPr/>
          <p:nvPr/>
        </p:nvSpPr>
        <p:spPr>
          <a:xfrm>
            <a:off x="218852" y="7784372"/>
            <a:ext cx="7396082" cy="400110"/>
          </a:xfrm>
          <a:prstGeom prst="rect">
            <a:avLst/>
          </a:prstGeom>
        </p:spPr>
        <p:txBody>
          <a:bodyPr wrap="square">
            <a:spAutoFit/>
          </a:bodyPr>
          <a:lstStyle/>
          <a:p>
            <a:pPr algn="just">
              <a:spcBef>
                <a:spcPts val="1800"/>
              </a:spcBef>
              <a:spcAft>
                <a:spcPts val="400"/>
              </a:spcAft>
            </a:pPr>
            <a:r>
              <a:rPr lang="en-SG" sz="2000" b="1" i="0" dirty="0" smtClean="0">
                <a:solidFill>
                  <a:srgbClr val="000000"/>
                </a:solidFill>
                <a:effectLst/>
                <a:latin typeface="Droid Serif"/>
              </a:rPr>
              <a:t>Image Preprocessing </a:t>
            </a:r>
          </a:p>
        </p:txBody>
      </p:sp>
      <p:pic>
        <p:nvPicPr>
          <p:cNvPr id="1038" name="Picture 14" descr="https://lh6.googleusercontent.com/FViP2QLj7dDRfX2xsPZsuurRXZ8cC8hkDtGVWypDdvXiYMonewv1Ipf1_UTVRt10k2yBix36awtvFzUG_ihSMaIPsJ7xRTEpe0lRjWpJObmfAt-jGVjvi6bvOQ-cnS2xsli9JJB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638" y="9046382"/>
            <a:ext cx="3608577" cy="27595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537668" y="9149342"/>
            <a:ext cx="3163045" cy="400110"/>
          </a:xfrm>
          <a:prstGeom prst="rect">
            <a:avLst/>
          </a:prstGeom>
        </p:spPr>
        <p:txBody>
          <a:bodyPr wrap="none">
            <a:spAutoFit/>
          </a:bodyPr>
          <a:lstStyle/>
          <a:p>
            <a:pPr algn="just">
              <a:spcBef>
                <a:spcPts val="1800"/>
              </a:spcBef>
              <a:spcAft>
                <a:spcPts val="400"/>
              </a:spcAft>
            </a:pPr>
            <a:r>
              <a:rPr lang="en-SG" sz="2000" b="1" i="0" dirty="0" smtClean="0">
                <a:solidFill>
                  <a:srgbClr val="000000"/>
                </a:solidFill>
                <a:effectLst/>
                <a:latin typeface="Droid Serif"/>
              </a:rPr>
              <a:t>Conclusion and Insights</a:t>
            </a:r>
            <a:endParaRPr lang="en-SG" sz="2000" b="1" dirty="0" smtClean="0">
              <a:effectLst/>
              <a:latin typeface="Droid Serif"/>
            </a:endParaRPr>
          </a:p>
        </p:txBody>
      </p:sp>
      <p:sp>
        <p:nvSpPr>
          <p:cNvPr id="2" name="Rectangle 1"/>
          <p:cNvSpPr/>
          <p:nvPr/>
        </p:nvSpPr>
        <p:spPr>
          <a:xfrm>
            <a:off x="218852" y="8215385"/>
            <a:ext cx="3821177" cy="830997"/>
          </a:xfrm>
          <a:prstGeom prst="rect">
            <a:avLst/>
          </a:prstGeom>
        </p:spPr>
        <p:txBody>
          <a:bodyPr wrap="square">
            <a:spAutoFit/>
          </a:bodyPr>
          <a:lstStyle/>
          <a:p>
            <a:pPr algn="just">
              <a:spcBef>
                <a:spcPts val="1800"/>
              </a:spcBef>
              <a:spcAft>
                <a:spcPts val="400"/>
              </a:spcAft>
            </a:pPr>
            <a:r>
              <a:rPr lang="en-SG" sz="1600" dirty="0">
                <a:latin typeface="Droid Serif"/>
              </a:rPr>
              <a:t>Image masking was used to remove the background so that the model is only looking at the shape of the </a:t>
            </a:r>
            <a:r>
              <a:rPr lang="en-SG" sz="1600" dirty="0" smtClean="0">
                <a:latin typeface="Droid Serif"/>
              </a:rPr>
              <a:t>seedings:</a:t>
            </a:r>
            <a:endParaRPr lang="en-SG" sz="1600" dirty="0">
              <a:latin typeface="Droid Serif"/>
            </a:endParaRPr>
          </a:p>
        </p:txBody>
      </p:sp>
      <p:sp>
        <p:nvSpPr>
          <p:cNvPr id="17" name="Rectangle 16"/>
          <p:cNvSpPr/>
          <p:nvPr/>
        </p:nvSpPr>
        <p:spPr>
          <a:xfrm>
            <a:off x="4054541" y="5144113"/>
            <a:ext cx="7396082" cy="400110"/>
          </a:xfrm>
          <a:prstGeom prst="rect">
            <a:avLst/>
          </a:prstGeom>
        </p:spPr>
        <p:txBody>
          <a:bodyPr wrap="square">
            <a:spAutoFit/>
          </a:bodyPr>
          <a:lstStyle/>
          <a:p>
            <a:pPr algn="just">
              <a:spcBef>
                <a:spcPts val="1800"/>
              </a:spcBef>
              <a:spcAft>
                <a:spcPts val="400"/>
              </a:spcAft>
            </a:pPr>
            <a:r>
              <a:rPr lang="en-SG" sz="2000" b="1" i="0" dirty="0" smtClean="0">
                <a:solidFill>
                  <a:srgbClr val="000000"/>
                </a:solidFill>
                <a:effectLst/>
                <a:latin typeface="Droid Serif"/>
              </a:rPr>
              <a:t>Data Augmentation</a:t>
            </a:r>
          </a:p>
        </p:txBody>
      </p:sp>
      <p:sp>
        <p:nvSpPr>
          <p:cNvPr id="3" name="Rectangle 2"/>
          <p:cNvSpPr/>
          <p:nvPr/>
        </p:nvSpPr>
        <p:spPr>
          <a:xfrm>
            <a:off x="4069010" y="5566895"/>
            <a:ext cx="4048917" cy="3785652"/>
          </a:xfrm>
          <a:prstGeom prst="rect">
            <a:avLst/>
          </a:prstGeom>
        </p:spPr>
        <p:txBody>
          <a:bodyPr wrap="square">
            <a:spAutoFit/>
          </a:bodyPr>
          <a:lstStyle/>
          <a:p>
            <a:r>
              <a:rPr lang="en-SG" sz="1600" dirty="0" smtClean="0">
                <a:solidFill>
                  <a:srgbClr val="000000"/>
                </a:solidFill>
                <a:latin typeface="Droid Serif"/>
                <a:cs typeface="Calibri Light" panose="020F0302020204030204" pitchFamily="34" charset="0"/>
              </a:rPr>
              <a:t>We generated more images to ease the imbalance in the dataset. We also performed a robust data augmentation to generalize and classify images under different illumination </a:t>
            </a:r>
            <a:r>
              <a:rPr lang="en-SG" sz="1600" dirty="0">
                <a:solidFill>
                  <a:srgbClr val="000000"/>
                </a:solidFill>
                <a:latin typeface="Droid Serif"/>
                <a:cs typeface="Calibri Light" panose="020F0302020204030204" pitchFamily="34" charset="0"/>
              </a:rPr>
              <a:t>conditions, </a:t>
            </a:r>
            <a:r>
              <a:rPr lang="en-SG" sz="1600" dirty="0" smtClean="0">
                <a:solidFill>
                  <a:srgbClr val="000000"/>
                </a:solidFill>
                <a:latin typeface="Droid Serif"/>
                <a:cs typeface="Calibri Light" panose="020F0302020204030204" pitchFamily="34" charset="0"/>
              </a:rPr>
              <a:t>viewpoints and </a:t>
            </a:r>
            <a:r>
              <a:rPr lang="en-SG" sz="1600" dirty="0">
                <a:solidFill>
                  <a:srgbClr val="000000"/>
                </a:solidFill>
                <a:latin typeface="Droid Serif"/>
                <a:cs typeface="Calibri Light" panose="020F0302020204030204" pitchFamily="34" charset="0"/>
              </a:rPr>
              <a:t>only part of the seedling shown.</a:t>
            </a:r>
          </a:p>
          <a:p>
            <a:r>
              <a:rPr lang="en-SG" sz="1600" dirty="0" smtClean="0">
                <a:solidFill>
                  <a:srgbClr val="000000"/>
                </a:solidFill>
                <a:latin typeface="Droid Serif"/>
                <a:cs typeface="Calibri Light" panose="020F0302020204030204" pitchFamily="34" charset="0"/>
              </a:rPr>
              <a:t> </a:t>
            </a:r>
            <a:endParaRPr lang="en-SG" sz="1600" b="1" dirty="0" smtClean="0">
              <a:solidFill>
                <a:srgbClr val="000000"/>
              </a:solidFill>
              <a:latin typeface="Droid Serif"/>
              <a:cs typeface="Calibri Light" panose="020F0302020204030204" pitchFamily="34" charset="0"/>
            </a:endParaRPr>
          </a:p>
          <a:p>
            <a:r>
              <a:rPr lang="en-SG" sz="1600" b="1" dirty="0" smtClean="0">
                <a:solidFill>
                  <a:srgbClr val="000000"/>
                </a:solidFill>
                <a:latin typeface="Droid Serif"/>
                <a:cs typeface="Calibri Light" panose="020F0302020204030204" pitchFamily="34" charset="0"/>
              </a:rPr>
              <a:t>Basic</a:t>
            </a:r>
            <a:r>
              <a:rPr lang="en-SG" sz="1600" dirty="0" smtClean="0">
                <a:solidFill>
                  <a:srgbClr val="000000"/>
                </a:solidFill>
                <a:latin typeface="Droid Serif"/>
                <a:cs typeface="Calibri Light" panose="020F0302020204030204" pitchFamily="34" charset="0"/>
              </a:rPr>
              <a:t>: Slight rotation, zoom and shifts to the image. Optimal configuration for best testing accuracy.</a:t>
            </a:r>
            <a:endParaRPr lang="en-SG" sz="1600" dirty="0">
              <a:solidFill>
                <a:srgbClr val="000000"/>
              </a:solidFill>
              <a:latin typeface="Droid Serif"/>
              <a:cs typeface="Calibri Light" panose="020F0302020204030204" pitchFamily="34" charset="0"/>
            </a:endParaRPr>
          </a:p>
          <a:p>
            <a:endParaRPr lang="en-SG" sz="1600" dirty="0" smtClean="0">
              <a:solidFill>
                <a:srgbClr val="000000"/>
              </a:solidFill>
              <a:latin typeface="Droid Serif"/>
              <a:cs typeface="Calibri Light" panose="020F0302020204030204" pitchFamily="34" charset="0"/>
            </a:endParaRPr>
          </a:p>
          <a:p>
            <a:r>
              <a:rPr lang="en-SG" sz="1600" b="1" dirty="0" smtClean="0">
                <a:solidFill>
                  <a:srgbClr val="000000"/>
                </a:solidFill>
                <a:latin typeface="Droid Serif"/>
                <a:cs typeface="Calibri Light" panose="020F0302020204030204" pitchFamily="34" charset="0"/>
              </a:rPr>
              <a:t>Robust</a:t>
            </a:r>
            <a:r>
              <a:rPr lang="en-SG" sz="1600" dirty="0" smtClean="0">
                <a:solidFill>
                  <a:srgbClr val="000000"/>
                </a:solidFill>
                <a:latin typeface="Droid Serif"/>
                <a:cs typeface="Calibri Light" panose="020F0302020204030204" pitchFamily="34" charset="0"/>
              </a:rPr>
              <a:t>: Slight zoom and shifts, with 180 degree rotation and flips. This will make model robust against images with different conditions.</a:t>
            </a:r>
            <a:endParaRPr lang="en-SG" sz="1600" dirty="0">
              <a:solidFill>
                <a:srgbClr val="000000"/>
              </a:solidFill>
              <a:latin typeface="Droid Serif"/>
              <a:cs typeface="Calibri Light" panose="020F0302020204030204" pitchFamily="34" charset="0"/>
            </a:endParaRPr>
          </a:p>
        </p:txBody>
      </p:sp>
      <p:sp>
        <p:nvSpPr>
          <p:cNvPr id="21" name="Rectangle 20"/>
          <p:cNvSpPr/>
          <p:nvPr/>
        </p:nvSpPr>
        <p:spPr>
          <a:xfrm>
            <a:off x="4084113" y="9687318"/>
            <a:ext cx="7396082" cy="990015"/>
          </a:xfrm>
          <a:prstGeom prst="rect">
            <a:avLst/>
          </a:prstGeom>
        </p:spPr>
        <p:txBody>
          <a:bodyPr wrap="square">
            <a:spAutoFit/>
          </a:bodyPr>
          <a:lstStyle/>
          <a:p>
            <a:pPr algn="just">
              <a:spcBef>
                <a:spcPts val="1800"/>
              </a:spcBef>
              <a:spcAft>
                <a:spcPts val="400"/>
              </a:spcAft>
            </a:pPr>
            <a:r>
              <a:rPr lang="en-SG" sz="2000" b="1" i="0" dirty="0" smtClean="0">
                <a:solidFill>
                  <a:srgbClr val="000000"/>
                </a:solidFill>
                <a:effectLst/>
                <a:latin typeface="Droid Serif"/>
              </a:rPr>
              <a:t>Future Work</a:t>
            </a:r>
          </a:p>
          <a:p>
            <a:pPr algn="just">
              <a:spcBef>
                <a:spcPts val="1800"/>
              </a:spcBef>
              <a:spcAft>
                <a:spcPts val="400"/>
              </a:spcAft>
            </a:pPr>
            <a:endParaRPr lang="en-SG" sz="2000" b="1" i="0" dirty="0" smtClean="0">
              <a:solidFill>
                <a:srgbClr val="000000"/>
              </a:solidFill>
              <a:effectLst/>
              <a:latin typeface="Droid Serif"/>
            </a:endParaRPr>
          </a:p>
        </p:txBody>
      </p:sp>
      <p:sp>
        <p:nvSpPr>
          <p:cNvPr id="19" name="Rectangle 18"/>
          <p:cNvSpPr/>
          <p:nvPr/>
        </p:nvSpPr>
        <p:spPr>
          <a:xfrm>
            <a:off x="4084113" y="10095241"/>
            <a:ext cx="4386492" cy="1569660"/>
          </a:xfrm>
          <a:prstGeom prst="rect">
            <a:avLst/>
          </a:prstGeom>
        </p:spPr>
        <p:txBody>
          <a:bodyPr wrap="square">
            <a:spAutoFit/>
          </a:bodyPr>
          <a:lstStyle/>
          <a:p>
            <a:pPr marL="261938" indent="-261938">
              <a:buFont typeface="Arial" panose="020B0604020202020204" pitchFamily="34" charset="0"/>
              <a:buChar char="•"/>
            </a:pPr>
            <a:r>
              <a:rPr lang="en-SG" sz="1600" dirty="0">
                <a:latin typeface="Droid Serif"/>
              </a:rPr>
              <a:t>Further fine-tuning of hyperparameters: </a:t>
            </a:r>
            <a:r>
              <a:rPr lang="en-SG" sz="1600" dirty="0" smtClean="0">
                <a:latin typeface="Droid Serif"/>
              </a:rPr>
              <a:t>learning rate</a:t>
            </a:r>
            <a:r>
              <a:rPr lang="en-SG" sz="1600" dirty="0">
                <a:latin typeface="Droid Serif"/>
              </a:rPr>
              <a:t>, </a:t>
            </a:r>
            <a:r>
              <a:rPr lang="en-SG" sz="1600" dirty="0" smtClean="0">
                <a:latin typeface="Droid Serif"/>
              </a:rPr>
              <a:t>optimizer</a:t>
            </a:r>
          </a:p>
          <a:p>
            <a:endParaRPr lang="en-SG" sz="1600" dirty="0" smtClean="0">
              <a:latin typeface="Droid Serif"/>
            </a:endParaRPr>
          </a:p>
          <a:p>
            <a:pPr marL="261938" indent="-261938">
              <a:buFont typeface="Arial" panose="020B0604020202020204" pitchFamily="34" charset="0"/>
              <a:buChar char="•"/>
            </a:pPr>
            <a:r>
              <a:rPr lang="en-SG" sz="1600" dirty="0">
                <a:latin typeface="Droid Serif"/>
              </a:rPr>
              <a:t>Possibly running layers with different filter sizes to improve training speed and accuracy of the </a:t>
            </a:r>
            <a:r>
              <a:rPr lang="en-SG" sz="1600" dirty="0" smtClean="0">
                <a:latin typeface="Droid Serif"/>
              </a:rPr>
              <a:t>model</a:t>
            </a:r>
            <a:endParaRPr lang="en-SG" sz="1600" dirty="0">
              <a:solidFill>
                <a:srgbClr val="000000"/>
              </a:solidFill>
              <a:latin typeface="Droid Serif"/>
              <a:cs typeface="Calibri Light" panose="020F0302020204030204" pitchFamily="34" charset="0"/>
            </a:endParaRPr>
          </a:p>
        </p:txBody>
      </p:sp>
      <p:sp>
        <p:nvSpPr>
          <p:cNvPr id="25" name="Rectangle 24"/>
          <p:cNvSpPr/>
          <p:nvPr/>
        </p:nvSpPr>
        <p:spPr>
          <a:xfrm>
            <a:off x="13788226" y="5021897"/>
            <a:ext cx="2521412" cy="830997"/>
          </a:xfrm>
          <a:prstGeom prst="rect">
            <a:avLst/>
          </a:prstGeom>
        </p:spPr>
        <p:txBody>
          <a:bodyPr wrap="square">
            <a:spAutoFit/>
          </a:bodyPr>
          <a:lstStyle/>
          <a:p>
            <a:pPr marL="285750" indent="-285750">
              <a:buFont typeface="Arial" panose="020B0604020202020204" pitchFamily="34" charset="0"/>
              <a:buChar char="•"/>
            </a:pPr>
            <a:r>
              <a:rPr lang="en-SG" sz="1600" dirty="0" smtClean="0">
                <a:solidFill>
                  <a:srgbClr val="000000"/>
                </a:solidFill>
                <a:latin typeface="Droid Serif"/>
              </a:rPr>
              <a:t>Model 1 performed best for the standard seedling pictures</a:t>
            </a:r>
          </a:p>
        </p:txBody>
      </p:sp>
      <p:sp>
        <p:nvSpPr>
          <p:cNvPr id="26" name="Rectangle 25"/>
          <p:cNvSpPr/>
          <p:nvPr/>
        </p:nvSpPr>
        <p:spPr>
          <a:xfrm>
            <a:off x="13788226" y="5875881"/>
            <a:ext cx="2521412" cy="2308324"/>
          </a:xfrm>
          <a:prstGeom prst="rect">
            <a:avLst/>
          </a:prstGeom>
        </p:spPr>
        <p:txBody>
          <a:bodyPr wrap="square">
            <a:spAutoFit/>
          </a:bodyPr>
          <a:lstStyle/>
          <a:p>
            <a:pPr marL="285750" indent="-285750">
              <a:buFont typeface="Arial" panose="020B0604020202020204" pitchFamily="34" charset="0"/>
              <a:buChar char="•"/>
            </a:pPr>
            <a:r>
              <a:rPr lang="en-SG" sz="1600" dirty="0" smtClean="0">
                <a:solidFill>
                  <a:srgbClr val="000000"/>
                </a:solidFill>
                <a:latin typeface="Droid Serif"/>
              </a:rPr>
              <a:t>Model 2 performed well for the standard seedling pictures, but not the varied dataset. This might be due to unbalanced data and model 2 being unsuited for this problem</a:t>
            </a:r>
          </a:p>
        </p:txBody>
      </p:sp>
      <p:sp>
        <p:nvSpPr>
          <p:cNvPr id="20" name="Rectangle 19"/>
          <p:cNvSpPr/>
          <p:nvPr/>
        </p:nvSpPr>
        <p:spPr>
          <a:xfrm>
            <a:off x="8504071" y="9503942"/>
            <a:ext cx="8019325" cy="2308324"/>
          </a:xfrm>
          <a:prstGeom prst="rect">
            <a:avLst/>
          </a:prstGeom>
        </p:spPr>
        <p:txBody>
          <a:bodyPr wrap="square">
            <a:spAutoFit/>
          </a:bodyPr>
          <a:lstStyle/>
          <a:p>
            <a:pPr marL="285750" indent="-285750" algn="just" fontAlgn="base">
              <a:buFont typeface="Arial" panose="020B0604020202020204" pitchFamily="34" charset="0"/>
              <a:buChar char="•"/>
            </a:pPr>
            <a:r>
              <a:rPr lang="en-SG" sz="1600" dirty="0" smtClean="0">
                <a:solidFill>
                  <a:srgbClr val="000000"/>
                </a:solidFill>
                <a:latin typeface="Droid Serif"/>
              </a:rPr>
              <a:t>A model with more parameters has more representative power but this might not necessarily lead to training a more accurate model as shown by model 2. </a:t>
            </a:r>
          </a:p>
          <a:p>
            <a:pPr marL="285750" indent="-285750" algn="just" fontAlgn="base">
              <a:buFont typeface="Arial" panose="020B0604020202020204" pitchFamily="34" charset="0"/>
              <a:buChar char="•"/>
            </a:pPr>
            <a:r>
              <a:rPr lang="en-SG" sz="1600" dirty="0" smtClean="0">
                <a:solidFill>
                  <a:srgbClr val="000000"/>
                </a:solidFill>
                <a:latin typeface="Droid Serif"/>
              </a:rPr>
              <a:t>Filter size increase works to increase the representative power of the models and can improve accuracy more than running the network for more epochs as shown by model 1 being more accurate than model 3.</a:t>
            </a:r>
          </a:p>
          <a:p>
            <a:pPr marL="285750" indent="-285750" algn="just" fontAlgn="base">
              <a:buFont typeface="Arial" panose="020B0604020202020204" pitchFamily="34" charset="0"/>
              <a:buChar char="•"/>
            </a:pPr>
            <a:r>
              <a:rPr lang="en-SG" sz="1600" dirty="0" smtClean="0">
                <a:solidFill>
                  <a:srgbClr val="000000"/>
                </a:solidFill>
                <a:latin typeface="Droid Serif"/>
              </a:rPr>
              <a:t>Replacing Max Pooling with Convolution Layers did not help improve our model as shown by comparing model 1 with model 2. </a:t>
            </a:r>
          </a:p>
          <a:p>
            <a:pPr marL="285750" indent="-285750" algn="just" fontAlgn="base">
              <a:buFont typeface="Arial" panose="020B0604020202020204" pitchFamily="34" charset="0"/>
              <a:buChar char="•"/>
            </a:pPr>
            <a:r>
              <a:rPr lang="en-SG" sz="1600" dirty="0" smtClean="0">
                <a:solidFill>
                  <a:srgbClr val="000000"/>
                </a:solidFill>
                <a:latin typeface="Droid Serif"/>
              </a:rPr>
              <a:t>Unbalanced data could lead to a model not learning any features and instead only predicting one class.</a:t>
            </a:r>
            <a:endParaRPr lang="en-SG" sz="1600" b="0" i="0" u="none" strike="noStrike" dirty="0">
              <a:solidFill>
                <a:srgbClr val="000000"/>
              </a:solidFill>
              <a:effectLst/>
              <a:latin typeface="Droid Serif"/>
            </a:endParaRPr>
          </a:p>
        </p:txBody>
      </p:sp>
      <p:sp>
        <p:nvSpPr>
          <p:cNvPr id="29" name="Rectangle 28"/>
          <p:cNvSpPr/>
          <p:nvPr/>
        </p:nvSpPr>
        <p:spPr>
          <a:xfrm>
            <a:off x="13788226" y="8207192"/>
            <a:ext cx="2521412" cy="830997"/>
          </a:xfrm>
          <a:prstGeom prst="rect">
            <a:avLst/>
          </a:prstGeom>
        </p:spPr>
        <p:txBody>
          <a:bodyPr wrap="square">
            <a:spAutoFit/>
          </a:bodyPr>
          <a:lstStyle/>
          <a:p>
            <a:pPr marL="285750" indent="-285750">
              <a:buFont typeface="Arial" panose="020B0604020202020204" pitchFamily="34" charset="0"/>
              <a:buChar char="•"/>
            </a:pPr>
            <a:r>
              <a:rPr lang="en-SG" sz="1600" dirty="0" smtClean="0">
                <a:solidFill>
                  <a:srgbClr val="000000"/>
                </a:solidFill>
                <a:latin typeface="Droid Serif"/>
              </a:rPr>
              <a:t>Model 3 performed best for the varied dataset</a:t>
            </a:r>
          </a:p>
        </p:txBody>
      </p:sp>
      <p:pic>
        <p:nvPicPr>
          <p:cNvPr id="16" name="Picture 15"/>
          <p:cNvPicPr>
            <a:picLocks noChangeAspect="1"/>
          </p:cNvPicPr>
          <p:nvPr/>
        </p:nvPicPr>
        <p:blipFill>
          <a:blip r:embed="rId4"/>
          <a:stretch>
            <a:fillRect/>
          </a:stretch>
        </p:blipFill>
        <p:spPr>
          <a:xfrm>
            <a:off x="8609642" y="7007093"/>
            <a:ext cx="5106610" cy="2160800"/>
          </a:xfrm>
          <a:prstGeom prst="rect">
            <a:avLst/>
          </a:prstGeom>
        </p:spPr>
      </p:pic>
      <p:pic>
        <p:nvPicPr>
          <p:cNvPr id="22" name="Picture 21"/>
          <p:cNvPicPr>
            <a:picLocks noChangeAspect="1"/>
          </p:cNvPicPr>
          <p:nvPr/>
        </p:nvPicPr>
        <p:blipFill>
          <a:blip r:embed="rId5"/>
          <a:stretch>
            <a:fillRect/>
          </a:stretch>
        </p:blipFill>
        <p:spPr>
          <a:xfrm>
            <a:off x="8580022" y="4872866"/>
            <a:ext cx="5136230" cy="2091641"/>
          </a:xfrm>
          <a:prstGeom prst="rect">
            <a:avLst/>
          </a:prstGeom>
        </p:spPr>
      </p:pic>
    </p:spTree>
    <p:extLst>
      <p:ext uri="{BB962C8B-B14F-4D97-AF65-F5344CB8AC3E}">
        <p14:creationId xmlns:p14="http://schemas.microsoft.com/office/powerpoint/2010/main" val="30241250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TotalTime>
  <Words>557</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Droid Serif</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TAI RUI BIN</dc:creator>
  <cp:lastModifiedBy>TAI RUI BIN</cp:lastModifiedBy>
  <cp:revision>20</cp:revision>
  <dcterms:created xsi:type="dcterms:W3CDTF">2019-04-17T03:09:48Z</dcterms:created>
  <dcterms:modified xsi:type="dcterms:W3CDTF">2019-04-24T14:29:41Z</dcterms:modified>
</cp:coreProperties>
</file>