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DA"/>
    <a:srgbClr val="FFADD6"/>
    <a:srgbClr val="AB1842"/>
    <a:srgbClr val="AB1500"/>
    <a:srgbClr val="FFD7D6"/>
    <a:srgbClr val="FF7C00"/>
    <a:srgbClr val="FFD441"/>
    <a:srgbClr val="73FB79"/>
    <a:srgbClr val="50B4FA"/>
    <a:srgbClr val="00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0"/>
    <p:restoredTop sz="94737"/>
  </p:normalViewPr>
  <p:slideViewPr>
    <p:cSldViewPr snapToGrid="0">
      <p:cViewPr>
        <p:scale>
          <a:sx n="99" d="100"/>
          <a:sy n="99" d="100"/>
        </p:scale>
        <p:origin x="2944" y="1000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9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7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0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2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2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-824249"/>
            <a:ext cx="7199312" cy="8023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57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</a:t>
            </a:r>
            <a:endParaRPr kumimoji="1" lang="ja-JP" altLang="en-US" sz="576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4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D7D6"/>
          </a:solidFill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6</a:t>
            </a:r>
            <a:r>
              <a:rPr kumimoji="1" lang="en-US" altLang="ja-JP" sz="48000" b="1" baseline="30000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+</a:t>
            </a:r>
            <a:endParaRPr kumimoji="1" lang="ja-JP" altLang="en-US" sz="48000" b="1">
              <a:ln w="12700">
                <a:solidFill>
                  <a:schemeClr val="tx1"/>
                </a:solidFill>
              </a:ln>
              <a:solidFill>
                <a:srgbClr val="AB1500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1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AB1842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7</a:t>
            </a:r>
            <a:endParaRPr kumimoji="1" lang="ja-JP" altLang="en-US" sz="48000" b="1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0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50B4FA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1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73FB79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2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D44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3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7C00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4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6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AB1500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5</a:t>
            </a:r>
            <a:r>
              <a:rPr kumimoji="1" lang="en-US" altLang="ja-JP" sz="48000" b="1" baseline="30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</a:t>
            </a:r>
            <a:endParaRPr kumimoji="1" lang="ja-JP" altLang="en-US" sz="48000" b="1">
              <a:solidFill>
                <a:schemeClr val="bg1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0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AB1500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5</a:t>
            </a:r>
            <a:r>
              <a:rPr kumimoji="1" lang="en-US" altLang="ja-JP" sz="48000" b="1" baseline="30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+</a:t>
            </a:r>
            <a:endParaRPr kumimoji="1" lang="ja-JP" altLang="en-US" sz="48000" b="1">
              <a:solidFill>
                <a:schemeClr val="bg1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D7D6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6</a:t>
            </a:r>
            <a:r>
              <a:rPr kumimoji="1" lang="en-US" altLang="ja-JP" sz="48000" b="1" baseline="30000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</a:t>
            </a:r>
            <a:endParaRPr kumimoji="1" lang="ja-JP" altLang="en-US" sz="48000" b="1">
              <a:ln w="12700">
                <a:solidFill>
                  <a:schemeClr val="tx1"/>
                </a:solidFill>
              </a:ln>
              <a:solidFill>
                <a:srgbClr val="AB1500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13</Words>
  <Application>Microsoft Macintosh PowerPoint</Application>
  <PresentationFormat>ユーザー設定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 Pro Display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尾上 遼太朗</dc:creator>
  <cp:lastModifiedBy>尾上 遼太朗</cp:lastModifiedBy>
  <cp:revision>2</cp:revision>
  <dcterms:created xsi:type="dcterms:W3CDTF">2023-05-12T18:27:31Z</dcterms:created>
  <dcterms:modified xsi:type="dcterms:W3CDTF">2023-05-12T18:57:32Z</dcterms:modified>
</cp:coreProperties>
</file>