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334" r:id="rId5"/>
    <p:sldId id="274" r:id="rId6"/>
    <p:sldId id="333" r:id="rId7"/>
    <p:sldId id="338" r:id="rId8"/>
    <p:sldId id="478" r:id="rId9"/>
    <p:sldId id="355" r:id="rId10"/>
    <p:sldId id="479" r:id="rId11"/>
    <p:sldId id="480" r:id="rId12"/>
    <p:sldId id="260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Beginner Workshop: “R for Biologists”</a:t>
            </a:r>
          </a:p>
          <a:p>
            <a:endParaRPr lang="en-US" dirty="0"/>
          </a:p>
          <a:p>
            <a:r>
              <a:rPr lang="en-US" dirty="0"/>
              <a:t>Module 1: Orientation and Setting up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RStudio books, etc)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r>
              <a:rPr lang="en-US" dirty="0"/>
              <a:t>Pursue outside learning (e.g., </a:t>
            </a:r>
            <a:r>
              <a:rPr lang="en-US" dirty="0" err="1"/>
              <a:t>codecademy</a:t>
            </a:r>
            <a:r>
              <a:rPr lang="en-US" dirty="0"/>
              <a:t>, RStudio books, etc)</a:t>
            </a:r>
          </a:p>
          <a:p>
            <a:r>
              <a:rPr lang="en-US" b="1" dirty="0"/>
              <a:t>Communicate with your instructors</a:t>
            </a:r>
          </a:p>
          <a:p>
            <a:pPr lvl="1"/>
            <a:r>
              <a:rPr lang="en-US" dirty="0"/>
              <a:t>Email any time and attend Zoom office hours (listed in the syllabus)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A9B-AF4C-44B3-94C6-196A4A73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Bootcamp Instructors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95FBA9-276E-4903-9935-A5D29F5FDB23}"/>
              </a:ext>
            </a:extLst>
          </p:cNvPr>
          <p:cNvGrpSpPr/>
          <p:nvPr/>
        </p:nvGrpSpPr>
        <p:grpSpPr>
          <a:xfrm>
            <a:off x="2049550" y="2404982"/>
            <a:ext cx="2059982" cy="3446880"/>
            <a:chOff x="3714402" y="1707589"/>
            <a:chExt cx="1409693" cy="2358779"/>
          </a:xfrm>
        </p:grpSpPr>
        <p:pic>
          <p:nvPicPr>
            <p:cNvPr id="12" name="Picture 11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EED84817-64C2-429C-BFA4-6926682A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1" r="15081"/>
            <a:stretch/>
          </p:blipFill>
          <p:spPr>
            <a:xfrm>
              <a:off x="3714402" y="1707589"/>
              <a:ext cx="1409693" cy="199740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446356-DF74-4078-9091-B58B06138E80}"/>
                </a:ext>
              </a:extLst>
            </p:cNvPr>
            <p:cNvSpPr txBox="1"/>
            <p:nvPr/>
          </p:nvSpPr>
          <p:spPr>
            <a:xfrm>
              <a:off x="3721365" y="3697036"/>
              <a:ext cx="1356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Henry Miller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3C60DC-81F5-42A7-B800-020348563EE6}"/>
              </a:ext>
            </a:extLst>
          </p:cNvPr>
          <p:cNvGrpSpPr/>
          <p:nvPr/>
        </p:nvGrpSpPr>
        <p:grpSpPr>
          <a:xfrm>
            <a:off x="5066011" y="2404982"/>
            <a:ext cx="2059981" cy="3446880"/>
            <a:chOff x="5778635" y="1707589"/>
            <a:chExt cx="1409692" cy="2358779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93D7708A-81DB-4B08-8146-076852C7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635" y="1707589"/>
              <a:ext cx="1409692" cy="199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1CE4FF-840D-476E-A457-CE0480B5D665}"/>
                </a:ext>
              </a:extLst>
            </p:cNvPr>
            <p:cNvSpPr txBox="1"/>
            <p:nvPr/>
          </p:nvSpPr>
          <p:spPr>
            <a:xfrm>
              <a:off x="5860458" y="3697036"/>
              <a:ext cx="124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Simon Levy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61343-56F7-4BED-B8D5-84A0AB46CEF6}"/>
              </a:ext>
            </a:extLst>
          </p:cNvPr>
          <p:cNvGrpSpPr/>
          <p:nvPr/>
        </p:nvGrpSpPr>
        <p:grpSpPr>
          <a:xfrm>
            <a:off x="8082467" y="2404982"/>
            <a:ext cx="2059982" cy="3446880"/>
            <a:chOff x="7842865" y="1707589"/>
            <a:chExt cx="1409693" cy="2358779"/>
          </a:xfrm>
        </p:grpSpPr>
        <p:pic>
          <p:nvPicPr>
            <p:cNvPr id="7174" name="Picture 6" descr="Paulino Ramirez">
              <a:extLst>
                <a:ext uri="{FF2B5EF4-FFF2-40B4-BE49-F238E27FC236}">
                  <a16:creationId xmlns:a16="http://schemas.microsoft.com/office/drawing/2014/main" id="{4A524D5E-4D19-4A28-A244-C4B1BAF77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9" r="1749"/>
            <a:stretch/>
          </p:blipFill>
          <p:spPr bwMode="auto">
            <a:xfrm>
              <a:off x="7842865" y="1707589"/>
              <a:ext cx="1409693" cy="199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047248-C60F-4CCC-8405-0289E8137918}"/>
                </a:ext>
              </a:extLst>
            </p:cNvPr>
            <p:cNvSpPr txBox="1"/>
            <p:nvPr/>
          </p:nvSpPr>
          <p:spPr>
            <a:xfrm>
              <a:off x="7958491" y="3697036"/>
              <a:ext cx="117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Aiola Stoja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3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7CA72-866B-4B7E-B9EB-7E23FC35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92087"/>
            <a:ext cx="3932237" cy="1600200"/>
          </a:xfrm>
        </p:spPr>
        <p:txBody>
          <a:bodyPr/>
          <a:lstStyle/>
          <a:p>
            <a:r>
              <a:rPr lang="en-US" dirty="0"/>
              <a:t>About BIG club</a:t>
            </a:r>
          </a:p>
        </p:txBody>
      </p:sp>
      <p:pic>
        <p:nvPicPr>
          <p:cNvPr id="11" name="Picture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9B57BE-C1BC-417B-BA86-B86EFE84F2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467350" y="1135062"/>
            <a:ext cx="6172200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84AEE-6FBD-405D-91F1-ABC63F69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88" y="1792287"/>
            <a:ext cx="4665662" cy="4600575"/>
          </a:xfrm>
        </p:spPr>
        <p:txBody>
          <a:bodyPr>
            <a:normAutofit/>
          </a:bodyPr>
          <a:lstStyle/>
          <a:p>
            <a:r>
              <a:rPr lang="en-US" dirty="0"/>
              <a:t>Bioinformatics Interest Group (BIG) is a new UT Health SA club promoting student engagement with bioinformatics.</a:t>
            </a:r>
          </a:p>
          <a:p>
            <a:endParaRPr lang="en-US" dirty="0"/>
          </a:p>
          <a:p>
            <a:r>
              <a:rPr lang="en-US" u="sng" dirty="0"/>
              <a:t>Leadership</a:t>
            </a:r>
          </a:p>
          <a:p>
            <a:r>
              <a:rPr lang="en-US" b="1" dirty="0"/>
              <a:t>President</a:t>
            </a:r>
            <a:r>
              <a:rPr lang="en-US" dirty="0"/>
              <a:t>: Muku Bhandari</a:t>
            </a:r>
          </a:p>
          <a:p>
            <a:r>
              <a:rPr lang="en-US" b="1" dirty="0"/>
              <a:t>Vice President</a:t>
            </a:r>
            <a:r>
              <a:rPr lang="en-US" dirty="0"/>
              <a:t>: Victoria Alers</a:t>
            </a:r>
          </a:p>
          <a:p>
            <a:r>
              <a:rPr lang="en-US" b="1" dirty="0"/>
              <a:t>Secretary</a:t>
            </a:r>
            <a:r>
              <a:rPr lang="en-US" dirty="0"/>
              <a:t>: Paul Ramirez</a:t>
            </a:r>
          </a:p>
          <a:p>
            <a:r>
              <a:rPr lang="en-US" b="1" dirty="0"/>
              <a:t>Training committee chair</a:t>
            </a:r>
            <a:r>
              <a:rPr lang="en-US" dirty="0"/>
              <a:t>: Henry Miller</a:t>
            </a:r>
          </a:p>
          <a:p>
            <a:r>
              <a:rPr lang="en-US" b="1" dirty="0"/>
              <a:t>Historian</a:t>
            </a:r>
            <a:r>
              <a:rPr lang="en-US" dirty="0"/>
              <a:t>: Aiola Stoja</a:t>
            </a:r>
          </a:p>
          <a:p>
            <a:r>
              <a:rPr lang="en-US" b="1" dirty="0"/>
              <a:t>Treasurer</a:t>
            </a:r>
            <a:r>
              <a:rPr lang="en-US" dirty="0"/>
              <a:t>: Meilinn Tram</a:t>
            </a:r>
          </a:p>
          <a:p>
            <a:endParaRPr lang="en-US" dirty="0"/>
          </a:p>
          <a:p>
            <a:r>
              <a:rPr lang="en-US" dirty="0"/>
              <a:t>All UT Health SA students are welcome to join our first meeting next </a:t>
            </a:r>
            <a:r>
              <a:rPr lang="en-US" b="1" dirty="0"/>
              <a:t>Tuesday Sept 8</a:t>
            </a:r>
            <a:r>
              <a:rPr lang="en-US" b="1" baseline="30000" dirty="0"/>
              <a:t>th</a:t>
            </a:r>
            <a:r>
              <a:rPr lang="en-US" b="1" dirty="0"/>
              <a:t> from 6:30-7:30pm.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6CE5-70CD-45F3-9434-D17634C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Orientation</a:t>
            </a:r>
          </a:p>
        </p:txBody>
      </p:sp>
    </p:spTree>
    <p:extLst>
      <p:ext uri="{BB962C8B-B14F-4D97-AF65-F5344CB8AC3E}">
        <p14:creationId xmlns:p14="http://schemas.microsoft.com/office/powerpoint/2010/main" val="8660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C277D-BEB9-438B-830B-5340E64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workshop?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CD1F-8022-4F95-88F7-9E59741A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who know bioinformatics will be…</a:t>
            </a:r>
          </a:p>
          <a:p>
            <a:r>
              <a:rPr lang="en-US" dirty="0"/>
              <a:t>More effective at research</a:t>
            </a:r>
          </a:p>
          <a:p>
            <a:r>
              <a:rPr lang="en-US" dirty="0"/>
              <a:t>More competitive for jobs/funding</a:t>
            </a:r>
          </a:p>
          <a:p>
            <a:r>
              <a:rPr lang="en-US" dirty="0"/>
              <a:t>More flexible/adaptable to changes in their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tremendous interest in formal bioinformatics training... yet, opportunities for such training are sparse.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Solution: Provide training as a weekly workshop open to all!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2349F-687D-48E3-A557-5DF06D8FC24F}"/>
              </a:ext>
            </a:extLst>
          </p:cNvPr>
          <p:cNvSpPr/>
          <p:nvPr/>
        </p:nvSpPr>
        <p:spPr>
          <a:xfrm>
            <a:off x="647699" y="4113213"/>
            <a:ext cx="1070610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538E8-10CA-4A01-979E-BDD9303D070D}"/>
              </a:ext>
            </a:extLst>
          </p:cNvPr>
          <p:cNvSpPr/>
          <p:nvPr/>
        </p:nvSpPr>
        <p:spPr>
          <a:xfrm>
            <a:off x="647698" y="5438776"/>
            <a:ext cx="1070610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3CA-E0BB-4D6F-87D4-9D4A757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72D-FAD3-43BF-BCD4-D18CF62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Most sessions will be roughly 50:50 lecture and hands-on activities.</a:t>
            </a:r>
          </a:p>
          <a:p>
            <a:pPr marL="0" indent="0">
              <a:buNone/>
            </a:pPr>
            <a:r>
              <a:rPr lang="en-US" b="1" dirty="0"/>
              <a:t>***Lectures will be recorded***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Outline</a:t>
            </a:r>
          </a:p>
          <a:p>
            <a:r>
              <a:rPr lang="en-US" dirty="0"/>
              <a:t>Module 1: Orientation and setting up R</a:t>
            </a:r>
          </a:p>
          <a:p>
            <a:r>
              <a:rPr lang="en-US" dirty="0"/>
              <a:t>Module 2: Data structures in R</a:t>
            </a:r>
          </a:p>
          <a:p>
            <a:r>
              <a:rPr lang="en-US" dirty="0"/>
              <a:t>Module 3: Fundamental programming concepts in R</a:t>
            </a:r>
          </a:p>
          <a:p>
            <a:r>
              <a:rPr lang="en-US" dirty="0"/>
              <a:t>Module 4: Review week</a:t>
            </a:r>
          </a:p>
          <a:p>
            <a:r>
              <a:rPr lang="en-US" dirty="0"/>
              <a:t>Module 5: The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Module 6: R for biological data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7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this workshop, you will learn the following 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Plotting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Reading/writing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Conditional logic &amp; control 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Function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processing pipelines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tidyverse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747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B5-9E49-40B8-B3BA-264F22C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0C1-1ED9-4E12-8E88-44244EC8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this workshop, you will learn the following topics: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Plotting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Reading/writing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Conditional logic &amp; control 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Function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Data processing pipelines with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tidyverse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dirty="0"/>
              <a:t>By the end, you will gain the skills and confidence to use R in your research.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2479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58B-B2FD-45AE-8F5C-0CF23E9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83B2-D704-4630-BCC8-DBC65CF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931310"/>
          </a:xfrm>
        </p:spPr>
        <p:txBody>
          <a:bodyPr>
            <a:normAutofit/>
          </a:bodyPr>
          <a:lstStyle/>
          <a:p>
            <a:r>
              <a:rPr lang="en-US" dirty="0"/>
              <a:t>Complete the assignments in DataCamp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7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Bioinformatics Bootcamp</vt:lpstr>
      <vt:lpstr>Workshop Orientation</vt:lpstr>
      <vt:lpstr>Why a workshop?</vt:lpstr>
      <vt:lpstr>Workshop Structure</vt:lpstr>
      <vt:lpstr>Workshop Structure</vt:lpstr>
      <vt:lpstr>Workshop Structure</vt:lpstr>
      <vt:lpstr>Learning goals and objectives</vt:lpstr>
      <vt:lpstr>Learning goals and objectives</vt:lpstr>
      <vt:lpstr>How to succeed in this workshop</vt:lpstr>
      <vt:lpstr>How to succeed in this workshop</vt:lpstr>
      <vt:lpstr>How to succeed in this workshop</vt:lpstr>
      <vt:lpstr>Bioinformatics Bootcamp Instructors</vt:lpstr>
      <vt:lpstr>About BIG club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23</cp:revision>
  <dcterms:created xsi:type="dcterms:W3CDTF">2021-01-04T23:26:15Z</dcterms:created>
  <dcterms:modified xsi:type="dcterms:W3CDTF">2021-01-18T22:57:50Z</dcterms:modified>
</cp:coreProperties>
</file>