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bg1">
              <a:lumMod val="85000"/>
              <a:lumOff val="15000"/>
            </a:schemeClr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atin typeface="OCR A Std" panose="020F0609000104060307" pitchFamily="49" charset="0"/>
              </a:rPr>
              <a:t>Retro racing</a:t>
            </a:r>
            <a:endParaRPr lang="en-PH" sz="8000" b="1" dirty="0">
              <a:latin typeface="OCR A Std" panose="020F0609000104060307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2287" y="4047765"/>
            <a:ext cx="9989713" cy="2327277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latin typeface="OCR A Std" panose="020F0609000104060307" pitchFamily="49" charset="0"/>
              </a:rPr>
              <a:t>ANZANO, MARCELO</a:t>
            </a:r>
          </a:p>
          <a:p>
            <a:pPr algn="r"/>
            <a:r>
              <a:rPr lang="en-US" dirty="0" smtClean="0">
                <a:latin typeface="OCR A Std" panose="020F0609000104060307" pitchFamily="49" charset="0"/>
              </a:rPr>
              <a:t>CANAWAY, JESS</a:t>
            </a:r>
          </a:p>
          <a:p>
            <a:pPr algn="r"/>
            <a:r>
              <a:rPr lang="en-US" dirty="0" smtClean="0">
                <a:latin typeface="OCR A Std" panose="020F0609000104060307" pitchFamily="49" charset="0"/>
              </a:rPr>
              <a:t>EDLES, LARA MAE</a:t>
            </a:r>
          </a:p>
          <a:p>
            <a:pPr algn="r"/>
            <a:r>
              <a:rPr lang="en-US" dirty="0" smtClean="0">
                <a:latin typeface="OCR A Std" panose="020F0609000104060307" pitchFamily="49" charset="0"/>
              </a:rPr>
              <a:t>GARCIA, MICAH MARIEL</a:t>
            </a:r>
          </a:p>
          <a:p>
            <a:pPr algn="r"/>
            <a:r>
              <a:rPr lang="en-US" dirty="0" smtClean="0">
                <a:latin typeface="OCR A Std" panose="020F0609000104060307" pitchFamily="49" charset="0"/>
              </a:rPr>
              <a:t>MAQUILAN, KAROLYN</a:t>
            </a:r>
          </a:p>
          <a:p>
            <a:pPr algn="r"/>
            <a:endParaRPr lang="en-PH" sz="1200" dirty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7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sz="2400" dirty="0"/>
              <a:t>Learn to declare and initialize variables and constants</a:t>
            </a:r>
            <a:r>
              <a:rPr lang="en-PH" sz="2400" dirty="0" smtClean="0"/>
              <a:t>.</a:t>
            </a:r>
          </a:p>
          <a:p>
            <a:pPr lvl="1"/>
            <a:endParaRPr lang="en-PH" dirty="0"/>
          </a:p>
          <a:p>
            <a:pPr lvl="1"/>
            <a:r>
              <a:rPr lang="en-PH" sz="2400" dirty="0"/>
              <a:t>Learn to use normal and shorthand assignment statements</a:t>
            </a:r>
            <a:r>
              <a:rPr lang="en-PH" sz="2400" dirty="0" smtClean="0"/>
              <a:t>.</a:t>
            </a:r>
          </a:p>
          <a:p>
            <a:pPr lvl="1"/>
            <a:endParaRPr lang="en-PH" dirty="0"/>
          </a:p>
          <a:p>
            <a:pPr lvl="1"/>
            <a:r>
              <a:rPr lang="en-PH" sz="2400" dirty="0"/>
              <a:t>Learn to use arithmetic operators (+, -, *, /, %) in expressions</a:t>
            </a:r>
            <a:r>
              <a:rPr lang="en-PH" sz="2400" dirty="0" smtClean="0"/>
              <a:t>.</a:t>
            </a:r>
          </a:p>
          <a:p>
            <a:pPr lvl="1"/>
            <a:endParaRPr lang="en-PH" dirty="0"/>
          </a:p>
          <a:p>
            <a:pPr lvl="1"/>
            <a:r>
              <a:rPr lang="en-PH" sz="2400" dirty="0"/>
              <a:t>Learn to use </a:t>
            </a:r>
            <a:r>
              <a:rPr lang="en-PH" sz="2400" dirty="0" smtClean="0"/>
              <a:t>parentheses to enforce </a:t>
            </a:r>
            <a:r>
              <a:rPr lang="en-PH" sz="2400" dirty="0"/>
              <a:t>our </a:t>
            </a:r>
            <a:r>
              <a:rPr lang="en-PH" sz="2400" dirty="0" smtClean="0"/>
              <a:t>procedure </a:t>
            </a:r>
            <a:r>
              <a:rPr lang="en-PH" sz="2400" dirty="0"/>
              <a:t>rules.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0350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EQUIPMENT/ SOFTWARE REQUIREMENT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PH" sz="3200" dirty="0"/>
              <a:t>Personal computer (Laptop / Desktop</a:t>
            </a:r>
            <a:r>
              <a:rPr lang="en-PH" sz="3200" dirty="0" smtClean="0"/>
              <a:t>)</a:t>
            </a:r>
          </a:p>
          <a:p>
            <a:pPr lvl="1"/>
            <a:endParaRPr lang="en-PH" sz="2800" dirty="0" smtClean="0"/>
          </a:p>
          <a:p>
            <a:pPr lvl="1"/>
            <a:r>
              <a:rPr lang="en-PH" sz="3200" dirty="0" smtClean="0"/>
              <a:t>Unity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97375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FRAMEWORK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sz="2800" dirty="0"/>
              <a:t>Basic programming </a:t>
            </a:r>
            <a:r>
              <a:rPr lang="en-PH" sz="2800" dirty="0" smtClean="0"/>
              <a:t>knowledge</a:t>
            </a:r>
          </a:p>
          <a:p>
            <a:pPr lvl="1"/>
            <a:endParaRPr lang="en-PH" sz="2400" dirty="0"/>
          </a:p>
          <a:p>
            <a:pPr lvl="1"/>
            <a:r>
              <a:rPr lang="en-PH" sz="2800" dirty="0"/>
              <a:t>Familiarization with the </a:t>
            </a:r>
            <a:r>
              <a:rPr lang="en-PH" sz="2800" dirty="0" smtClean="0"/>
              <a:t>IDE</a:t>
            </a:r>
          </a:p>
          <a:p>
            <a:pPr lvl="1"/>
            <a:endParaRPr lang="en-PH" sz="2400" dirty="0"/>
          </a:p>
          <a:p>
            <a:pPr lvl="1"/>
            <a:r>
              <a:rPr lang="en-PH" sz="2800" dirty="0"/>
              <a:t>Knowledge in C# programming </a:t>
            </a:r>
            <a:r>
              <a:rPr lang="en-PH" sz="2800" dirty="0" smtClean="0"/>
              <a:t>language</a:t>
            </a:r>
          </a:p>
          <a:p>
            <a:pPr lvl="1"/>
            <a:endParaRPr lang="en-PH" sz="2400" dirty="0"/>
          </a:p>
          <a:p>
            <a:pPr lvl="1"/>
            <a:r>
              <a:rPr lang="en-PH" sz="2800" dirty="0"/>
              <a:t>Mathematical </a:t>
            </a:r>
            <a:r>
              <a:rPr lang="en-PH" sz="2800" dirty="0" smtClean="0"/>
              <a:t>knowledge</a:t>
            </a:r>
            <a:endParaRPr lang="en-PH" sz="24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9321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PROCEDURE/ PROBLEM SPECIFICATION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PH" sz="2400" dirty="0" smtClean="0"/>
              <a:t>Create </a:t>
            </a:r>
            <a:r>
              <a:rPr lang="en-PH" sz="2400" dirty="0"/>
              <a:t>the concept of the game to be </a:t>
            </a:r>
            <a:r>
              <a:rPr lang="en-PH" sz="2400" dirty="0" smtClean="0"/>
              <a:t>created</a:t>
            </a:r>
          </a:p>
          <a:p>
            <a:pPr lvl="1"/>
            <a:endParaRPr lang="en-PH" dirty="0"/>
          </a:p>
          <a:p>
            <a:pPr lvl="1"/>
            <a:r>
              <a:rPr lang="en-PH" sz="2400" dirty="0"/>
              <a:t>Visualize its graphics and identify the needs to create the </a:t>
            </a:r>
            <a:r>
              <a:rPr lang="en-PH" sz="2400" dirty="0" smtClean="0"/>
              <a:t>game</a:t>
            </a:r>
          </a:p>
          <a:p>
            <a:pPr lvl="1"/>
            <a:endParaRPr lang="en-PH" dirty="0" smtClean="0"/>
          </a:p>
          <a:p>
            <a:pPr lvl="1"/>
            <a:r>
              <a:rPr lang="en-PH" sz="2400" dirty="0" smtClean="0"/>
              <a:t>Create </a:t>
            </a:r>
            <a:r>
              <a:rPr lang="en-PH" sz="2400" dirty="0"/>
              <a:t>the graphics of the </a:t>
            </a:r>
            <a:r>
              <a:rPr lang="en-PH" sz="2400" dirty="0" smtClean="0"/>
              <a:t>game</a:t>
            </a:r>
          </a:p>
          <a:p>
            <a:pPr lvl="1"/>
            <a:endParaRPr lang="en-PH" dirty="0"/>
          </a:p>
          <a:p>
            <a:pPr lvl="1"/>
            <a:r>
              <a:rPr lang="en-PH" sz="2400" dirty="0"/>
              <a:t>Create the algorithm to achieve the desired </a:t>
            </a:r>
            <a:r>
              <a:rPr lang="en-PH" sz="2400" dirty="0" smtClean="0"/>
              <a:t>result</a:t>
            </a:r>
          </a:p>
          <a:p>
            <a:pPr lvl="1"/>
            <a:endParaRPr lang="en-PH" dirty="0"/>
          </a:p>
          <a:p>
            <a:pPr lvl="1"/>
            <a:r>
              <a:rPr lang="en-PH" sz="2400" dirty="0"/>
              <a:t>Compile the </a:t>
            </a:r>
            <a:r>
              <a:rPr lang="en-PH" sz="2400" dirty="0" smtClean="0"/>
              <a:t>solution</a:t>
            </a:r>
          </a:p>
          <a:p>
            <a:pPr lvl="1"/>
            <a:endParaRPr lang="en-PH" dirty="0"/>
          </a:p>
          <a:p>
            <a:pPr lvl="1"/>
            <a:r>
              <a:rPr lang="en-PH" sz="2400" dirty="0"/>
              <a:t>Run and test the </a:t>
            </a:r>
            <a:r>
              <a:rPr lang="en-PH" sz="2400" dirty="0" smtClean="0"/>
              <a:t>program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847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198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690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275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17</TotalTime>
  <Words>143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OCR A Std</vt:lpstr>
      <vt:lpstr>Wingdings</vt:lpstr>
      <vt:lpstr>Banded</vt:lpstr>
      <vt:lpstr>Retro racing</vt:lpstr>
      <vt:lpstr>LEARNING OUTCOME</vt:lpstr>
      <vt:lpstr>EQUIPMENT/ SOFTWARE REQUIREMENT</vt:lpstr>
      <vt:lpstr>THEORETICAL FRAMEWORK</vt:lpstr>
      <vt:lpstr>PROCEDURE/ PROBLEM SPECIFICATION</vt:lpstr>
      <vt:lpstr>DATA GATHERING</vt:lpstr>
      <vt:lpstr>CONCLUSION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racing</dc:title>
  <dc:creator>micah garcia</dc:creator>
  <cp:lastModifiedBy>micah garcia</cp:lastModifiedBy>
  <cp:revision>2</cp:revision>
  <dcterms:created xsi:type="dcterms:W3CDTF">2015-10-14T13:46:53Z</dcterms:created>
  <dcterms:modified xsi:type="dcterms:W3CDTF">2015-10-14T14:04:33Z</dcterms:modified>
</cp:coreProperties>
</file>