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421" r:id="rId13"/>
    <p:sldId id="266" r:id="rId14"/>
    <p:sldId id="42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19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9C03-B8A6-4C18-A106-D3AE7E1B7B65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1866-059C-44C1-BB4B-DD5AC9385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B68F8-BD7C-4022-B5F6-281E0AFE35A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C35F-14B1-4835-BA97-F43D2B633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570AB-401D-4B8D-AEE7-F33267F67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65FA9-7CDA-41C9-8245-918D493E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74531-94C9-4718-8ED5-0A1CC58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BC28E-C85F-4AA1-866E-D72094A3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0AFF-7637-4DB2-BE7D-5FC25021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59FEB-A219-41D4-84E6-C1522A209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BAD5-0F23-474D-9340-8250864F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FCCB3-466B-4C87-8F67-F3805870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1ACEF-A2AC-4805-BD2F-835587BF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EC1ADE-9FDF-4008-A58A-A2C3DF9F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80DF3-0855-40F1-9783-A09B86D0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B474-2DB9-4E74-96C3-3DA337AF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3766-2E39-4950-938D-9365C86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2C89C-65DD-41D5-B874-CD9B71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9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79611" y="2151000"/>
            <a:ext cx="4834658" cy="25560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000" b="1" i="0" u="none" strike="noStrike" kern="1200" cap="none" spc="-400" normalizeH="0" baseline="0" noProof="1" dirty="0">
                <a:solidFill>
                  <a:schemeClr val="accent1"/>
                </a:solidFill>
                <a:uFillTx/>
                <a:latin typeface="幼圆" panose="02010509060101010101" pitchFamily="49" charset="-122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9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6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501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3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7068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485" y="-3350684"/>
            <a:ext cx="6659033" cy="6659035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167" y="3219451"/>
            <a:ext cx="211667" cy="209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66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651E-D61B-4DD4-AEFB-1695B99C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DA8C8-3D3C-45EA-8D28-2495B628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F42C0-CE1E-4382-99DA-FC3FB99E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6E8F2-DDC1-4DB0-BFBE-FEF0F69D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1EA6-926A-4BA0-8E3B-BED49D2D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F28F-341C-4AB3-9969-0E71025F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08F8-2F79-4304-9C31-3EF69D71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F54F6-C3FA-4A5C-8315-463EFAD1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7EAB0-F8A8-4B07-A01C-8C6365F2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BDADF-3E28-4464-ACE7-4340918A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0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570C-235F-4239-B9CF-5A7C56FB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D996-952B-41C8-A20B-B0DEB9F9E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A3C4A-4ECB-4CAA-AC3D-6A41515D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EEB2C-D530-41FF-B940-302699B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E0954-D191-40D9-859A-2C4192B9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4039C-AD06-48F9-9C5C-8793F974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1312-29B4-4550-9375-10ECFD12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EEF90-E163-406F-84C7-F8B56333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6D828-9B67-4856-8C5A-1A68EE64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8829FC-6F66-4320-9757-4A991DDD2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FA433-857E-490C-93C0-D28AFEAC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A87E33-CFB2-4ED2-8993-5510A3F3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E8EEC-F27A-4B3E-AD18-294CE297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A00D5-A299-4391-AAB4-FE6E2BB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0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5D06-698E-4426-88C7-B059D1AF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AFDA7-A85C-46AE-993E-DD3AE661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FC0D5-EB62-4242-905E-0DF74AB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2FA1E-3D6F-4FB4-A36B-C9B1589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8BE4-DF70-4B74-A6D4-6090F77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392A03-E7C8-45B0-B6A6-FD4920F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4F992-FEF5-4CA0-936D-987CF33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1B9A-9A53-48E3-A1CD-F36A0A88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19DA-82E1-41E2-A39E-75ED073E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6B22B-6F3E-4F32-A94B-CDEE01BA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CDEBE-D104-4CF4-8A96-A5E145E7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39670-E45B-458F-AE88-14142CBF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348B4-6C38-4672-857D-424BF7E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783A-8840-46FC-BD56-BFD48B6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E1FAF-DA80-49E5-A745-D23D7953F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C22C3-00FF-4D22-86DF-BC5B83DE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0F2CD-B3A0-43FD-B921-85F4828A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37432-9D96-4359-AEE5-C53D12F6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0B835-653A-4956-AAF8-D2213450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8591C-7104-45E5-B833-E5F3CCBD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BF756-6EA2-473C-90D2-CDC7FED7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7CCEC-DFC2-41D9-8F12-0EA68B37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945D-BBEE-4B44-A28F-B4645051AE1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595C-97FC-431D-A1EE-268AB8B8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99CCA-B8A6-4211-A5CF-B656CAE5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47.100.63.226:8080/333_33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4"/>
          <p:cNvSpPr txBox="1">
            <a:spLocks noChangeArrowheads="1"/>
          </p:cNvSpPr>
          <p:nvPr/>
        </p:nvSpPr>
        <p:spPr bwMode="auto">
          <a:xfrm>
            <a:off x="1175453" y="3549013"/>
            <a:ext cx="103211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733" dirty="0">
                <a:solidFill>
                  <a:srgbClr val="BF3420"/>
                </a:solidFill>
                <a:ea typeface="微软雅黑" pitchFamily="34" charset="-122"/>
              </a:rPr>
              <a:t>基于红</a:t>
            </a:r>
            <a:r>
              <a:rPr lang="zh-CN" altLang="en-US" sz="3733" dirty="0">
                <a:solidFill>
                  <a:srgbClr val="FDA907"/>
                </a:solidFill>
                <a:ea typeface="微软雅黑" pitchFamily="34" charset="-122"/>
              </a:rPr>
              <a:t>外热像</a:t>
            </a:r>
            <a:r>
              <a:rPr lang="zh-CN" altLang="en-US" sz="3733" dirty="0">
                <a:solidFill>
                  <a:srgbClr val="95BC49"/>
                </a:solidFill>
                <a:ea typeface="微软雅黑" pitchFamily="34" charset="-122"/>
              </a:rPr>
              <a:t>传感器的</a:t>
            </a:r>
            <a:r>
              <a:rPr lang="en-US" altLang="zh-CN" sz="3733" dirty="0">
                <a:solidFill>
                  <a:srgbClr val="1A7BAE"/>
                </a:solidFill>
                <a:ea typeface="微软雅黑" pitchFamily="34" charset="-122"/>
              </a:rPr>
              <a:t>WEB</a:t>
            </a:r>
            <a:r>
              <a:rPr lang="zh-CN" altLang="en-US" sz="3733" dirty="0">
                <a:solidFill>
                  <a:srgbClr val="1A7BAE"/>
                </a:solidFill>
                <a:ea typeface="微软雅黑" pitchFamily="34" charset="-122"/>
              </a:rPr>
              <a:t>开发</a:t>
            </a:r>
            <a:endParaRPr lang="en-US" altLang="zh-CN" sz="3733" dirty="0">
              <a:solidFill>
                <a:srgbClr val="1A7BAE"/>
              </a:solidFill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87755" y="4246641"/>
            <a:ext cx="4704523" cy="134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3019244337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刘格伦  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3019244338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樊振宇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3019244335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周子涵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3019244341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李世军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3019244342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郑睿恺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FA9C915-0879-48F9-A692-48C5DC824E92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A6EB1C5-A9C0-456C-BB69-AACE199F318D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228671-AB4E-489E-89B4-36BF9AB54FF4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B8B259-E5A6-468C-8370-EDE93EFC5204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FAA8DA7-95F2-48CD-9E1B-8CC68045A1E3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DABB554-3C81-459E-8032-82B4B5804287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959CF6-33AB-45EB-8479-7FD4817448F5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46CACE-4BB2-4AD1-9B3E-4CAC233C6A67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015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0324" y="-2600325"/>
            <a:ext cx="12191999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C1C0E9-6B01-4CBB-B2FA-C0045CE10C45}"/>
              </a:ext>
            </a:extLst>
          </p:cNvPr>
          <p:cNvSpPr txBox="1"/>
          <p:nvPr/>
        </p:nvSpPr>
        <p:spPr>
          <a:xfrm>
            <a:off x="3495673" y="2657475"/>
            <a:ext cx="4697713" cy="32932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做完了！！！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①实现了利用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接收前端表单传来的数据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②成功使用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进行服务器部署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③部署到阿里云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实例，作为服务器使用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项目地址：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http://47.100.63.226:8080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333_334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D9A36B-A539-4005-907F-9495897A884D}"/>
              </a:ext>
            </a:extLst>
          </p:cNvPr>
          <p:cNvSpPr txBox="1"/>
          <p:nvPr/>
        </p:nvSpPr>
        <p:spPr>
          <a:xfrm rot="19493436">
            <a:off x="4046343" y="3687043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C7B82A-3F99-4E42-86BF-716745CA99D2}"/>
              </a:ext>
            </a:extLst>
          </p:cNvPr>
          <p:cNvSpPr txBox="1"/>
          <p:nvPr/>
        </p:nvSpPr>
        <p:spPr>
          <a:xfrm rot="19493436">
            <a:off x="7124519" y="4119412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546519-47D6-4E0C-BF5A-E22B76E180B1}"/>
              </a:ext>
            </a:extLst>
          </p:cNvPr>
          <p:cNvSpPr txBox="1"/>
          <p:nvPr/>
        </p:nvSpPr>
        <p:spPr>
          <a:xfrm rot="19493436">
            <a:off x="6653740" y="5307751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062B60-BA1B-4F56-862C-85A39CC2B34F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A0ED288-F71A-4F77-9C2D-89938FC623DD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AC22459-0C96-429C-B073-8371BE943408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3432ED-4468-4056-B709-0F8F29201E51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40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5929289-9426-4F59-9902-5C476C28CB98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2787DD-9CF4-46DD-81DC-C4F56C12A5E9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8364B1-87D0-433C-87D7-B1B84C335C88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CE6355-FFA4-43DD-BC05-6340403E6BBF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03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E6E9D6-6CB9-4F05-A714-B39F088541AB}"/>
              </a:ext>
            </a:extLst>
          </p:cNvPr>
          <p:cNvSpPr txBox="1"/>
          <p:nvPr/>
        </p:nvSpPr>
        <p:spPr>
          <a:xfrm>
            <a:off x="200025" y="457200"/>
            <a:ext cx="11563350" cy="5029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A68C5A-E45A-4F61-A67A-31FFBF1A3768}"/>
              </a:ext>
            </a:extLst>
          </p:cNvPr>
          <p:cNvSpPr txBox="1"/>
          <p:nvPr/>
        </p:nvSpPr>
        <p:spPr>
          <a:xfrm>
            <a:off x="7439025" y="5802868"/>
            <a:ext cx="173355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报告撰写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57B57A-CF43-4C0C-A704-DC29D0AF460D}"/>
              </a:ext>
            </a:extLst>
          </p:cNvPr>
          <p:cNvSpPr txBox="1"/>
          <p:nvPr/>
        </p:nvSpPr>
        <p:spPr>
          <a:xfrm>
            <a:off x="419101" y="5802868"/>
            <a:ext cx="173355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6E9379-EC70-4B90-A2A7-F2A2662EE1E4}"/>
              </a:ext>
            </a:extLst>
          </p:cNvPr>
          <p:cNvSpPr txBox="1"/>
          <p:nvPr/>
        </p:nvSpPr>
        <p:spPr>
          <a:xfrm rot="19493436">
            <a:off x="9356464" y="5414828"/>
            <a:ext cx="2220458" cy="646331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04C573-6BE2-4585-9B2E-22D31D52508E}"/>
              </a:ext>
            </a:extLst>
          </p:cNvPr>
          <p:cNvSpPr txBox="1"/>
          <p:nvPr/>
        </p:nvSpPr>
        <p:spPr>
          <a:xfrm>
            <a:off x="2328860" y="5583614"/>
            <a:ext cx="4648201" cy="120032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①实现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MLX90640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热传感器实时显示热图像，并且能够多端实时同步访问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②实现来访人员信息登记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③实现来访人员信息记录查询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220835-9F2A-48C8-8C94-41CD2545D5E8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2782AB-8EC9-49B8-BCCF-89D2304BC162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5E07F2C-86DD-49CF-AE8C-24937ECDB677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AA510-2153-4D54-9A38-4316D5B4369F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39252" y="-66000"/>
            <a:ext cx="8574201" cy="7088968"/>
            <a:chOff x="3739252" y="-66000"/>
            <a:chExt cx="8574201" cy="7088968"/>
          </a:xfrm>
        </p:grpSpPr>
        <p:sp>
          <p:nvSpPr>
            <p:cNvPr id="2" name="等腰三角形 1"/>
            <p:cNvSpPr/>
            <p:nvPr/>
          </p:nvSpPr>
          <p:spPr>
            <a:xfrm rot="16200000">
              <a:off x="2044016" y="1629236"/>
              <a:ext cx="7088967" cy="3698496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392661" y="-65989"/>
              <a:ext cx="4920792" cy="70889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794977" y="840161"/>
            <a:ext cx="10602042" cy="52766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67221" y="2758183"/>
            <a:ext cx="7061630" cy="15867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0630" y="4160244"/>
            <a:ext cx="528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基于红外热像传感器的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00630" y="2388337"/>
            <a:ext cx="1668137" cy="52322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997724" y="1263275"/>
            <a:ext cx="0" cy="1008585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830372" y="1293732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830372" y="1263275"/>
            <a:ext cx="0" cy="4251407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816232" y="5473424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97724" y="4768024"/>
            <a:ext cx="0" cy="746658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524793" y="6275235"/>
            <a:ext cx="167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E90FD2F-20E1-447D-9398-E4B39AB5F1F6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B16EBB5-BFF8-42F7-8E85-5C0F47AA4C97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672BBA-8DDE-4D3C-9A56-AB987F6685F6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EFC30B-E572-47EC-97CF-B32618183A23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14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13A0C0-1C26-43C9-9636-C3538EBA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7316"/>
            <a:ext cx="29494254" cy="16590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CEA905-B400-48B7-B7FB-EE412C7A1705}"/>
              </a:ext>
            </a:extLst>
          </p:cNvPr>
          <p:cNvSpPr txBox="1"/>
          <p:nvPr/>
        </p:nvSpPr>
        <p:spPr>
          <a:xfrm>
            <a:off x="1495425" y="3429000"/>
            <a:ext cx="4133850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①单个浮点数传输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</a:p>
          <a:p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②将所有浮点数拼接成字符串传输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0.6s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CE8CE-65D3-4387-AF67-32DA733B4749}"/>
              </a:ext>
            </a:extLst>
          </p:cNvPr>
          <p:cNvSpPr txBox="1"/>
          <p:nvPr/>
        </p:nvSpPr>
        <p:spPr>
          <a:xfrm>
            <a:off x="5629275" y="3429000"/>
            <a:ext cx="5372100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转换成整形进行传输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0.3s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9F5CDD-B3B5-4754-97E0-289470DA9D73}"/>
              </a:ext>
            </a:extLst>
          </p:cNvPr>
          <p:cNvSpPr txBox="1"/>
          <p:nvPr/>
        </p:nvSpPr>
        <p:spPr>
          <a:xfrm rot="19493436">
            <a:off x="4267199" y="3983771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00630-1D10-426A-9DEB-6C91F4D18E24}"/>
              </a:ext>
            </a:extLst>
          </p:cNvPr>
          <p:cNvSpPr txBox="1"/>
          <p:nvPr/>
        </p:nvSpPr>
        <p:spPr>
          <a:xfrm rot="19493436">
            <a:off x="4380146" y="4886028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A876A-A42D-453B-9713-56A3707D3FB8}"/>
              </a:ext>
            </a:extLst>
          </p:cNvPr>
          <p:cNvSpPr txBox="1"/>
          <p:nvPr/>
        </p:nvSpPr>
        <p:spPr>
          <a:xfrm rot="19493436">
            <a:off x="8820149" y="3567500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C2D556-62B3-4291-A841-2C25F1F51DA5}"/>
              </a:ext>
            </a:extLst>
          </p:cNvPr>
          <p:cNvGrpSpPr/>
          <p:nvPr/>
        </p:nvGrpSpPr>
        <p:grpSpPr>
          <a:xfrm>
            <a:off x="6389006" y="4133378"/>
            <a:ext cx="2397343" cy="2084406"/>
            <a:chOff x="6389006" y="4133378"/>
            <a:chExt cx="2397343" cy="208440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2DFBCDB-5A71-4038-A650-97BB7C234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5" r="3186" b="51573"/>
            <a:stretch/>
          </p:blipFill>
          <p:spPr>
            <a:xfrm>
              <a:off x="6389006" y="4133378"/>
              <a:ext cx="1198545" cy="208440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572B998-0074-4D30-B869-290B8F74A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38" r="3186"/>
            <a:stretch/>
          </p:blipFill>
          <p:spPr>
            <a:xfrm>
              <a:off x="7587551" y="4133378"/>
              <a:ext cx="1198798" cy="208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084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36C57DE-7D1E-4750-A837-BF4BDA168ACC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26625E2-F312-4791-B50A-CE6A322D7C59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5F54B4-80C3-4201-AF31-883E863FC10B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548C86-3D0B-4233-95F3-B96DBC5CF46D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57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93E5E2-03CF-49E7-B932-DC1B3D99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9151" y="-390525"/>
            <a:ext cx="14817195" cy="8334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77C403-414D-4CB6-8387-2498991997D2}"/>
              </a:ext>
            </a:extLst>
          </p:cNvPr>
          <p:cNvSpPr txBox="1"/>
          <p:nvPr/>
        </p:nvSpPr>
        <p:spPr>
          <a:xfrm>
            <a:off x="4998371" y="404961"/>
            <a:ext cx="4383753" cy="59093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1.Java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socket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①接收到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ESP32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传输的数据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②是否改用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①划分不同温度区进行区分色彩成像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②对温度区间和色彩再进行调整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①粗略插值算法使图片分辨率上升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②二、三元线性插值算法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图像转为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①完成相关函数方法的编写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399A2-7402-44FE-920B-956FCC9FE8C0}"/>
              </a:ext>
            </a:extLst>
          </p:cNvPr>
          <p:cNvSpPr txBox="1"/>
          <p:nvPr/>
        </p:nvSpPr>
        <p:spPr>
          <a:xfrm rot="19493436">
            <a:off x="7669094" y="80511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8CFE2-5337-4E95-9314-A0A11214129B}"/>
              </a:ext>
            </a:extLst>
          </p:cNvPr>
          <p:cNvSpPr txBox="1"/>
          <p:nvPr/>
        </p:nvSpPr>
        <p:spPr>
          <a:xfrm rot="19493436">
            <a:off x="6709377" y="1426393"/>
            <a:ext cx="961741" cy="461665"/>
          </a:xfrm>
          <a:prstGeom prst="rect">
            <a:avLst/>
          </a:prstGeom>
          <a:noFill/>
          <a:ln w="38100">
            <a:solidFill>
              <a:srgbClr val="F19B0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19B01"/>
                </a:solidFill>
                <a:latin typeface="Bradley Hand ITC" panose="03070402050302030203" pitchFamily="66" charset="0"/>
              </a:rPr>
              <a:t>Deny</a:t>
            </a:r>
            <a:r>
              <a:rPr lang="zh-CN" altLang="en-US" sz="2400" b="1" dirty="0">
                <a:solidFill>
                  <a:srgbClr val="F19B01"/>
                </a:solidFill>
                <a:latin typeface="Bradley Hand ITC" panose="03070402050302030203" pitchFamily="66" charset="0"/>
              </a:rPr>
              <a:t>！</a:t>
            </a:r>
            <a:endParaRPr lang="zh-CN" altLang="en-US" sz="4400" b="1" dirty="0">
              <a:solidFill>
                <a:srgbClr val="F19B0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8419FC-7903-40EC-9F48-80463FEDF227}"/>
              </a:ext>
            </a:extLst>
          </p:cNvPr>
          <p:cNvSpPr txBox="1"/>
          <p:nvPr/>
        </p:nvSpPr>
        <p:spPr>
          <a:xfrm rot="19493436">
            <a:off x="8593019" y="253866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87842-C80A-4D3C-BC6F-5D7E010AA85B}"/>
              </a:ext>
            </a:extLst>
          </p:cNvPr>
          <p:cNvSpPr txBox="1"/>
          <p:nvPr/>
        </p:nvSpPr>
        <p:spPr>
          <a:xfrm rot="19493436">
            <a:off x="8485931" y="4141885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368AC3-70A9-41CB-A680-A89BA286D4B6}"/>
              </a:ext>
            </a:extLst>
          </p:cNvPr>
          <p:cNvSpPr txBox="1"/>
          <p:nvPr/>
        </p:nvSpPr>
        <p:spPr>
          <a:xfrm rot="19493436">
            <a:off x="7840544" y="5758432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24DD44-0026-494B-9087-A0CE44916D19}"/>
              </a:ext>
            </a:extLst>
          </p:cNvPr>
          <p:cNvSpPr txBox="1"/>
          <p:nvPr/>
        </p:nvSpPr>
        <p:spPr>
          <a:xfrm rot="19493436">
            <a:off x="8174592" y="3223274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23B3FB-B59C-4482-9ADB-804F88BD6508}"/>
              </a:ext>
            </a:extLst>
          </p:cNvPr>
          <p:cNvSpPr txBox="1"/>
          <p:nvPr/>
        </p:nvSpPr>
        <p:spPr>
          <a:xfrm rot="19493436">
            <a:off x="7483777" y="4810876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0E2A38-ED19-4827-B7AE-2C8FF6A49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6581" r="7688" b="4731"/>
          <a:stretch/>
        </p:blipFill>
        <p:spPr>
          <a:xfrm>
            <a:off x="135158" y="398805"/>
            <a:ext cx="4862257" cy="361556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8194FF-710D-44E7-9089-EF97407E2A6C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63A2AC-4204-4496-917A-94C82CC2BD05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52F9C7-CD63-4EE8-ABFE-22C37A491821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ACAA7FD-AF3B-4950-AA93-8A50EFDE60A7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74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D7595D5-E29C-41B7-BF31-BF3C7DDA79C1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0B103F-ACD9-42FB-A457-B2DF99AB729E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B7EFD-0027-4001-9DDB-E3501C2D5FCC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C3E1BA-B614-4298-9930-659245317BA4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140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6699" y="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11FF2D-DDAC-4572-B910-73345CE10413}"/>
              </a:ext>
            </a:extLst>
          </p:cNvPr>
          <p:cNvSpPr txBox="1"/>
          <p:nvPr/>
        </p:nvSpPr>
        <p:spPr>
          <a:xfrm>
            <a:off x="4522124" y="843111"/>
            <a:ext cx="5383876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Connection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类型调用实现后端与数据库通信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①在后端完成基本的增删改查操作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②封装对应方法使得后端调用更简洁方便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67A66-228B-456F-868A-677042A3F771}"/>
              </a:ext>
            </a:extLst>
          </p:cNvPr>
          <p:cNvSpPr txBox="1"/>
          <p:nvPr/>
        </p:nvSpPr>
        <p:spPr>
          <a:xfrm rot="19493436">
            <a:off x="7991007" y="1397108"/>
            <a:ext cx="13331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60C2C3-8FE7-45F0-93FF-CC1C1E0A74E6}"/>
              </a:ext>
            </a:extLst>
          </p:cNvPr>
          <p:cNvSpPr txBox="1"/>
          <p:nvPr/>
        </p:nvSpPr>
        <p:spPr>
          <a:xfrm rot="19493436">
            <a:off x="8587933" y="1805562"/>
            <a:ext cx="13331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B4293E-B7A1-4E99-9CB4-BE1032089D3B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746E20-8B89-4362-AAB3-6D6FF355EBAA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08704A8-8558-4CEE-BBDC-424063C65116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D4A23FD-C61F-4A57-97D7-90ECDFF42155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57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DB248CB-F084-4933-80D6-F25DF4B803D1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4972B8-BA73-4F83-A687-3A726AC2693B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09C843B-D62E-4191-9CE0-1D876DF1A194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73452-43A0-4BDD-8A6C-51930533958B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316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0030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A920D0-4FCB-4492-99F4-9BCFD7199056}"/>
              </a:ext>
            </a:extLst>
          </p:cNvPr>
          <p:cNvSpPr txBox="1"/>
          <p:nvPr/>
        </p:nvSpPr>
        <p:spPr>
          <a:xfrm>
            <a:off x="540674" y="2828835"/>
            <a:ext cx="538387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①基本功能模块的呈现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2.CSS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①实现基本美化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②细节调整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5224C-F255-42CC-9939-B93E5423F2E1}"/>
              </a:ext>
            </a:extLst>
          </p:cNvPr>
          <p:cNvSpPr txBox="1"/>
          <p:nvPr/>
        </p:nvSpPr>
        <p:spPr>
          <a:xfrm>
            <a:off x="5924550" y="2828834"/>
            <a:ext cx="5114926" cy="341632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3.JavaScript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①表单提交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②利用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与后端通信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编码图片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①编写能由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编码显示出图片的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②定时器，更新等小细节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866E3-DDA9-4FDC-9796-7133B7FC0A80}"/>
              </a:ext>
            </a:extLst>
          </p:cNvPr>
          <p:cNvSpPr txBox="1"/>
          <p:nvPr/>
        </p:nvSpPr>
        <p:spPr>
          <a:xfrm rot="19493436">
            <a:off x="2629783" y="3349380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ABDBD-89A4-4D98-83D1-6A85E1C06F30}"/>
              </a:ext>
            </a:extLst>
          </p:cNvPr>
          <p:cNvSpPr txBox="1"/>
          <p:nvPr/>
        </p:nvSpPr>
        <p:spPr>
          <a:xfrm rot="19493436">
            <a:off x="2333625" y="4141504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91326-4DA8-4549-8937-AD566CA0454F}"/>
              </a:ext>
            </a:extLst>
          </p:cNvPr>
          <p:cNvSpPr txBox="1"/>
          <p:nvPr/>
        </p:nvSpPr>
        <p:spPr>
          <a:xfrm rot="19493436">
            <a:off x="2249378" y="4870239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A3FCC3-9E36-4ACA-B516-D89508998751}"/>
              </a:ext>
            </a:extLst>
          </p:cNvPr>
          <p:cNvSpPr txBox="1"/>
          <p:nvPr/>
        </p:nvSpPr>
        <p:spPr>
          <a:xfrm rot="19493436">
            <a:off x="9876680" y="5035232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AD832F-8518-49ED-8180-D72B96A115AC}"/>
              </a:ext>
            </a:extLst>
          </p:cNvPr>
          <p:cNvSpPr txBox="1"/>
          <p:nvPr/>
        </p:nvSpPr>
        <p:spPr>
          <a:xfrm rot="19493436">
            <a:off x="7224108" y="3279637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3E3935-E357-4FAD-89C9-E4B8B668436C}"/>
              </a:ext>
            </a:extLst>
          </p:cNvPr>
          <p:cNvSpPr txBox="1"/>
          <p:nvPr/>
        </p:nvSpPr>
        <p:spPr>
          <a:xfrm rot="19493436">
            <a:off x="8175711" y="3818011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04029B-7AA7-4ED3-8AB7-352F2256AC8C}"/>
              </a:ext>
            </a:extLst>
          </p:cNvPr>
          <p:cNvSpPr txBox="1"/>
          <p:nvPr/>
        </p:nvSpPr>
        <p:spPr>
          <a:xfrm rot="19493436">
            <a:off x="8465068" y="5670700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BCAE4E-AB3C-4C83-B992-0016D1A7785A}"/>
              </a:ext>
            </a:extLst>
          </p:cNvPr>
          <p:cNvGrpSpPr/>
          <p:nvPr/>
        </p:nvGrpSpPr>
        <p:grpSpPr>
          <a:xfrm>
            <a:off x="8981906" y="5654012"/>
            <a:ext cx="4428277" cy="810858"/>
            <a:chOff x="8981906" y="5654012"/>
            <a:chExt cx="4428277" cy="81085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2838627-2874-4D36-9739-33E41BA7A950}"/>
                </a:ext>
              </a:extLst>
            </p:cNvPr>
            <p:cNvSpPr/>
            <p:nvPr/>
          </p:nvSpPr>
          <p:spPr>
            <a:xfrm rot="18950657">
              <a:off x="8981906" y="5654012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D52C8F-B385-4011-95D6-9D467A4820CA}"/>
                </a:ext>
              </a:extLst>
            </p:cNvPr>
            <p:cNvSpPr/>
            <p:nvPr/>
          </p:nvSpPr>
          <p:spPr>
            <a:xfrm rot="18950657">
              <a:off x="9270107" y="5924106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975D8A5-8081-4929-B290-22898054277F}"/>
                </a:ext>
              </a:extLst>
            </p:cNvPr>
            <p:cNvSpPr/>
            <p:nvPr/>
          </p:nvSpPr>
          <p:spPr>
            <a:xfrm rot="18950657">
              <a:off x="9522096" y="6240978"/>
              <a:ext cx="3888087" cy="223892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90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1296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6"/>
  <p:tag name="KSO_WM_SLIDE_LAYOUT" val="a"/>
  <p:tag name="KSO_WM_SLIDE_LAYOUT_CNT" val="1"/>
  <p:tag name="KSO_WM_TEMPLATE_MASTER_TYPE" val="1"/>
  <p:tag name="KSO_WM_TEMPLATE_COLOR_TYPE" val="1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感谢观看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6_15*a*1"/>
  <p:tag name="KSO_WM_TEMPLATE_CATEGORY" val="custom"/>
  <p:tag name="KSO_WM_TEMPLATE_INDEX" val="2020129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363</Words>
  <Application>Microsoft Office PowerPoint</Application>
  <PresentationFormat>宽屏</PresentationFormat>
  <Paragraphs>102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汉仪乐喵体W</vt:lpstr>
      <vt:lpstr>微软雅黑</vt:lpstr>
      <vt:lpstr>幼圆</vt:lpstr>
      <vt:lpstr>Arial</vt:lpstr>
      <vt:lpstr>Bradley Hand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格伦</dc:creator>
  <cp:lastModifiedBy>刘 格伦</cp:lastModifiedBy>
  <cp:revision>20</cp:revision>
  <dcterms:created xsi:type="dcterms:W3CDTF">2021-09-03T03:05:38Z</dcterms:created>
  <dcterms:modified xsi:type="dcterms:W3CDTF">2021-09-06T15:23:21Z</dcterms:modified>
</cp:coreProperties>
</file>