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56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9C03-B8A6-4C18-A106-D3AE7E1B7B65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1866-059C-44C1-BB4B-DD5AC9385B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213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B68F8-BD7C-4022-B5F6-281E0AFE35A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EC35F-14B1-4835-BA97-F43D2B633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570AB-401D-4B8D-AEE7-F33267F67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65FA9-7CDA-41C9-8245-918D493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4531-94C9-4718-8ED5-0A1CC58C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BC28E-C85F-4AA1-866E-D72094A3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9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90AFF-7637-4DB2-BE7D-5FC25021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159FEB-A219-41D4-84E6-C1522A209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CABAD5-0F23-474D-9340-8250864F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FCCB3-466B-4C87-8F67-F3805870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1ACEF-A2AC-4805-BD2F-835587B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0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EC1ADE-9FDF-4008-A58A-A2C3DF9FD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80DF3-0855-40F1-9783-A09B86D05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EB474-2DB9-4E74-96C3-3DA337AF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43766-2E39-4950-938D-9365C862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2C89C-65DD-41D5-B874-CD9B71E6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9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3579611" y="2151000"/>
            <a:ext cx="4834658" cy="25560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000" b="1" i="0" u="none" strike="noStrike" kern="1200" cap="none" spc="-400" normalizeH="0" baseline="0" noProof="1" dirty="0">
                <a:solidFill>
                  <a:schemeClr val="accent1"/>
                </a:solidFill>
                <a:uFillTx/>
                <a:latin typeface="幼圆" panose="02010509060101010101" pitchFamily="49" charset="-122"/>
                <a:ea typeface="汉仪乐喵体W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296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23876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3746501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7099301" y="567267"/>
            <a:ext cx="2705100" cy="1570567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5317068" y="778934"/>
            <a:ext cx="3128433" cy="1570567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6" name="弧形 5"/>
          <p:cNvSpPr/>
          <p:nvPr userDrawn="1"/>
        </p:nvSpPr>
        <p:spPr>
          <a:xfrm>
            <a:off x="2766485" y="-3350684"/>
            <a:ext cx="6659033" cy="6659035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7" name="椭圆 6"/>
          <p:cNvSpPr/>
          <p:nvPr userDrawn="1"/>
        </p:nvSpPr>
        <p:spPr>
          <a:xfrm>
            <a:off x="5990167" y="3219451"/>
            <a:ext cx="211667" cy="209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5668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1651E-D61B-4DD4-AEFB-1695B99C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DA8C8-3D3C-45EA-8D28-2495B628C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F42C0-CE1E-4382-99DA-FC3FB99E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6E8F2-DDC1-4DB0-BFBE-FEF0F69D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1EA6-926A-4BA0-8E3B-BED49D2D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97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8F28F-341C-4AB3-9969-0E71025F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08F8-2F79-4304-9C31-3EF69D7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54F6-C3FA-4A5C-8315-463EFAD1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7EAB0-F8A8-4B07-A01C-8C6365F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BDADF-3E28-4464-ACE7-4340918A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0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4570C-235F-4239-B9CF-5A7C56FB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2D996-952B-41C8-A20B-B0DEB9F9E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EA3C4A-4ECB-4CAA-AC3D-6A41515D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EEB2C-D530-41FF-B940-302699BB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1E0954-D191-40D9-859A-2C4192B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24039C-AD06-48F9-9C5C-8793F974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8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1312-29B4-4550-9375-10ECFD12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EEF90-E163-406F-84C7-F8B56333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6D828-9B67-4856-8C5A-1A68EE64C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829FC-6F66-4320-9757-4A991DDD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FA433-857E-490C-93C0-D28AFEAC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A87E33-CFB2-4ED2-8993-5510A3F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EE8EEC-F27A-4B3E-AD18-294CE297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7A00D5-A299-4391-AAB4-FE6E2BB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0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C5D06-698E-4426-88C7-B059D1AF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1AFDA7-A85C-46AE-993E-DD3AE661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FC0D5-EB62-4242-905E-0DF74AB0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2FA1E-3D6F-4FB4-A36B-C9B1589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E8BE4-DF70-4B74-A6D4-6090F77A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392A03-E7C8-45B0-B6A6-FD4920FF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F4F992-FEF5-4CA0-936D-987CF33D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01B9A-9A53-48E3-A1CD-F36A0A88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A19DA-82E1-41E2-A39E-75ED073E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6B22B-6F3E-4F32-A94B-CDEE01BA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CDEBE-D104-4CF4-8A96-A5E145E7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39670-E45B-458F-AE88-14142CB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348B4-6C38-4672-857D-424BF7E4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4783A-8840-46FC-BD56-BFD48B6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DE1FAF-DA80-49E5-A745-D23D7953F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C22C3-00FF-4D22-86DF-BC5B83DEB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0F2CD-B3A0-43FD-B921-85F4828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C37432-9D96-4359-AEE5-C53D12F6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0B835-653A-4956-AAF8-D2213450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2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A8591C-7104-45E5-B833-E5F3CCBD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BF756-6EA2-473C-90D2-CDC7FED73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7CCEC-DFC2-41D9-8F12-0EA68B37A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945D-BBEE-4B44-A28F-B4645051AE13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8595C-97FC-431D-A1EE-268AB8B81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99CCA-B8A6-4211-A5CF-B656CAE5E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F48E-58A5-4D3F-93E1-95F5D1642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1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Box 24"/>
          <p:cNvSpPr txBox="1">
            <a:spLocks noChangeArrowheads="1"/>
          </p:cNvSpPr>
          <p:nvPr/>
        </p:nvSpPr>
        <p:spPr bwMode="auto">
          <a:xfrm>
            <a:off x="1175453" y="3549013"/>
            <a:ext cx="10321147" cy="666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733" dirty="0">
                <a:solidFill>
                  <a:srgbClr val="BF3420"/>
                </a:solidFill>
                <a:ea typeface="微软雅黑" pitchFamily="34" charset="-122"/>
              </a:rPr>
              <a:t>基于红</a:t>
            </a:r>
            <a:r>
              <a:rPr lang="zh-CN" altLang="en-US" sz="3733" dirty="0">
                <a:solidFill>
                  <a:srgbClr val="FDA907"/>
                </a:solidFill>
                <a:ea typeface="微软雅黑" pitchFamily="34" charset="-122"/>
              </a:rPr>
              <a:t>外热像</a:t>
            </a:r>
            <a:r>
              <a:rPr lang="zh-CN" altLang="en-US" sz="3733" dirty="0">
                <a:solidFill>
                  <a:srgbClr val="95BC49"/>
                </a:solidFill>
                <a:ea typeface="微软雅黑" pitchFamily="34" charset="-122"/>
              </a:rPr>
              <a:t>传感器的</a:t>
            </a:r>
            <a:r>
              <a:rPr lang="en-US" altLang="zh-CN" sz="3733" dirty="0">
                <a:solidFill>
                  <a:srgbClr val="1A7BAE"/>
                </a:solidFill>
                <a:ea typeface="微软雅黑" pitchFamily="34" charset="-122"/>
              </a:rPr>
              <a:t>WEB</a:t>
            </a:r>
            <a:r>
              <a:rPr lang="zh-CN" altLang="en-US" sz="3733" dirty="0">
                <a:solidFill>
                  <a:srgbClr val="1A7BAE"/>
                </a:solidFill>
                <a:ea typeface="微软雅黑" pitchFamily="34" charset="-122"/>
              </a:rPr>
              <a:t>开发</a:t>
            </a:r>
            <a:endParaRPr lang="en-US" altLang="zh-CN" sz="3733" dirty="0">
              <a:solidFill>
                <a:srgbClr val="1A7BAE"/>
              </a:solidFill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887755" y="4246641"/>
            <a:ext cx="4704523" cy="1341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3019244337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刘格伦   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3019244338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樊振宇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3019244335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周子涵</a:t>
            </a: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3019244341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李世军</a:t>
            </a:r>
            <a:endParaRPr lang="en-US" altLang="zh-CN" sz="1867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3019244342 </a:t>
            </a:r>
            <a:r>
              <a:rPr lang="zh-CN" altLang="en-US" sz="1867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郑睿恺</a:t>
            </a:r>
            <a:endParaRPr lang="en-US" altLang="zh-CN" sz="2133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0324" y="-2600325"/>
            <a:ext cx="12191999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4C1C0E9-6B01-4CBB-B2FA-C0045CE10C45}"/>
              </a:ext>
            </a:extLst>
          </p:cNvPr>
          <p:cNvSpPr txBox="1"/>
          <p:nvPr/>
        </p:nvSpPr>
        <p:spPr>
          <a:xfrm>
            <a:off x="3495675" y="2657475"/>
            <a:ext cx="3629025" cy="954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在做了！！！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环境已经配好了！！！</a:t>
            </a:r>
          </a:p>
        </p:txBody>
      </p:sp>
    </p:spTree>
    <p:extLst>
      <p:ext uri="{BB962C8B-B14F-4D97-AF65-F5344CB8AC3E}">
        <p14:creationId xmlns:p14="http://schemas.microsoft.com/office/powerpoint/2010/main" val="129640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5D145A51-2F97-478C-8490-2B01D96CC9AD}"/>
              </a:ext>
            </a:extLst>
          </p:cNvPr>
          <p:cNvGrpSpPr/>
          <p:nvPr/>
        </p:nvGrpSpPr>
        <p:grpSpPr>
          <a:xfrm>
            <a:off x="200025" y="457200"/>
            <a:ext cx="11563350" cy="5671066"/>
            <a:chOff x="200025" y="457200"/>
            <a:chExt cx="11563350" cy="5671066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4E6E9D6-6CB9-4F05-A714-B39F088541AB}"/>
                </a:ext>
              </a:extLst>
            </p:cNvPr>
            <p:cNvSpPr txBox="1"/>
            <p:nvPr/>
          </p:nvSpPr>
          <p:spPr>
            <a:xfrm>
              <a:off x="200025" y="457200"/>
              <a:ext cx="11563350" cy="50292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9A68C5A-E45A-4F61-A67A-31FFBF1A3768}"/>
                </a:ext>
              </a:extLst>
            </p:cNvPr>
            <p:cNvSpPr txBox="1"/>
            <p:nvPr/>
          </p:nvSpPr>
          <p:spPr>
            <a:xfrm>
              <a:off x="5229225" y="5758934"/>
              <a:ext cx="17335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Latex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报告撰写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C6E9379-EC70-4B90-A2A7-F2A2662EE1E4}"/>
              </a:ext>
            </a:extLst>
          </p:cNvPr>
          <p:cNvSpPr txBox="1"/>
          <p:nvPr/>
        </p:nvSpPr>
        <p:spPr>
          <a:xfrm rot="19493436">
            <a:off x="7146664" y="5163234"/>
            <a:ext cx="2220458" cy="646331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36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17156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739252" y="-66000"/>
            <a:ext cx="8574201" cy="7088968"/>
            <a:chOff x="3739252" y="-66000"/>
            <a:chExt cx="8574201" cy="7088968"/>
          </a:xfrm>
        </p:grpSpPr>
        <p:sp>
          <p:nvSpPr>
            <p:cNvPr id="2" name="等腰三角形 1"/>
            <p:cNvSpPr/>
            <p:nvPr/>
          </p:nvSpPr>
          <p:spPr>
            <a:xfrm rot="16200000">
              <a:off x="2044016" y="1629236"/>
              <a:ext cx="7088967" cy="3698496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7392661" y="-65989"/>
              <a:ext cx="4920792" cy="7088957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: 圆角 5"/>
          <p:cNvSpPr/>
          <p:nvPr/>
        </p:nvSpPr>
        <p:spPr>
          <a:xfrm>
            <a:off x="794977" y="840161"/>
            <a:ext cx="10602042" cy="52766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367221" y="2758183"/>
            <a:ext cx="7061630" cy="15867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0630" y="4160244"/>
            <a:ext cx="528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基于红外热像传感器的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00630" y="2388337"/>
            <a:ext cx="1668137" cy="523220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2997724" y="1263275"/>
            <a:ext cx="0" cy="1008585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830372" y="1293732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830372" y="1263275"/>
            <a:ext cx="0" cy="4251407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816232" y="5473424"/>
            <a:ext cx="1195633" cy="1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997724" y="4768024"/>
            <a:ext cx="0" cy="746658"/>
          </a:xfrm>
          <a:prstGeom prst="line">
            <a:avLst/>
          </a:prstGeom>
          <a:ln w="889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524793" y="6275235"/>
            <a:ext cx="1673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2021.9.3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13A0C0-1C26-43C9-9636-C3538EBA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17316"/>
            <a:ext cx="29494254" cy="165905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CEA905-B400-48B7-B7FB-EE412C7A1705}"/>
              </a:ext>
            </a:extLst>
          </p:cNvPr>
          <p:cNvSpPr txBox="1"/>
          <p:nvPr/>
        </p:nvSpPr>
        <p:spPr>
          <a:xfrm>
            <a:off x="1495425" y="3429000"/>
            <a:ext cx="413385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传输速率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①单个浮点数传输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</a:p>
          <a:p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②将所有浮点数拼接成字符串传输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生成一张图片平均耗时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0.6s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2CE8CE-65D3-4387-AF67-32DA733B4749}"/>
              </a:ext>
            </a:extLst>
          </p:cNvPr>
          <p:cNvSpPr txBox="1"/>
          <p:nvPr/>
        </p:nvSpPr>
        <p:spPr>
          <a:xfrm>
            <a:off x="5629275" y="3429000"/>
            <a:ext cx="5372100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直接进行浮点数内存字节流传输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转换成整形进行传输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改进字符串传输拼接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9F5CDD-B3B5-4754-97E0-289470DA9D73}"/>
              </a:ext>
            </a:extLst>
          </p:cNvPr>
          <p:cNvSpPr txBox="1"/>
          <p:nvPr/>
        </p:nvSpPr>
        <p:spPr>
          <a:xfrm rot="19493436">
            <a:off x="4267199" y="3983771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0630-1D10-426A-9DEB-6C91F4D18E24}"/>
              </a:ext>
            </a:extLst>
          </p:cNvPr>
          <p:cNvSpPr txBox="1"/>
          <p:nvPr/>
        </p:nvSpPr>
        <p:spPr>
          <a:xfrm rot="19493436">
            <a:off x="4380146" y="4886028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C34BDB-D5DB-470E-BA57-D9E228F222CA}"/>
              </a:ext>
            </a:extLst>
          </p:cNvPr>
          <p:cNvSpPr txBox="1"/>
          <p:nvPr/>
        </p:nvSpPr>
        <p:spPr>
          <a:xfrm rot="19493436">
            <a:off x="8502174" y="4183052"/>
            <a:ext cx="1783874" cy="52322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8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8084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1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93E5E2-03CF-49E7-B932-DC1B3D99E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29151" y="-390525"/>
            <a:ext cx="14817195" cy="83346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77C403-414D-4CB6-8387-2498991997D2}"/>
              </a:ext>
            </a:extLst>
          </p:cNvPr>
          <p:cNvSpPr txBox="1"/>
          <p:nvPr/>
        </p:nvSpPr>
        <p:spPr>
          <a:xfrm>
            <a:off x="4998371" y="404961"/>
            <a:ext cx="4383753" cy="5909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1.Java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①接收到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ESP32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传输的数据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②是否改用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温度区间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①划分不同温度区进行区分色彩成像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②对温度区间和色彩再进行调整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①粗略插值算法使图片分辨率上升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②三元线性插值算法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图像转为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①完成相关函数方法的编写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2399A2-7402-44FE-920B-956FCC9FE8C0}"/>
              </a:ext>
            </a:extLst>
          </p:cNvPr>
          <p:cNvSpPr txBox="1"/>
          <p:nvPr/>
        </p:nvSpPr>
        <p:spPr>
          <a:xfrm rot="19493436">
            <a:off x="7669094" y="80511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A8CFE2-5337-4E95-9314-A0A11214129B}"/>
              </a:ext>
            </a:extLst>
          </p:cNvPr>
          <p:cNvSpPr txBox="1"/>
          <p:nvPr/>
        </p:nvSpPr>
        <p:spPr>
          <a:xfrm rot="19493436">
            <a:off x="6709377" y="150333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8419FC-7903-40EC-9F48-80463FEDF227}"/>
              </a:ext>
            </a:extLst>
          </p:cNvPr>
          <p:cNvSpPr txBox="1"/>
          <p:nvPr/>
        </p:nvSpPr>
        <p:spPr>
          <a:xfrm rot="19493436">
            <a:off x="8593019" y="2538667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B7C444-498F-4F76-AC5F-E9ECD16E6C79}"/>
              </a:ext>
            </a:extLst>
          </p:cNvPr>
          <p:cNvSpPr txBox="1"/>
          <p:nvPr/>
        </p:nvSpPr>
        <p:spPr>
          <a:xfrm rot="19493436">
            <a:off x="8222679" y="3236096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987842-C80A-4D3C-BC6F-5D7E010AA85B}"/>
              </a:ext>
            </a:extLst>
          </p:cNvPr>
          <p:cNvSpPr txBox="1"/>
          <p:nvPr/>
        </p:nvSpPr>
        <p:spPr>
          <a:xfrm rot="19493436">
            <a:off x="8485931" y="4141885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17FF4D-C0C1-4C07-B47B-F01E2E4CBD59}"/>
              </a:ext>
            </a:extLst>
          </p:cNvPr>
          <p:cNvSpPr txBox="1"/>
          <p:nvPr/>
        </p:nvSpPr>
        <p:spPr>
          <a:xfrm rot="19493436">
            <a:off x="7178413" y="4788670"/>
            <a:ext cx="961741" cy="307777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14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28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3368AC3-70A9-41CB-A680-A89BA286D4B6}"/>
              </a:ext>
            </a:extLst>
          </p:cNvPr>
          <p:cNvSpPr txBox="1"/>
          <p:nvPr/>
        </p:nvSpPr>
        <p:spPr>
          <a:xfrm rot="19493436">
            <a:off x="7840544" y="5758432"/>
            <a:ext cx="1006322" cy="307777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sz="14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929744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6699" y="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11FF2D-DDAC-4572-B910-73345CE10413}"/>
              </a:ext>
            </a:extLst>
          </p:cNvPr>
          <p:cNvSpPr txBox="1"/>
          <p:nvPr/>
        </p:nvSpPr>
        <p:spPr>
          <a:xfrm>
            <a:off x="4522124" y="843111"/>
            <a:ext cx="5383876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 Connection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类型调用实现后端与数据库通信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①在后端完成基本的增删改查操作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②封装对应方法使得后端调用更简洁方便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E67A66-228B-456F-868A-677042A3F771}"/>
              </a:ext>
            </a:extLst>
          </p:cNvPr>
          <p:cNvSpPr txBox="1"/>
          <p:nvPr/>
        </p:nvSpPr>
        <p:spPr>
          <a:xfrm rot="19493436">
            <a:off x="7991007" y="1397108"/>
            <a:ext cx="1333136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C77936-93EB-4F23-BBD3-A607399BDED5}"/>
              </a:ext>
            </a:extLst>
          </p:cNvPr>
          <p:cNvSpPr txBox="1"/>
          <p:nvPr/>
        </p:nvSpPr>
        <p:spPr>
          <a:xfrm rot="19493436">
            <a:off x="8709215" y="1812387"/>
            <a:ext cx="1199717" cy="369332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  <a:endParaRPr lang="zh-CN" altLang="en-US" sz="3600" b="1" dirty="0">
              <a:solidFill>
                <a:srgbClr val="00B0F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7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1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48F0EE9-520D-451B-80F0-06AD317C1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400300"/>
            <a:ext cx="12191999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5A920D0-4FCB-4492-99F4-9BCFD7199056}"/>
              </a:ext>
            </a:extLst>
          </p:cNvPr>
          <p:cNvSpPr txBox="1"/>
          <p:nvPr/>
        </p:nvSpPr>
        <p:spPr>
          <a:xfrm>
            <a:off x="540674" y="2828835"/>
            <a:ext cx="5383876" cy="2585323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①基本功能模块的呈现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2.CSS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①实现基本美化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②细节调整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05224C-F255-42CC-9939-B93E5423F2E1}"/>
              </a:ext>
            </a:extLst>
          </p:cNvPr>
          <p:cNvSpPr txBox="1"/>
          <p:nvPr/>
        </p:nvSpPr>
        <p:spPr>
          <a:xfrm>
            <a:off x="5924550" y="2828834"/>
            <a:ext cx="5383876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3.JavaScript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①表单提交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②利用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与后端通信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4.HTML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中插入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编码图片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①编写能由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Base64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编码显示出图片的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②定时器，更新等小细节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866E3-DDA9-4FDC-9796-7133B7FC0A80}"/>
              </a:ext>
            </a:extLst>
          </p:cNvPr>
          <p:cNvSpPr txBox="1"/>
          <p:nvPr/>
        </p:nvSpPr>
        <p:spPr>
          <a:xfrm rot="19493436">
            <a:off x="2629783" y="3349380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ABDBD-89A4-4D98-83D1-6A85E1C06F30}"/>
              </a:ext>
            </a:extLst>
          </p:cNvPr>
          <p:cNvSpPr txBox="1"/>
          <p:nvPr/>
        </p:nvSpPr>
        <p:spPr>
          <a:xfrm rot="19493436">
            <a:off x="2333625" y="4141504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291326-4DA8-4549-8937-AD566CA0454F}"/>
              </a:ext>
            </a:extLst>
          </p:cNvPr>
          <p:cNvSpPr txBox="1"/>
          <p:nvPr/>
        </p:nvSpPr>
        <p:spPr>
          <a:xfrm rot="19493436">
            <a:off x="2249378" y="4870239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38C071-3BCF-4413-AC0D-A5FB1733A169}"/>
              </a:ext>
            </a:extLst>
          </p:cNvPr>
          <p:cNvSpPr txBox="1"/>
          <p:nvPr/>
        </p:nvSpPr>
        <p:spPr>
          <a:xfrm rot="19493436">
            <a:off x="7322014" y="3228944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7ACCED-B4B0-4F52-9671-16893327B9CA}"/>
              </a:ext>
            </a:extLst>
          </p:cNvPr>
          <p:cNvSpPr txBox="1"/>
          <p:nvPr/>
        </p:nvSpPr>
        <p:spPr>
          <a:xfrm rot="19493436">
            <a:off x="8260574" y="3710616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6A3FCC3-9E36-4ACA-B516-D89508998751}"/>
              </a:ext>
            </a:extLst>
          </p:cNvPr>
          <p:cNvSpPr txBox="1"/>
          <p:nvPr/>
        </p:nvSpPr>
        <p:spPr>
          <a:xfrm rot="19493436">
            <a:off x="10679776" y="5035233"/>
            <a:ext cx="1257300" cy="36933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CHECKED</a:t>
            </a:r>
            <a:r>
              <a:rPr lang="zh-CN" altLang="en-US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914FF44-ECCB-4B53-853C-6BD40C8CBFEF}"/>
              </a:ext>
            </a:extLst>
          </p:cNvPr>
          <p:cNvSpPr txBox="1"/>
          <p:nvPr/>
        </p:nvSpPr>
        <p:spPr>
          <a:xfrm rot="19493436">
            <a:off x="8521628" y="5572372"/>
            <a:ext cx="1296346" cy="400110"/>
          </a:xfrm>
          <a:prstGeom prst="rect">
            <a:avLst/>
          </a:prstGeom>
          <a:noFill/>
          <a:ln w="38100">
            <a:solidFill>
              <a:srgbClr val="00B0F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Working</a:t>
            </a:r>
            <a:r>
              <a:rPr lang="zh-CN" altLang="en-US" sz="2000" b="1" dirty="0">
                <a:solidFill>
                  <a:srgbClr val="00B0F0"/>
                </a:solidFill>
                <a:latin typeface="Bradley Hand ITC" panose="03070402050302030203" pitchFamily="66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580906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1296_15"/>
  <p:tag name="KSO_WM_TEMPLATE_SUBCATEGORY" val="0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1296"/>
  <p:tag name="KSO_WM_SLIDE_LAYOUT" val="a"/>
  <p:tag name="KSO_WM_SLIDE_LAYOUT_CNT" val="1"/>
  <p:tag name="KSO_WM_TEMPLATE_MASTER_TYPE" val="1"/>
  <p:tag name="KSO_WM_TEMPLATE_COLOR_TYPE" val="1"/>
  <p:tag name="KSO_WM_SPECIAL_SOURCE" val="bdnul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感谢观看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1296_15*a*1"/>
  <p:tag name="KSO_WM_TEMPLATE_CATEGORY" val="custom"/>
  <p:tag name="KSO_WM_TEMPLATE_INDEX" val="2020129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299</Words>
  <Application>Microsoft Office PowerPoint</Application>
  <PresentationFormat>宽屏</PresentationFormat>
  <Paragraphs>91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汉仪乐喵体W</vt:lpstr>
      <vt:lpstr>微软雅黑</vt:lpstr>
      <vt:lpstr>幼圆</vt:lpstr>
      <vt:lpstr>Arial</vt:lpstr>
      <vt:lpstr>Bradley Hand ITC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格伦</dc:creator>
  <cp:lastModifiedBy>刘 格伦</cp:lastModifiedBy>
  <cp:revision>13</cp:revision>
  <dcterms:created xsi:type="dcterms:W3CDTF">2021-09-03T03:05:38Z</dcterms:created>
  <dcterms:modified xsi:type="dcterms:W3CDTF">2021-09-05T09:14:48Z</dcterms:modified>
</cp:coreProperties>
</file>