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94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10.06.2016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uro2016.arsmarttv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80758"/>
            <a:ext cx="6696744" cy="37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828" y="1124744"/>
            <a:ext cx="3024336" cy="2160240"/>
          </a:xfrm>
        </p:spPr>
        <p:txBody>
          <a:bodyPr>
            <a:prstTxWarp prst="textArchUp">
              <a:avLst>
                <a:gd name="adj" fmla="val 11430859"/>
              </a:avLst>
            </a:prstTxWarp>
            <a:normAutofit/>
          </a:bodyPr>
          <a:lstStyle/>
          <a:p>
            <a:r>
              <a:rPr lang="tr-TR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Skor Tahmin Yarışması</a:t>
            </a:r>
            <a:endParaRPr lang="en-US" sz="7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5856" y="5605209"/>
            <a:ext cx="2808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>
                <a:solidFill>
                  <a:srgbClr val="002060"/>
                </a:solidFill>
                <a:hlinkClick r:id="rId3" action="ppaction://hlinkfile"/>
              </a:rPr>
              <a:t>euro2016.arsmarttv.com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Hangi Tarayıcıyı Kullanayım?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iyi deneyim için </a:t>
            </a:r>
            <a:r>
              <a:rPr lang="tr-TR" dirty="0" err="1" smtClean="0"/>
              <a:t>Chrome</a:t>
            </a:r>
            <a:r>
              <a:rPr lang="tr-TR" dirty="0" smtClean="0"/>
              <a:t> ya da </a:t>
            </a:r>
            <a:r>
              <a:rPr lang="tr-TR" dirty="0" err="1" smtClean="0"/>
              <a:t>Firefox</a:t>
            </a:r>
            <a:r>
              <a:rPr lang="tr-TR" dirty="0" smtClean="0"/>
              <a:t> tarayıcı kullanınız</a:t>
            </a:r>
          </a:p>
          <a:p>
            <a:r>
              <a:rPr lang="tr-TR" dirty="0" smtClean="0"/>
              <a:t>Internet </a:t>
            </a:r>
            <a:r>
              <a:rPr lang="tr-TR" dirty="0"/>
              <a:t>E</a:t>
            </a:r>
            <a:r>
              <a:rPr lang="tr-TR" dirty="0" smtClean="0"/>
              <a:t>xplorer tarayıcıların bazı versiyonlarında ana sayfadaki sekmeler görülmemektedir</a:t>
            </a:r>
          </a:p>
          <a:p>
            <a:pPr lvl="1"/>
            <a:r>
              <a:rPr lang="tr-TR" dirty="0" smtClean="0"/>
              <a:t>Bu sorunu görürseniz, sayfada </a:t>
            </a:r>
            <a:r>
              <a:rPr lang="tr-TR" dirty="0" err="1" smtClean="0"/>
              <a:t>zoom</a:t>
            </a:r>
            <a:r>
              <a:rPr lang="tr-TR" dirty="0" smtClean="0"/>
              <a:t> in/</a:t>
            </a:r>
            <a:r>
              <a:rPr lang="tr-TR" dirty="0" err="1" smtClean="0"/>
              <a:t>zoom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 yaparak sekmeleri görebilirsiniz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 Oynanır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r>
              <a:rPr lang="tr-TR" dirty="0" smtClean="0"/>
              <a:t>Tahminde </a:t>
            </a:r>
            <a:r>
              <a:rPr lang="tr-TR" dirty="0" smtClean="0"/>
              <a:t>bulunmak için sadece üç adım </a:t>
            </a:r>
            <a:r>
              <a:rPr lang="tr-TR" dirty="0" smtClean="0"/>
              <a:t>var</a:t>
            </a:r>
            <a:endParaRPr lang="tr-TR" dirty="0" smtClean="0"/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Sicil numaranla sisteme kaydol*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Sisteme giriş yap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Skor tahminde bulun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672" y="5445224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* Sicil numaranızın sadece numerik olan kısmını kullanınız</a:t>
            </a:r>
          </a:p>
          <a:p>
            <a:r>
              <a:rPr lang="tr-TR" dirty="0" smtClean="0"/>
              <a:t>   (Başkasının sicil numarasıyla kayıt yapanlar elenecektir)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1- </a:t>
            </a:r>
            <a:r>
              <a:rPr lang="tr-TR" dirty="0"/>
              <a:t>Sicil Numaranla </a:t>
            </a:r>
            <a:r>
              <a:rPr lang="tr-TR" dirty="0" smtClean="0"/>
              <a:t>Kaydol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59" y="1916831"/>
            <a:ext cx="5976664" cy="412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2- </a:t>
            </a:r>
            <a:r>
              <a:rPr lang="tr-TR" dirty="0"/>
              <a:t>Sisteme giriş </a:t>
            </a:r>
            <a:r>
              <a:rPr lang="tr-TR" dirty="0" smtClean="0"/>
              <a:t>yap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2" y="1844824"/>
            <a:ext cx="6768754" cy="380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7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3- </a:t>
            </a:r>
            <a:r>
              <a:rPr lang="tr-TR" dirty="0"/>
              <a:t>Tahminini </a:t>
            </a:r>
            <a:r>
              <a:rPr lang="tr-TR" dirty="0" smtClean="0"/>
              <a:t>Yap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21224"/>
            <a:ext cx="821388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9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Kurallar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Başlamış maçlar için oylama kapatılır</a:t>
            </a:r>
          </a:p>
          <a:p>
            <a:r>
              <a:rPr lang="tr-TR" dirty="0" smtClean="0"/>
              <a:t>Tahminler maçın 90 dakikası için geçerlidir, yani uzatmaya giden maçlar ilgili skor ile berabere bitti sayılır</a:t>
            </a:r>
          </a:p>
          <a:p>
            <a:r>
              <a:rPr lang="tr-TR" dirty="0" smtClean="0"/>
              <a:t>Puanlama</a:t>
            </a:r>
          </a:p>
          <a:p>
            <a:pPr lvl="1"/>
            <a:r>
              <a:rPr lang="en-US" dirty="0" err="1"/>
              <a:t>Maç</a:t>
            </a:r>
            <a:r>
              <a:rPr lang="en-US" dirty="0"/>
              <a:t> </a:t>
            </a:r>
            <a:r>
              <a:rPr lang="en-US" dirty="0" err="1"/>
              <a:t>skoru</a:t>
            </a:r>
            <a:r>
              <a:rPr lang="en-US" dirty="0"/>
              <a:t> </a:t>
            </a:r>
            <a:r>
              <a:rPr lang="tr-TR" b="1" dirty="0" smtClean="0">
                <a:solidFill>
                  <a:srgbClr val="C00000"/>
                </a:solidFill>
              </a:rPr>
              <a:t>8</a:t>
            </a:r>
            <a:r>
              <a:rPr lang="en-US" dirty="0" smtClean="0"/>
              <a:t> </a:t>
            </a:r>
            <a:r>
              <a:rPr lang="en-US" dirty="0" err="1"/>
              <a:t>puan</a:t>
            </a:r>
            <a:endParaRPr lang="en-US" dirty="0"/>
          </a:p>
          <a:p>
            <a:pPr lvl="1"/>
            <a:r>
              <a:rPr lang="en-US" dirty="0" err="1"/>
              <a:t>Maç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tr-TR" b="1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 err="1"/>
              <a:t>puan</a:t>
            </a:r>
            <a:endParaRPr lang="en-US" dirty="0"/>
          </a:p>
          <a:p>
            <a:pPr lvl="1"/>
            <a:r>
              <a:rPr lang="en-US" dirty="0" err="1"/>
              <a:t>Gol</a:t>
            </a:r>
            <a:r>
              <a:rPr lang="en-US" dirty="0"/>
              <a:t> </a:t>
            </a:r>
            <a:r>
              <a:rPr lang="en-US" dirty="0" err="1"/>
              <a:t>bonusu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</a:t>
            </a:r>
            <a:r>
              <a:rPr lang="en-US" dirty="0" err="1"/>
              <a:t>puan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Maç</a:t>
            </a:r>
            <a:r>
              <a:rPr lang="en-US" dirty="0"/>
              <a:t> </a:t>
            </a:r>
            <a:r>
              <a:rPr lang="tr-TR" dirty="0" smtClean="0"/>
              <a:t>S</a:t>
            </a:r>
            <a:r>
              <a:rPr lang="en-US" dirty="0" smtClean="0"/>
              <a:t>koru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Maçın 90 dakikası bittiğinde tahmin ettiğiniz skor ile maçın skoru aynı olmalı</a:t>
            </a:r>
          </a:p>
          <a:p>
            <a:r>
              <a:rPr lang="tr-TR" dirty="0" smtClean="0"/>
              <a:t>Örnek</a:t>
            </a:r>
          </a:p>
          <a:p>
            <a:pPr lvl="1"/>
            <a:r>
              <a:rPr lang="tr-TR" dirty="0" smtClean="0"/>
              <a:t>Maç sonucu 3-1, tahmininiz 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Maç</a:t>
            </a:r>
            <a:r>
              <a:rPr lang="en-US" dirty="0"/>
              <a:t> </a:t>
            </a:r>
            <a:r>
              <a:rPr lang="tr-TR" dirty="0" smtClean="0"/>
              <a:t>Sonucu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Maçın 90 dakikası bittiğinde tahmin ettiğiniz skor yanlış ama kazanan takım da beraberlik durumu aynı olmalı</a:t>
            </a:r>
          </a:p>
          <a:p>
            <a:r>
              <a:rPr lang="tr-TR" dirty="0" smtClean="0"/>
              <a:t>Örnek</a:t>
            </a:r>
          </a:p>
          <a:p>
            <a:pPr lvl="1"/>
            <a:r>
              <a:rPr lang="tr-TR" dirty="0" smtClean="0"/>
              <a:t>Maç sonucu 3-1, tahmininiz 2-1</a:t>
            </a:r>
          </a:p>
          <a:p>
            <a:pPr lvl="1"/>
            <a:r>
              <a:rPr lang="tr-TR" dirty="0" smtClean="0"/>
              <a:t>Maç sonucu 1-1, tahmininiz 0-0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Gol </a:t>
            </a:r>
            <a:r>
              <a:rPr lang="tr-TR" dirty="0" err="1" smtClean="0"/>
              <a:t>Bonusu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tr-TR" dirty="0" smtClean="0"/>
              <a:t>Maçın 90 dakikası bittiğinde tahmin ettiğiniz skor yanlış ama bir takımın attığı gol sayısı aynı olmalı</a:t>
            </a:r>
          </a:p>
          <a:p>
            <a:r>
              <a:rPr lang="tr-TR" dirty="0" smtClean="0"/>
              <a:t>Örnek</a:t>
            </a:r>
          </a:p>
          <a:p>
            <a:pPr lvl="1"/>
            <a:r>
              <a:rPr lang="tr-TR" dirty="0" smtClean="0"/>
              <a:t>Maç sonucu 3-1, tahmininiz 2-1 ise puanınız </a:t>
            </a:r>
            <a:r>
              <a:rPr lang="tr-TR" dirty="0" smtClean="0"/>
              <a:t>3+</a:t>
            </a:r>
            <a:r>
              <a:rPr lang="tr-TR" b="1" dirty="0" smtClean="0">
                <a:solidFill>
                  <a:srgbClr val="C00000"/>
                </a:solidFill>
              </a:rPr>
              <a:t>1</a:t>
            </a:r>
            <a:r>
              <a:rPr lang="tr-TR" dirty="0" smtClean="0"/>
              <a:t> </a:t>
            </a:r>
            <a:r>
              <a:rPr lang="tr-TR" dirty="0" smtClean="0"/>
              <a:t>= 4</a:t>
            </a:r>
          </a:p>
          <a:p>
            <a:pPr lvl="1"/>
            <a:r>
              <a:rPr lang="tr-TR" dirty="0" smtClean="0"/>
              <a:t>Maç sonucu 0-1, tahmininiz 0-0 ise puanınız </a:t>
            </a:r>
            <a:r>
              <a:rPr lang="tr-TR" b="1" dirty="0">
                <a:solidFill>
                  <a:srgbClr val="C00000"/>
                </a:solidFill>
              </a:rPr>
              <a:t>1</a:t>
            </a:r>
          </a:p>
          <a:p>
            <a:pPr lvl="1"/>
            <a:r>
              <a:rPr lang="tr-TR" dirty="0" smtClean="0"/>
              <a:t>Maç sonucu 2-4, tahmininiz 2-1 ise puanınız </a:t>
            </a:r>
            <a:r>
              <a:rPr lang="tr-TR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223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Ofis Teması</vt:lpstr>
      <vt:lpstr>Skor Tahmin Yarışması</vt:lpstr>
      <vt:lpstr>Nasıl Oynanır</vt:lpstr>
      <vt:lpstr>1- Sicil Numaranla Kaydol</vt:lpstr>
      <vt:lpstr>2- Sisteme giriş yap</vt:lpstr>
      <vt:lpstr>3- Tahminini Yap</vt:lpstr>
      <vt:lpstr>Kurallar</vt:lpstr>
      <vt:lpstr>Maç Skoru</vt:lpstr>
      <vt:lpstr>Maç Sonucu</vt:lpstr>
      <vt:lpstr>Gol Bonusu</vt:lpstr>
      <vt:lpstr>Hangi Tarayıcıyı Kullanayım?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Çağatay Sönmez</dc:creator>
  <cp:keywords>PUBLIC</cp:keywords>
  <cp:lastModifiedBy>A</cp:lastModifiedBy>
  <cp:revision>13</cp:revision>
  <dcterms:created xsi:type="dcterms:W3CDTF">2016-06-10T08:46:11Z</dcterms:created>
  <dcterms:modified xsi:type="dcterms:W3CDTF">2016-06-10T11:09:22Z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3d77702d-c74e-4b97-8e35-628e199be519</vt:lpwstr>
  </property>
  <property fmtid="{D5CDD505-2E9C-101B-9397-08002B2CF9AE}" pid="3" name="CLASS">
    <vt:lpwstr>CLASS-A</vt:lpwstr>
  </property>
  <property fmtid="{D5CDD505-2E9C-101B-9397-08002B2CF9AE}" pid="4" name="INFOClassification">
    <vt:lpwstr>PUBLIC</vt:lpwstr>
  </property>
</Properties>
</file>