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00C5CE-0B94-41E5-8015-76371499FB89}" v="362" dt="2024-01-15T18:06:25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0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23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7771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65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3938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38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41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0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1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6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6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0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69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5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9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74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84880" y="831850"/>
            <a:ext cx="8915399" cy="2262781"/>
          </a:xfrm>
        </p:spPr>
        <p:txBody>
          <a:bodyPr/>
          <a:lstStyle/>
          <a:p>
            <a:r>
              <a:rPr lang="ru-RU" dirty="0">
                <a:latin typeface="Times New Roman"/>
                <a:cs typeface="Times New Roman"/>
              </a:rPr>
              <a:t>Выживание: Нападение Нежити.</a:t>
            </a:r>
            <a:endParaRPr lang="ru-RU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Авторы: Морозов Михаил, Всеволод Бари.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95ACF7-5B8B-E0E6-CCBC-8B1C7E6A3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83" y="662517"/>
            <a:ext cx="1564216" cy="156421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733439-2ACB-39B7-D5D4-138716ABC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2934" y="831849"/>
            <a:ext cx="1437216" cy="1394884"/>
          </a:xfrm>
          <a:prstGeom prst="rect">
            <a:avLst/>
          </a:prstGeom>
        </p:spPr>
      </p:pic>
      <p:pic>
        <p:nvPicPr>
          <p:cNvPr id="6" name="Рисунок 5" descr="Изображение выглядит как свеча&#10;&#10;Автоматически созданное описание">
            <a:extLst>
              <a:ext uri="{FF2B5EF4-FFF2-40B4-BE49-F238E27FC236}">
                <a16:creationId xmlns:a16="http://schemas.microsoft.com/office/drawing/2014/main" id="{CBFF72C5-3672-7FA8-B8A0-0C0A5207A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200" y="1018117"/>
            <a:ext cx="1932516" cy="193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CAF216-61BE-7BCA-ABE0-79676FC8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ED9DA4-45B8-A722-D708-0D6DE78DC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Суть проекта показать возможности </a:t>
            </a:r>
            <a:r>
              <a:rPr lang="ru-RU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pygame</a:t>
            </a:r>
            <a:r>
              <a:rPr lang="ru-RU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в разработке игр.</a:t>
            </a:r>
            <a:endParaRPr lang="ru-RU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ru-RU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Особенности: цель игры выжить как можно больше секунд при это уничтожая врагов можно получить опыт (каждые 10 врагов появляется книжка с прокачкой) все улучшение увеличивается в 1 + </a:t>
            </a:r>
            <a:r>
              <a:rPr lang="ru-RU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difficulty</a:t>
            </a:r>
            <a:r>
              <a:rPr lang="ru-RU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/100. Враги представляют собой 2 типа врагов скелеты и зомби. Единственное отличие их это различные спрайты и анимации. Игра воспроизводит 1 из 10 музыкальных тем. При использовании меча также воспроизводиться звук удара. В игре предусмотрен режим разработчика в нём показываются все хит боксы а также персонаж становиться бессмертным. Если проиграть то на экран выведется информация о прожитых секундах, а также рекорд прожитых секундах во всех играх. Все враги увеличивают свою атаку и здоровье со временем, если прокачивать только один из двух своих параметрах то, либо врагов невозможно будет убить, либо враги будут моментально умирать, поэтому надо балансировать свои показатели.</a:t>
            </a:r>
            <a:endParaRPr lang="ru-RU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ru-RU" dirty="0">
                <a:solidFill>
                  <a:schemeClr val="tx1"/>
                </a:solidFill>
                <a:latin typeface="Times New Roman"/>
                <a:cs typeface="Times New Roman"/>
              </a:rPr>
              <a:t>Все спрайты и звуки распространяются бесплатно и не имеют авторских прав.</a:t>
            </a:r>
            <a:endParaRPr lang="ru" dirty="0">
              <a:solidFill>
                <a:schemeClr val="tx1"/>
              </a:solidFill>
              <a:latin typeface="Consolas"/>
              <a:cs typeface="Times New Roman"/>
            </a:endParaRPr>
          </a:p>
        </p:txBody>
      </p:sp>
      <p:pic>
        <p:nvPicPr>
          <p:cNvPr id="5" name="Рисунок 4" descr="Изображение выглядит как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49E173D4-6690-79E8-C74B-D64608C85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1" y="2520950"/>
            <a:ext cx="1900766" cy="1900766"/>
          </a:xfrm>
          <a:prstGeom prst="rect">
            <a:avLst/>
          </a:prstGeom>
        </p:spPr>
      </p:pic>
      <p:pic>
        <p:nvPicPr>
          <p:cNvPr id="6" name="Рисунок 5" descr="Изображение выглядит как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5E3527C0-F46F-FA4B-39BF-96DE9E6A1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5284" y="1462617"/>
            <a:ext cx="1794933" cy="179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2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90B16-E4B8-A309-C8BE-B6FC421A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CF006D-823E-6B6C-7A94-F0423A2F8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err="1">
                <a:solidFill>
                  <a:schemeClr val="tx1"/>
                </a:solidFill>
                <a:latin typeface="Times New Roman"/>
                <a:cs typeface="Times New Roman"/>
              </a:rPr>
              <a:t>Присутсвуют</a:t>
            </a:r>
            <a:r>
              <a:rPr lang="ru-RU" dirty="0">
                <a:solidFill>
                  <a:schemeClr val="tx1"/>
                </a:solidFill>
                <a:latin typeface="Times New Roman"/>
                <a:cs typeface="Times New Roman"/>
              </a:rPr>
              <a:t> классы:</a:t>
            </a:r>
            <a:br>
              <a:rPr lang="ru-RU" dirty="0">
                <a:latin typeface="Times New Roman"/>
              </a:rPr>
            </a:br>
            <a:r>
              <a:rPr lang="ru-RU" dirty="0">
                <a:solidFill>
                  <a:schemeClr val="tx1"/>
                </a:solidFill>
                <a:latin typeface="Times New Roman"/>
                <a:cs typeface="Times New Roman"/>
              </a:rPr>
              <a:t>Player</a:t>
            </a:r>
          </a:p>
          <a:p>
            <a:r>
              <a:rPr lang="ru-RU" err="1">
                <a:solidFill>
                  <a:schemeClr val="tx1"/>
                </a:solidFill>
                <a:latin typeface="Times New Roman"/>
                <a:cs typeface="Times New Roman"/>
              </a:rPr>
              <a:t>Enemy</a:t>
            </a:r>
            <a:endParaRPr lang="ru-RU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ru-RU" err="1">
                <a:solidFill>
                  <a:schemeClr val="tx1"/>
                </a:solidFill>
                <a:latin typeface="Times New Roman"/>
                <a:cs typeface="Times New Roman"/>
              </a:rPr>
              <a:t>Camera</a:t>
            </a:r>
            <a:endParaRPr lang="ru-RU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ru-RU" dirty="0" err="1">
                <a:solidFill>
                  <a:schemeClr val="tx1"/>
                </a:solidFill>
                <a:latin typeface="Times New Roman"/>
                <a:cs typeface="Times New Roman"/>
              </a:rPr>
              <a:t>Gui_book</a:t>
            </a:r>
            <a:endParaRPr lang="ru-RU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ru-RU" dirty="0">
                <a:solidFill>
                  <a:schemeClr val="tx1"/>
                </a:solidFill>
                <a:latin typeface="Times New Roman"/>
                <a:cs typeface="Times New Roman"/>
              </a:rPr>
              <a:t>Также есть анимирующие функции:</a:t>
            </a:r>
          </a:p>
          <a:p>
            <a:r>
              <a:rPr lang="ru-RU" err="1">
                <a:solidFill>
                  <a:schemeClr val="tx1"/>
                </a:solidFill>
                <a:latin typeface="Times New Roman"/>
                <a:cs typeface="Times New Roman"/>
              </a:rPr>
              <a:t>player_animation</a:t>
            </a:r>
            <a:endParaRPr lang="ru-RU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ru-RU" err="1">
                <a:solidFill>
                  <a:schemeClr val="tx1"/>
                </a:solidFill>
                <a:latin typeface="Times New Roman"/>
                <a:cs typeface="Times New Roman"/>
              </a:rPr>
              <a:t>enemy_animation</a:t>
            </a:r>
            <a:endParaRPr lang="ru-RU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cs typeface="Times New Roman"/>
              </a:rPr>
              <a:t>Использовались исключительно </a:t>
            </a:r>
            <a:r>
              <a:rPr lang="ru-RU" dirty="0" err="1">
                <a:latin typeface="Times New Roman"/>
                <a:cs typeface="Times New Roman"/>
              </a:rPr>
              <a:t>техгологиии</a:t>
            </a:r>
            <a:r>
              <a:rPr lang="ru-RU" dirty="0">
                <a:latin typeface="Times New Roman"/>
                <a:cs typeface="Times New Roman"/>
              </a:rPr>
              <a:t> </a:t>
            </a:r>
            <a:r>
              <a:rPr lang="ru-RU" dirty="0" err="1">
                <a:latin typeface="Times New Roman"/>
                <a:cs typeface="Times New Roman"/>
              </a:rPr>
              <a:t>pygame</a:t>
            </a:r>
          </a:p>
        </p:txBody>
      </p:sp>
      <p:pic>
        <p:nvPicPr>
          <p:cNvPr id="4" name="Рисунок 3" descr="Изображение выглядит как рукописный текст, текст, Прямоугольник, знак">
            <a:extLst>
              <a:ext uri="{FF2B5EF4-FFF2-40B4-BE49-F238E27FC236}">
                <a16:creationId xmlns:a16="http://schemas.microsoft.com/office/drawing/2014/main" id="{718C7655-0E57-39E6-66E9-F680E91EA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417" y="1447800"/>
            <a:ext cx="4402666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A636B-8396-2A4E-549F-9E170CCC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можно добавить?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5C4FE3-47E3-E92F-CD16-27587B1ED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/>
              <a:t>Выпадение предметов с бонусами </a:t>
            </a:r>
          </a:p>
          <a:p>
            <a:r>
              <a:rPr lang="ru-RU" sz="2400" dirty="0"/>
              <a:t>Врагов-боссов</a:t>
            </a:r>
          </a:p>
          <a:p>
            <a:r>
              <a:rPr lang="ru-RU" sz="2400" dirty="0"/>
              <a:t>Добавление новых характеристик персонажа</a:t>
            </a:r>
          </a:p>
          <a:p>
            <a:r>
              <a:rPr lang="ru-RU" sz="2400" dirty="0"/>
              <a:t>Добавление других персонажей с другими типами оружий</a:t>
            </a:r>
          </a:p>
        </p:txBody>
      </p:sp>
      <p:pic>
        <p:nvPicPr>
          <p:cNvPr id="4" name="Рисунок 3" descr="Изображение выглядит как свеча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9B6BA79F-870D-F1DF-D4C0-EC765E369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533" y="1134534"/>
            <a:ext cx="1943099" cy="19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9040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Wisp</vt:lpstr>
      <vt:lpstr>Выживание: Нападение Нежити. </vt:lpstr>
      <vt:lpstr>Презентация PowerPoint</vt:lpstr>
      <vt:lpstr>Структура</vt:lpstr>
      <vt:lpstr>Что можно добавить?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89</cp:revision>
  <dcterms:created xsi:type="dcterms:W3CDTF">2024-01-15T17:50:18Z</dcterms:created>
  <dcterms:modified xsi:type="dcterms:W3CDTF">2024-01-15T18:06:33Z</dcterms:modified>
</cp:coreProperties>
</file>