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3"/>
  </p:notesMasterIdLst>
  <p:handoutMasterIdLst>
    <p:handoutMasterId r:id="rId14"/>
  </p:handoutMasterIdLst>
  <p:sldIdLst>
    <p:sldId id="306" r:id="rId5"/>
    <p:sldId id="314" r:id="rId6"/>
    <p:sldId id="308" r:id="rId7"/>
    <p:sldId id="309" r:id="rId8"/>
    <p:sldId id="310" r:id="rId9"/>
    <p:sldId id="311" r:id="rId10"/>
    <p:sldId id="312" r:id="rId11"/>
    <p:sldId id="313" r:id="rId12"/>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4967" autoAdjust="0"/>
  </p:normalViewPr>
  <p:slideViewPr>
    <p:cSldViewPr snapToGrid="0">
      <p:cViewPr varScale="1">
        <p:scale>
          <a:sx n="72" d="100"/>
          <a:sy n="72" d="100"/>
        </p:scale>
        <p:origin x="660" y="66"/>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73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CDE217D1-FCD1-4007-9E5F-165E20012D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a:extLst>
              <a:ext uri="{FF2B5EF4-FFF2-40B4-BE49-F238E27FC236}">
                <a16:creationId xmlns:a16="http://schemas.microsoft.com/office/drawing/2014/main" id="{D88AB1B1-0B22-4611-8FEA-13D80128697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EDD7B2-2DB1-4292-9CED-B6D9BDCC5040}" type="datetime1">
              <a:rPr lang="it-IT" smtClean="0"/>
              <a:t>11/04/2021</a:t>
            </a:fld>
            <a:endParaRPr lang="it-IT" dirty="0"/>
          </a:p>
        </p:txBody>
      </p:sp>
      <p:sp>
        <p:nvSpPr>
          <p:cNvPr id="4" name="Segnaposto piè di pagina 3">
            <a:extLst>
              <a:ext uri="{FF2B5EF4-FFF2-40B4-BE49-F238E27FC236}">
                <a16:creationId xmlns:a16="http://schemas.microsoft.com/office/drawing/2014/main" id="{36A354F2-2D6C-47B9-96FB-4B76E1E4C7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5" name="Segnaposto numero diapositiva 4">
            <a:extLst>
              <a:ext uri="{FF2B5EF4-FFF2-40B4-BE49-F238E27FC236}">
                <a16:creationId xmlns:a16="http://schemas.microsoft.com/office/drawing/2014/main" id="{F525C8CA-3B88-4039-8D2A-86C4329D5A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D447C0-1402-408B-9B31-FEBD74125ED3}" type="slidenum">
              <a:rPr lang="it-IT" smtClean="0"/>
              <a:t>‹N›</a:t>
            </a:fld>
            <a:endParaRPr lang="it-IT" dirty="0"/>
          </a:p>
        </p:txBody>
      </p:sp>
    </p:spTree>
    <p:extLst>
      <p:ext uri="{BB962C8B-B14F-4D97-AF65-F5344CB8AC3E}">
        <p14:creationId xmlns:p14="http://schemas.microsoft.com/office/powerpoint/2010/main" val="299307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6F714F-066B-41A5-A6BD-50516EB8C346}" type="datetime1">
              <a:rPr lang="it-IT" smtClean="0"/>
              <a:pPr/>
              <a:t>11/04/2021</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it-IT" noProof="0" smtClean="0"/>
              <a:t>‹N›</a:t>
            </a:fld>
            <a:endParaRPr lang="it-IT" noProof="0"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1</a:t>
            </a:fld>
            <a:endParaRPr lang="it-IT" dirty="0"/>
          </a:p>
        </p:txBody>
      </p:sp>
    </p:spTree>
    <p:extLst>
      <p:ext uri="{BB962C8B-B14F-4D97-AF65-F5344CB8AC3E}">
        <p14:creationId xmlns:p14="http://schemas.microsoft.com/office/powerpoint/2010/main" val="3859458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3</a:t>
            </a:fld>
            <a:endParaRPr lang="it-IT" dirty="0"/>
          </a:p>
        </p:txBody>
      </p:sp>
    </p:spTree>
    <p:extLst>
      <p:ext uri="{BB962C8B-B14F-4D97-AF65-F5344CB8AC3E}">
        <p14:creationId xmlns:p14="http://schemas.microsoft.com/office/powerpoint/2010/main" val="1400225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4</a:t>
            </a:fld>
            <a:endParaRPr lang="it-IT" dirty="0"/>
          </a:p>
        </p:txBody>
      </p:sp>
    </p:spTree>
    <p:extLst>
      <p:ext uri="{BB962C8B-B14F-4D97-AF65-F5344CB8AC3E}">
        <p14:creationId xmlns:p14="http://schemas.microsoft.com/office/powerpoint/2010/main" val="1948036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5</a:t>
            </a:fld>
            <a:endParaRPr lang="it-IT" dirty="0"/>
          </a:p>
        </p:txBody>
      </p:sp>
    </p:spTree>
    <p:extLst>
      <p:ext uri="{BB962C8B-B14F-4D97-AF65-F5344CB8AC3E}">
        <p14:creationId xmlns:p14="http://schemas.microsoft.com/office/powerpoint/2010/main" val="1575722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6</a:t>
            </a:fld>
            <a:endParaRPr lang="it-IT" dirty="0"/>
          </a:p>
        </p:txBody>
      </p:sp>
    </p:spTree>
    <p:extLst>
      <p:ext uri="{BB962C8B-B14F-4D97-AF65-F5344CB8AC3E}">
        <p14:creationId xmlns:p14="http://schemas.microsoft.com/office/powerpoint/2010/main" val="118473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7</a:t>
            </a:fld>
            <a:endParaRPr lang="it-IT" dirty="0"/>
          </a:p>
        </p:txBody>
      </p:sp>
    </p:spTree>
    <p:extLst>
      <p:ext uri="{BB962C8B-B14F-4D97-AF65-F5344CB8AC3E}">
        <p14:creationId xmlns:p14="http://schemas.microsoft.com/office/powerpoint/2010/main" val="732200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8</a:t>
            </a:fld>
            <a:endParaRPr lang="it-IT" dirty="0"/>
          </a:p>
        </p:txBody>
      </p:sp>
    </p:spTree>
    <p:extLst>
      <p:ext uri="{BB962C8B-B14F-4D97-AF65-F5344CB8AC3E}">
        <p14:creationId xmlns:p14="http://schemas.microsoft.com/office/powerpoint/2010/main" val="2765135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rtlCol="0" anchor="b"/>
          <a:lstStyle>
            <a:lvl1pPr algn="l">
              <a:defRPr sz="6000" b="1" i="0" cap="all" baseline="0"/>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cxnSp>
        <p:nvCxnSpPr>
          <p:cNvPr id="11" name="Connettore diritto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it-IT" noProof="0"/>
              <a:t>Fare clic per modificare lo stile del titolo dello schema</a:t>
            </a:r>
          </a:p>
        </p:txBody>
      </p:sp>
      <p:sp>
        <p:nvSpPr>
          <p:cNvPr id="3" name="Segnaposto testo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cxnSp>
        <p:nvCxnSpPr>
          <p:cNvPr id="10" name="Connettore diritto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Elemento grafico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dirty="0"/>
          </a:p>
        </p:txBody>
      </p:sp>
      <p:sp>
        <p:nvSpPr>
          <p:cNvPr id="14" name="Elemento grafico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it-IT" noProof="0" dirty="0"/>
          </a:p>
        </p:txBody>
      </p:sp>
      <p:sp>
        <p:nvSpPr>
          <p:cNvPr id="16" name="Elemento grafico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it-IT" noProof="0"/>
              <a:t>Fare clic per modificare lo stile del titolo dello schema</a:t>
            </a:r>
          </a:p>
        </p:txBody>
      </p:sp>
      <p:sp>
        <p:nvSpPr>
          <p:cNvPr id="3" name="Segnaposto testo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p:txBody>
      </p:sp>
      <p:sp>
        <p:nvSpPr>
          <p:cNvPr id="5" name="Segnaposto testo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p:txBody>
      </p:sp>
      <p:cxnSp>
        <p:nvCxnSpPr>
          <p:cNvPr id="10" name="Connettore diritto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Elemento grafico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dirty="0"/>
          </a:p>
        </p:txBody>
      </p:sp>
      <p:sp>
        <p:nvSpPr>
          <p:cNvPr id="14" name="Elemento grafico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it-IT" noProof="0" dirty="0"/>
          </a:p>
        </p:txBody>
      </p:sp>
      <p:sp>
        <p:nvSpPr>
          <p:cNvPr id="16" name="Elemento grafico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dirty="0"/>
          </a:p>
        </p:txBody>
      </p:sp>
      <p:sp>
        <p:nvSpPr>
          <p:cNvPr id="15" name="Segnaposto testo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7" name="Segnaposto contenuto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it-IT" noProof="0"/>
              <a:t>Titolo</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
        <p:nvSpPr>
          <p:cNvPr id="5" name="Segnaposto piè di pagina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it-IT" noProof="0" dirty="0"/>
              <a:t>Titolo della presentazione</a:t>
            </a:r>
          </a:p>
        </p:txBody>
      </p:sp>
      <p:sp>
        <p:nvSpPr>
          <p:cNvPr id="6" name="Segnaposto numero diapositiva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it-IT" noProof="0" smtClean="0"/>
              <a:pPr/>
              <a:t>‹N›</a:t>
            </a:fld>
            <a:endParaRPr lang="it-IT" noProof="0" dirty="0"/>
          </a:p>
        </p:txBody>
      </p:sp>
      <p:cxnSp>
        <p:nvCxnSpPr>
          <p:cNvPr id="7" name="Connettore diritto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ttangolo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3" name="Segnaposto immagine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it-IT" noProof="0" dirty="0"/>
              <a:t>Fare clic sull'icona per inserire un'immagine</a:t>
            </a:r>
          </a:p>
        </p:txBody>
      </p:sp>
      <p:sp>
        <p:nvSpPr>
          <p:cNvPr id="10" name="Segnaposto immagine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it-IT" noProof="0" dirty="0"/>
              <a:t>Fare clic sull'icona per inserire un'immagine</a:t>
            </a:r>
          </a:p>
        </p:txBody>
      </p:sp>
      <p:sp>
        <p:nvSpPr>
          <p:cNvPr id="11" name="Segnaposto immagine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it-IT" noProof="0" dirty="0"/>
              <a:t>Fare clic sull'icona per inserire un'immagine</a:t>
            </a:r>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olo titolo">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Segnaposto immagine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defRPr>
            </a:lvl1pPr>
          </a:lstStyle>
          <a:p>
            <a:pPr rtl="0"/>
            <a:r>
              <a:rPr lang="it-IT" noProof="0" dirty="0"/>
              <a:t>Fare clic sull'icona per inserire un'immagine</a:t>
            </a:r>
          </a:p>
        </p:txBody>
      </p:sp>
      <p:sp>
        <p:nvSpPr>
          <p:cNvPr id="32" name="Segnaposto immagine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defRPr>
            </a:lvl1pPr>
          </a:lstStyle>
          <a:p>
            <a:pPr rtl="0"/>
            <a:r>
              <a:rPr lang="it-IT" noProof="0" dirty="0"/>
              <a:t>Fare clic sull'icona per inserire un'immagine</a:t>
            </a:r>
          </a:p>
        </p:txBody>
      </p:sp>
      <p:sp>
        <p:nvSpPr>
          <p:cNvPr id="31" name="Segnaposto immagine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defRPr>
            </a:lvl1pPr>
          </a:lstStyle>
          <a:p>
            <a:pPr rtl="0"/>
            <a:r>
              <a:rPr lang="it-IT" noProof="0" dirty="0"/>
              <a:t>Fare clic sull'icona per inserire un'immagine</a:t>
            </a:r>
          </a:p>
        </p:txBody>
      </p:sp>
      <p:sp>
        <p:nvSpPr>
          <p:cNvPr id="30" name="Segnaposto immagine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defRPr>
            </a:lvl1pPr>
          </a:lstStyle>
          <a:p>
            <a:pPr rtl="0"/>
            <a:r>
              <a:rPr lang="it-IT" noProof="0" dirty="0"/>
              <a:t>Fare clic sull'icona per inserire un'immagine</a:t>
            </a:r>
          </a:p>
        </p:txBody>
      </p:sp>
      <p:sp>
        <p:nvSpPr>
          <p:cNvPr id="2" name="Titolo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defRPr>
            </a:lvl1pPr>
          </a:lstStyle>
          <a:p>
            <a:pPr rtl="0"/>
            <a:r>
              <a:rPr lang="it-IT" noProof="0"/>
              <a:t>Fare clic per modificare lo stile del titolo dello schema</a:t>
            </a:r>
          </a:p>
        </p:txBody>
      </p:sp>
      <p:sp>
        <p:nvSpPr>
          <p:cNvPr id="3" name="Segnaposto data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it-IT" noProof="0" dirty="0"/>
              <a:t>03/09/20XX</a:t>
            </a:r>
          </a:p>
        </p:txBody>
      </p:sp>
      <p:sp>
        <p:nvSpPr>
          <p:cNvPr id="4" name="Segnaposto piè di pagina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it-IT" noProof="0" dirty="0"/>
              <a:t>Titolo della presentazione</a:t>
            </a:r>
          </a:p>
        </p:txBody>
      </p:sp>
      <p:sp>
        <p:nvSpPr>
          <p:cNvPr id="5" name="Segnaposto numero diapositiva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it-IT" noProof="0" smtClean="0"/>
              <a:pPr/>
              <a:t>‹N›</a:t>
            </a:fld>
            <a:endParaRPr lang="it-IT" noProof="0" dirty="0"/>
          </a:p>
        </p:txBody>
      </p:sp>
      <p:sp>
        <p:nvSpPr>
          <p:cNvPr id="8" name="Elemento grafico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it-IT" noProof="0" dirty="0"/>
          </a:p>
        </p:txBody>
      </p:sp>
      <p:sp>
        <p:nvSpPr>
          <p:cNvPr id="10" name="Elemento grafico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it-IT" noProof="0" dirty="0"/>
          </a:p>
        </p:txBody>
      </p:sp>
      <p:sp>
        <p:nvSpPr>
          <p:cNvPr id="12" name="Elemento grafico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it-IT" noProof="0" dirty="0"/>
          </a:p>
        </p:txBody>
      </p:sp>
      <p:cxnSp>
        <p:nvCxnSpPr>
          <p:cNvPr id="14" name="Connettore diritto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760720" y="3127248"/>
            <a:ext cx="5276088" cy="1124712"/>
          </a:xfrm>
        </p:spPr>
        <p:txBody>
          <a:bodyPr rtlCol="0"/>
          <a:lstStyle>
            <a:lvl1pPr marL="0" indent="0" algn="r">
              <a:buNone/>
              <a:defRPr sz="1800">
                <a:solidFill>
                  <a:schemeClr val="bg1"/>
                </a:solidFill>
              </a:defRPr>
            </a:lvl1pPr>
          </a:lstStyle>
          <a:p>
            <a:pPr lvl="0" rtl="0"/>
            <a:r>
              <a:rPr lang="it-IT" noProof="0"/>
              <a:t>Fare clic per modificare lo stile del titolo</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69F227-D21C-48B3-828A-6BFA9585E82F}"/>
              </a:ext>
            </a:extLst>
          </p:cNvPr>
          <p:cNvSpPr>
            <a:spLocks noGrp="1"/>
          </p:cNvSpPr>
          <p:nvPr>
            <p:ph type="title"/>
          </p:nvPr>
        </p:nvSpPr>
        <p:spPr/>
        <p:txBody>
          <a:bodyPr rtlCol="0"/>
          <a:lstStyle/>
          <a:p>
            <a:pPr rtl="0"/>
            <a:r>
              <a:rPr lang="it-IT" noProof="0"/>
              <a:t>Fare clic per modificare lo stile del titolo dello schema</a:t>
            </a:r>
          </a:p>
        </p:txBody>
      </p:sp>
      <p:sp>
        <p:nvSpPr>
          <p:cNvPr id="3" name="Segnaposto data 2">
            <a:extLst>
              <a:ext uri="{FF2B5EF4-FFF2-40B4-BE49-F238E27FC236}">
                <a16:creationId xmlns:a16="http://schemas.microsoft.com/office/drawing/2014/main" id="{8DF1DFFF-E5C5-43DF-B71C-7270DB97372C}"/>
              </a:ext>
            </a:extLst>
          </p:cNvPr>
          <p:cNvSpPr>
            <a:spLocks noGrp="1"/>
          </p:cNvSpPr>
          <p:nvPr>
            <p:ph type="dt" sz="half" idx="10"/>
          </p:nvPr>
        </p:nvSpPr>
        <p:spPr/>
        <p:txBody>
          <a:bodyPr rtlCol="0"/>
          <a:lstStyle/>
          <a:p>
            <a:pPr rtl="0"/>
            <a:r>
              <a:rPr lang="it-IT" noProof="0" dirty="0"/>
              <a:t>03/09/20XX</a:t>
            </a:r>
          </a:p>
        </p:txBody>
      </p:sp>
      <p:sp>
        <p:nvSpPr>
          <p:cNvPr id="4" name="Segnaposto piè di pagina 3">
            <a:extLst>
              <a:ext uri="{FF2B5EF4-FFF2-40B4-BE49-F238E27FC236}">
                <a16:creationId xmlns:a16="http://schemas.microsoft.com/office/drawing/2014/main" id="{7EBC03C0-6EB7-4633-967C-12C35768BB58}"/>
              </a:ext>
            </a:extLst>
          </p:cNvPr>
          <p:cNvSpPr>
            <a:spLocks noGrp="1"/>
          </p:cNvSpPr>
          <p:nvPr>
            <p:ph type="ftr" sz="quarter" idx="11"/>
          </p:nvPr>
        </p:nvSpPr>
        <p:spPr/>
        <p:txBody>
          <a:bodyPr rtlCol="0"/>
          <a:lstStyle/>
          <a:p>
            <a:pPr rtl="0"/>
            <a:r>
              <a:rPr lang="it-IT" noProof="0" dirty="0"/>
              <a:t>Titolo presentazione</a:t>
            </a:r>
          </a:p>
        </p:txBody>
      </p:sp>
      <p:sp>
        <p:nvSpPr>
          <p:cNvPr id="5" name="Segnaposto numero diapositiva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rtlCol="0"/>
          <a:lstStyle/>
          <a:p>
            <a:pPr rtl="0"/>
            <a:fld id="{D8DA9DAA-006C-4F4B-980E-E3DF019B24E2}" type="slidenum">
              <a:rPr lang="it-IT" noProof="0" smtClean="0"/>
              <a:t>‹N›</a:t>
            </a:fld>
            <a:endParaRPr lang="it-IT" noProof="0" dirty="0"/>
          </a:p>
        </p:txBody>
      </p:sp>
      <p:cxnSp>
        <p:nvCxnSpPr>
          <p:cNvPr id="6" name="Connettore diritto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DFF36D6-399B-43E3-84DD-9FC5119ECCE9}"/>
              </a:ext>
            </a:extLst>
          </p:cNvPr>
          <p:cNvSpPr>
            <a:spLocks noGrp="1"/>
          </p:cNvSpPr>
          <p:nvPr>
            <p:ph type="dt" sz="half" idx="10"/>
          </p:nvPr>
        </p:nvSpPr>
        <p:spPr/>
        <p:txBody>
          <a:bodyPr rtlCol="0"/>
          <a:lstStyle/>
          <a:p>
            <a:pPr rtl="0"/>
            <a:r>
              <a:rPr lang="it-IT" noProof="0" dirty="0"/>
              <a:t>03/09/20XX</a:t>
            </a:r>
          </a:p>
        </p:txBody>
      </p:sp>
      <p:sp>
        <p:nvSpPr>
          <p:cNvPr id="3" name="Segnaposto piè di pagina 2">
            <a:extLst>
              <a:ext uri="{FF2B5EF4-FFF2-40B4-BE49-F238E27FC236}">
                <a16:creationId xmlns:a16="http://schemas.microsoft.com/office/drawing/2014/main" id="{50234AB7-3B85-4028-A500-5A1BDBF45C56}"/>
              </a:ext>
            </a:extLst>
          </p:cNvPr>
          <p:cNvSpPr>
            <a:spLocks noGrp="1"/>
          </p:cNvSpPr>
          <p:nvPr>
            <p:ph type="ftr" sz="quarter" idx="11"/>
          </p:nvPr>
        </p:nvSpPr>
        <p:spPr/>
        <p:txBody>
          <a:bodyPr rtlCol="0"/>
          <a:lstStyle/>
          <a:p>
            <a:pPr rtl="0"/>
            <a:r>
              <a:rPr lang="it-IT" noProof="0" dirty="0"/>
              <a:t>Titolo presentazione</a:t>
            </a:r>
          </a:p>
        </p:txBody>
      </p:sp>
      <p:sp>
        <p:nvSpPr>
          <p:cNvPr id="4" name="Segnaposto numero diapositiva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rtlCol="0"/>
          <a:lstStyle/>
          <a:p>
            <a:pPr rtl="0"/>
            <a:fld id="{D8DA9DAA-006C-4F4B-980E-E3DF019B24E2}" type="slidenum">
              <a:rPr lang="it-IT" noProof="0" smtClean="0"/>
              <a:t>‹N›</a:t>
            </a:fld>
            <a:endParaRPr lang="it-IT" noProof="0" dirty="0"/>
          </a:p>
        </p:txBody>
      </p:sp>
      <p:cxnSp>
        <p:nvCxnSpPr>
          <p:cNvPr id="5" name="Connettore diritto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a:extLst>
              <a:ext uri="{FF2B5EF4-FFF2-40B4-BE49-F238E27FC236}">
                <a16:creationId xmlns:a16="http://schemas.microsoft.com/office/drawing/2014/main" id="{38E6AACE-FAFB-4934-8E3C-AB5B216353D8}"/>
              </a:ext>
            </a:extLst>
          </p:cNvPr>
          <p:cNvSpPr>
            <a:spLocks noGrp="1"/>
          </p:cNvSpPr>
          <p:nvPr>
            <p:ph type="dt" sz="half" idx="10"/>
          </p:nvPr>
        </p:nvSpPr>
        <p:spPr/>
        <p:txBody>
          <a:bodyPr rtlCol="0"/>
          <a:lstStyle/>
          <a:p>
            <a:pPr rtl="0"/>
            <a:r>
              <a:rPr lang="it-IT" noProof="0" dirty="0"/>
              <a:t>03/09/20XX</a:t>
            </a:r>
          </a:p>
        </p:txBody>
      </p:sp>
      <p:sp>
        <p:nvSpPr>
          <p:cNvPr id="6" name="Segnaposto piè di pagina 5">
            <a:extLst>
              <a:ext uri="{FF2B5EF4-FFF2-40B4-BE49-F238E27FC236}">
                <a16:creationId xmlns:a16="http://schemas.microsoft.com/office/drawing/2014/main" id="{181533EA-D0F8-4C79-8721-F190DE2D2DC0}"/>
              </a:ext>
            </a:extLst>
          </p:cNvPr>
          <p:cNvSpPr>
            <a:spLocks noGrp="1"/>
          </p:cNvSpPr>
          <p:nvPr>
            <p:ph type="ftr" sz="quarter" idx="11"/>
          </p:nvPr>
        </p:nvSpPr>
        <p:spPr/>
        <p:txBody>
          <a:bodyPr rtlCol="0"/>
          <a:lstStyle/>
          <a:p>
            <a:pPr rtl="0"/>
            <a:r>
              <a:rPr lang="it-IT" noProof="0" dirty="0"/>
              <a:t>Titolo presentazione</a:t>
            </a:r>
          </a:p>
        </p:txBody>
      </p:sp>
      <p:sp>
        <p:nvSpPr>
          <p:cNvPr id="7" name="Segnaposto numero diapositiva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rtlCol="0"/>
          <a:lstStyle/>
          <a:p>
            <a:pPr rtl="0"/>
            <a:fld id="{D8DA9DAA-006C-4F4B-980E-E3DF019B24E2}" type="slidenum">
              <a:rPr lang="it-IT" noProof="0" smtClean="0"/>
              <a:t>‹N›</a:t>
            </a:fld>
            <a:endParaRPr lang="it-IT" noProof="0" dirty="0"/>
          </a:p>
        </p:txBody>
      </p:sp>
      <p:cxnSp>
        <p:nvCxnSpPr>
          <p:cNvPr id="8" name="Connettore diritto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p>
        </p:txBody>
      </p:sp>
      <p:sp>
        <p:nvSpPr>
          <p:cNvPr id="3" name="Segnaposto immagine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dirty="0"/>
              <a:t>Fare clic sull'icona per inserire un'immagine</a:t>
            </a:r>
          </a:p>
        </p:txBody>
      </p:sp>
      <p:sp>
        <p:nvSpPr>
          <p:cNvPr id="4" name="Segnaposto testo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a:extLst>
              <a:ext uri="{FF2B5EF4-FFF2-40B4-BE49-F238E27FC236}">
                <a16:creationId xmlns:a16="http://schemas.microsoft.com/office/drawing/2014/main" id="{100C4E9A-CA29-4CCD-ACFA-B29F80FBA163}"/>
              </a:ext>
            </a:extLst>
          </p:cNvPr>
          <p:cNvSpPr>
            <a:spLocks noGrp="1"/>
          </p:cNvSpPr>
          <p:nvPr>
            <p:ph type="dt" sz="half" idx="10"/>
          </p:nvPr>
        </p:nvSpPr>
        <p:spPr/>
        <p:txBody>
          <a:bodyPr rtlCol="0"/>
          <a:lstStyle/>
          <a:p>
            <a:pPr rtl="0"/>
            <a:r>
              <a:rPr lang="it-IT" noProof="0" dirty="0"/>
              <a:t>03/09/20XX</a:t>
            </a:r>
          </a:p>
        </p:txBody>
      </p:sp>
      <p:sp>
        <p:nvSpPr>
          <p:cNvPr id="6" name="Segnaposto piè di pagina 5">
            <a:extLst>
              <a:ext uri="{FF2B5EF4-FFF2-40B4-BE49-F238E27FC236}">
                <a16:creationId xmlns:a16="http://schemas.microsoft.com/office/drawing/2014/main" id="{71A5B7BE-3F1B-4FF3-B1D7-6E39B99D07BD}"/>
              </a:ext>
            </a:extLst>
          </p:cNvPr>
          <p:cNvSpPr>
            <a:spLocks noGrp="1"/>
          </p:cNvSpPr>
          <p:nvPr>
            <p:ph type="ftr" sz="quarter" idx="11"/>
          </p:nvPr>
        </p:nvSpPr>
        <p:spPr/>
        <p:txBody>
          <a:bodyPr rtlCol="0"/>
          <a:lstStyle/>
          <a:p>
            <a:pPr rtl="0"/>
            <a:r>
              <a:rPr lang="it-IT" noProof="0" dirty="0"/>
              <a:t>Titolo presentazione</a:t>
            </a:r>
          </a:p>
        </p:txBody>
      </p:sp>
      <p:sp>
        <p:nvSpPr>
          <p:cNvPr id="7" name="Segnaposto numero diapositiva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rtlCol="0"/>
          <a:lstStyle/>
          <a:p>
            <a:pPr rtl="0"/>
            <a:fld id="{D8DA9DAA-006C-4F4B-980E-E3DF019B24E2}" type="slidenum">
              <a:rPr lang="it-IT" noProof="0" smtClean="0"/>
              <a:t>‹N›</a:t>
            </a:fld>
            <a:endParaRPr lang="it-IT" noProof="0" dirty="0"/>
          </a:p>
        </p:txBody>
      </p:sp>
      <p:cxnSp>
        <p:nvCxnSpPr>
          <p:cNvPr id="8" name="Connettore diritto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titolo 2">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rtlCol="0" anchor="b"/>
          <a:lstStyle>
            <a:lvl1pPr algn="l">
              <a:defRPr sz="5400" b="1" i="0" cap="all" baseline="0">
                <a:solidFill>
                  <a:schemeClr val="bg1"/>
                </a:solidFill>
              </a:defRPr>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rtlCol="0">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cxnSp>
        <p:nvCxnSpPr>
          <p:cNvPr id="9" name="Connettore diritto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Elemento grafico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it-IT" noProof="0" dirty="0"/>
          </a:p>
        </p:txBody>
      </p:sp>
      <p:sp>
        <p:nvSpPr>
          <p:cNvPr id="21" name="Elemento grafico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it-IT" noProof="0" dirty="0"/>
          </a:p>
        </p:txBody>
      </p:sp>
      <p:sp>
        <p:nvSpPr>
          <p:cNvPr id="23" name="Elemento grafico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it-IT" noProof="0"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olo titolo">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Segnaposto immagine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defRPr>
            </a:lvl1pPr>
          </a:lstStyle>
          <a:p>
            <a:pPr rtl="0"/>
            <a:r>
              <a:rPr lang="it-IT" noProof="0" dirty="0"/>
              <a:t>Fare clic sull'icona per inserire un'immagine</a:t>
            </a:r>
          </a:p>
        </p:txBody>
      </p:sp>
      <p:sp>
        <p:nvSpPr>
          <p:cNvPr id="2" name="Titolo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defRPr>
            </a:lvl1pPr>
          </a:lstStyle>
          <a:p>
            <a:pPr rtl="0"/>
            <a:r>
              <a:rPr lang="it-IT" noProof="0"/>
              <a:t>Titolo</a:t>
            </a:r>
          </a:p>
        </p:txBody>
      </p:sp>
      <p:sp>
        <p:nvSpPr>
          <p:cNvPr id="3" name="Segnaposto data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it-IT" noProof="0" dirty="0"/>
              <a:t>03/09/20XX</a:t>
            </a:r>
          </a:p>
        </p:txBody>
      </p:sp>
      <p:sp>
        <p:nvSpPr>
          <p:cNvPr id="4" name="Segnaposto piè di pagina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it-IT" noProof="0" dirty="0"/>
              <a:t>Titolo della presentazione</a:t>
            </a:r>
          </a:p>
        </p:txBody>
      </p:sp>
      <p:sp>
        <p:nvSpPr>
          <p:cNvPr id="5" name="Segnaposto numero diapositiva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it-IT" noProof="0" smtClean="0"/>
              <a:pPr/>
              <a:t>‹N›</a:t>
            </a:fld>
            <a:endParaRPr lang="it-IT" noProof="0" dirty="0"/>
          </a:p>
        </p:txBody>
      </p:sp>
      <p:cxnSp>
        <p:nvCxnSpPr>
          <p:cNvPr id="14" name="Connettore diritto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202936" y="3127248"/>
            <a:ext cx="5833872" cy="3118104"/>
          </a:xfrm>
        </p:spPr>
        <p:txBody>
          <a:bodyPr rtlCol="0"/>
          <a:lstStyle>
            <a:lvl1pPr marL="0" indent="0" algn="r">
              <a:buNone/>
              <a:defRPr sz="1800">
                <a:solidFill>
                  <a:schemeClr val="bg1"/>
                </a:solidFill>
              </a:defRPr>
            </a:lvl1pPr>
          </a:lstStyle>
          <a:p>
            <a:pPr lvl="0" rtl="0"/>
            <a:r>
              <a:rPr lang="it-IT" noProof="0"/>
              <a:t>Fare clic per modificare lo stile del titolo</a:t>
            </a:r>
          </a:p>
        </p:txBody>
      </p:sp>
      <p:sp>
        <p:nvSpPr>
          <p:cNvPr id="11" name="Elemento grafico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it-IT" noProof="0" dirty="0"/>
          </a:p>
        </p:txBody>
      </p:sp>
      <p:sp>
        <p:nvSpPr>
          <p:cNvPr id="13" name="Elemento grafico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it-IT" noProof="0" dirty="0"/>
          </a:p>
        </p:txBody>
      </p:sp>
      <p:sp>
        <p:nvSpPr>
          <p:cNvPr id="17" name="Elemento grafico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it-IT" noProof="0"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15" name="Segnaposto immagine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it-IT" noProof="0" dirty="0"/>
              <a:t>Fare clic sull'icona per inserire un'immagine</a:t>
            </a:r>
          </a:p>
        </p:txBody>
      </p:sp>
      <p:sp>
        <p:nvSpPr>
          <p:cNvPr id="2" name="Titolo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rtlCol="0" anchor="b"/>
          <a:lstStyle>
            <a:lvl1pPr>
              <a:defRPr sz="5400"/>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rtlCol="0"/>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p:txBody>
      </p:sp>
      <p:sp>
        <p:nvSpPr>
          <p:cNvPr id="4" name="Segnaposto data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it-IT" noProof="0" dirty="0"/>
              <a:t>03/09/20XX</a:t>
            </a:r>
          </a:p>
        </p:txBody>
      </p:sp>
      <p:sp>
        <p:nvSpPr>
          <p:cNvPr id="5" name="Segnaposto piè di pagina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defRPr>
            </a:lvl1pPr>
          </a:lstStyle>
          <a:p>
            <a:pPr rtl="0"/>
            <a:r>
              <a:rPr lang="it-IT" noProof="0" dirty="0"/>
              <a:t>Titolo della presentazione</a:t>
            </a:r>
          </a:p>
        </p:txBody>
      </p:sp>
      <p:sp>
        <p:nvSpPr>
          <p:cNvPr id="6" name="Segnaposto numero diapositiva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it-IT" noProof="0" smtClean="0"/>
              <a:pPr/>
              <a:t>‹N›</a:t>
            </a:fld>
            <a:endParaRPr lang="it-IT" noProof="0" dirty="0"/>
          </a:p>
        </p:txBody>
      </p:sp>
      <p:cxnSp>
        <p:nvCxnSpPr>
          <p:cNvPr id="9" name="Connettore diritto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Elemento grafico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dirty="0"/>
          </a:p>
        </p:txBody>
      </p:sp>
      <p:sp>
        <p:nvSpPr>
          <p:cNvPr id="19" name="Elemento grafico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Intestazione sezion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1"/>
                </a:solidFill>
              </a:defRPr>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rtlCol="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
        <p:nvSpPr>
          <p:cNvPr id="4" name="Elemento grafico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it-IT" noProof="0" dirty="0"/>
          </a:p>
        </p:txBody>
      </p:sp>
      <p:sp>
        <p:nvSpPr>
          <p:cNvPr id="5" name="Elemento grafico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it-IT" noProof="0" dirty="0"/>
          </a:p>
        </p:txBody>
      </p:sp>
      <p:sp>
        <p:nvSpPr>
          <p:cNvPr id="6" name="Elemento grafico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it-IT" noProof="0" dirty="0"/>
          </a:p>
        </p:txBody>
      </p:sp>
      <p:sp>
        <p:nvSpPr>
          <p:cNvPr id="7" name="Elemento grafico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it-IT" noProof="0" dirty="0"/>
          </a:p>
        </p:txBody>
      </p:sp>
      <p:sp>
        <p:nvSpPr>
          <p:cNvPr id="11" name="Elemento grafico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it-IT" noProof="0" dirty="0"/>
          </a:p>
        </p:txBody>
      </p:sp>
      <p:sp>
        <p:nvSpPr>
          <p:cNvPr id="13" name="Elemento grafico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it-IT" noProof="0"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628CABF8-19D8-4F3C-994F-4D35EC7A2C3E}"/>
              </a:ext>
            </a:extLst>
          </p:cNvPr>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numero diapositiva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p>
            <a:pPr rtl="0"/>
            <a:fld id="{D8DA9DAA-006C-4F4B-980E-E3DF019B24E2}" type="slidenum">
              <a:rPr lang="it-IT" noProof="0" smtClean="0"/>
              <a:t>‹N›</a:t>
            </a:fld>
            <a:endParaRPr lang="it-IT" noProof="0" dirty="0"/>
          </a:p>
        </p:txBody>
      </p:sp>
      <p:cxnSp>
        <p:nvCxnSpPr>
          <p:cNvPr id="7" name="Connettore diritto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rtlCol="0"/>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
        <p:nvSpPr>
          <p:cNvPr id="5" name="Segnaposto piè di pagina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it-IT" noProof="0" dirty="0"/>
              <a:t>Titolo della presentazione</a:t>
            </a:r>
          </a:p>
        </p:txBody>
      </p:sp>
      <p:sp>
        <p:nvSpPr>
          <p:cNvPr id="6" name="Segnaposto numero diapositiva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it-IT" noProof="0" smtClean="0"/>
              <a:pPr/>
              <a:t>‹N›</a:t>
            </a:fld>
            <a:endParaRPr lang="it-IT" noProof="0" dirty="0"/>
          </a:p>
        </p:txBody>
      </p:sp>
      <p:cxnSp>
        <p:nvCxnSpPr>
          <p:cNvPr id="7" name="Connettore diritto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ttangolo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3" name="Segnaposto immagine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defRPr>
            </a:lvl1pPr>
          </a:lstStyle>
          <a:p>
            <a:pPr rtl="0"/>
            <a:r>
              <a:rPr lang="it-IT" noProof="0" dirty="0"/>
              <a:t>Fare clic sull'icona per inserire un'immagine</a:t>
            </a:r>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olo e contenuto">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1"/>
                </a:solidFill>
              </a:defRPr>
            </a:lvl1pPr>
          </a:lstStyle>
          <a:p>
            <a:pPr rtl="0"/>
            <a:r>
              <a:rPr lang="it-IT" noProof="0"/>
              <a:t>Titolo</a:t>
            </a:r>
          </a:p>
        </p:txBody>
      </p:sp>
      <p:sp>
        <p:nvSpPr>
          <p:cNvPr id="3" name="Segnaposto contenuto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rtlCol="0"/>
          <a:lstStyle>
            <a:lvl1pPr>
              <a:defRPr>
                <a:solidFill>
                  <a:schemeClr val="bg1"/>
                </a:solidFill>
              </a:defRPr>
            </a:lvl1pPr>
          </a:lstStyle>
          <a:p>
            <a:pPr rtl="0"/>
            <a:r>
              <a:rPr lang="it-IT" noProof="0" dirty="0"/>
              <a:t>03/09/20XX</a:t>
            </a:r>
          </a:p>
        </p:txBody>
      </p:sp>
      <p:sp>
        <p:nvSpPr>
          <p:cNvPr id="5" name="Segnaposto piè di pagina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rtlCol="0"/>
          <a:lstStyle>
            <a:lvl1pPr>
              <a:defRPr>
                <a:solidFill>
                  <a:schemeClr val="bg1"/>
                </a:solidFill>
              </a:defRPr>
            </a:lvl1pPr>
          </a:lstStyle>
          <a:p>
            <a:pPr rtl="0"/>
            <a:r>
              <a:rPr lang="it-IT" noProof="0" dirty="0"/>
              <a:t>Titolo della presentazione</a:t>
            </a:r>
          </a:p>
        </p:txBody>
      </p:sp>
      <p:sp>
        <p:nvSpPr>
          <p:cNvPr id="6" name="Segnaposto numero diapositiva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bg1"/>
                </a:solidFill>
              </a:defRPr>
            </a:lvl1pPr>
          </a:lstStyle>
          <a:p>
            <a:pPr rtl="0"/>
            <a:fld id="{D8DA9DAA-006C-4F4B-980E-E3DF019B24E2}" type="slidenum">
              <a:rPr lang="it-IT" noProof="0" smtClean="0"/>
              <a:pPr/>
              <a:t>‹N›</a:t>
            </a:fld>
            <a:endParaRPr lang="it-IT" noProof="0" dirty="0"/>
          </a:p>
        </p:txBody>
      </p:sp>
      <p:sp>
        <p:nvSpPr>
          <p:cNvPr id="9" name="Elemento grafico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it-IT" noProof="0" dirty="0"/>
          </a:p>
        </p:txBody>
      </p:sp>
      <p:sp>
        <p:nvSpPr>
          <p:cNvPr id="11" name="Elemento grafico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it-IT" noProof="0"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cxnSp>
        <p:nvCxnSpPr>
          <p:cNvPr id="8" name="Connettore diritto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Elemento grafico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dirty="0"/>
          </a:p>
        </p:txBody>
      </p:sp>
      <p:sp>
        <p:nvSpPr>
          <p:cNvPr id="12" name="Elemento grafico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it-IT" noProof="0" dirty="0"/>
          </a:p>
        </p:txBody>
      </p:sp>
      <p:sp>
        <p:nvSpPr>
          <p:cNvPr id="14" name="Elemento grafico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it-IT" noProof="0"/>
              <a:t>Fare clic per modificare lo stile del titolo</a:t>
            </a:r>
          </a:p>
        </p:txBody>
      </p:sp>
      <p:sp>
        <p:nvSpPr>
          <p:cNvPr id="3" name="Segnaposto testo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pPr rtl="0"/>
            <a:r>
              <a:rPr lang="it-IT" noProof="0" dirty="0"/>
              <a:t>03/09/20XX</a:t>
            </a:r>
          </a:p>
        </p:txBody>
      </p:sp>
      <p:sp>
        <p:nvSpPr>
          <p:cNvPr id="5" name="Segnaposto piè di pagina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pPr rtl="0"/>
            <a:r>
              <a:rPr lang="it-IT" noProof="0" dirty="0"/>
              <a:t>Titolo presentazione</a:t>
            </a:r>
          </a:p>
        </p:txBody>
      </p:sp>
      <p:sp>
        <p:nvSpPr>
          <p:cNvPr id="6" name="Segnaposto numero diapositiva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pPr rtl="0"/>
            <a:fld id="{D8DA9DAA-006C-4F4B-980E-E3DF019B24E2}" type="slidenum">
              <a:rPr lang="it-IT" noProof="0" smtClean="0"/>
              <a:t>‹N›</a:t>
            </a:fld>
            <a:endParaRPr lang="it-IT" noProof="0"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A9968B-2619-4F71-AB00-4C493E120805}"/>
              </a:ext>
            </a:extLst>
          </p:cNvPr>
          <p:cNvSpPr>
            <a:spLocks noGrp="1"/>
          </p:cNvSpPr>
          <p:nvPr>
            <p:ph type="ctrTitle"/>
          </p:nvPr>
        </p:nvSpPr>
        <p:spPr/>
        <p:txBody>
          <a:bodyPr rtlCol="0"/>
          <a:lstStyle/>
          <a:p>
            <a:pPr rtl="0"/>
            <a:r>
              <a:rPr lang="it-IT" sz="5400" spc="400" dirty="0">
                <a:solidFill>
                  <a:schemeClr val="bg1"/>
                </a:solidFill>
              </a:rPr>
              <a:t>MHW2</a:t>
            </a:r>
            <a:endParaRPr lang="it-IT" dirty="0"/>
          </a:p>
        </p:txBody>
      </p:sp>
      <p:sp>
        <p:nvSpPr>
          <p:cNvPr id="3" name="Sottotitolo 2">
            <a:extLst>
              <a:ext uri="{FF2B5EF4-FFF2-40B4-BE49-F238E27FC236}">
                <a16:creationId xmlns:a16="http://schemas.microsoft.com/office/drawing/2014/main" id="{A5F14073-9F68-4B7E-A576-26899D58C7A9}"/>
              </a:ext>
            </a:extLst>
          </p:cNvPr>
          <p:cNvSpPr>
            <a:spLocks noGrp="1"/>
          </p:cNvSpPr>
          <p:nvPr>
            <p:ph type="subTitle" idx="1"/>
          </p:nvPr>
        </p:nvSpPr>
        <p:spPr/>
        <p:txBody>
          <a:bodyPr rtlCol="0"/>
          <a:lstStyle/>
          <a:p>
            <a:pPr rtl="0"/>
            <a:r>
              <a:rPr lang="it-IT" sz="2000" dirty="0">
                <a:solidFill>
                  <a:schemeClr val="bg1"/>
                </a:solidFill>
              </a:rPr>
              <a:t>Rosario Caggegi o46002042</a:t>
            </a:r>
          </a:p>
          <a:p>
            <a:pPr rtl="0"/>
            <a:endParaRPr lang="it-IT" dirty="0"/>
          </a:p>
        </p:txBody>
      </p:sp>
    </p:spTree>
    <p:extLst>
      <p:ext uri="{BB962C8B-B14F-4D97-AF65-F5344CB8AC3E}">
        <p14:creationId xmlns:p14="http://schemas.microsoft.com/office/powerpoint/2010/main" val="11476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DE54B649-3C83-4887-9B1C-9596ECF25C30}"/>
              </a:ext>
            </a:extLst>
          </p:cNvPr>
          <p:cNvSpPr/>
          <p:nvPr/>
        </p:nvSpPr>
        <p:spPr>
          <a:xfrm>
            <a:off x="6623713" y="0"/>
            <a:ext cx="5568287" cy="6858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article</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video-frame</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err="1">
                <a:solidFill>
                  <a:srgbClr val="C3E88D"/>
                </a:solidFill>
                <a:effectLst/>
                <a:latin typeface="Consolas" panose="020B0609020204030204" pitchFamily="49" charset="0"/>
              </a:rPr>
              <a:t>genre</a:t>
            </a:r>
            <a:r>
              <a:rPr lang="it-IT" sz="1600" b="0" dirty="0">
                <a:solidFill>
                  <a:srgbClr val="C3E88D"/>
                </a:solidFill>
                <a:effectLst/>
                <a:latin typeface="Consolas" panose="020B0609020204030204" pitchFamily="49" charset="0"/>
              </a:rPr>
              <a:t>, hide</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ricerca</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Ricerca</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show-case</a:t>
            </a:r>
            <a:r>
              <a:rPr lang="it-IT" sz="1600" b="0" dirty="0">
                <a:solidFill>
                  <a:srgbClr val="89DDFF"/>
                </a:solidFill>
                <a:effectLst/>
                <a:latin typeface="Consolas" panose="020B0609020204030204" pitchFamily="49" charset="0"/>
              </a:rPr>
              <a:t>"&gt;&lt;/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err="1">
                <a:solidFill>
                  <a:srgbClr val="C3E88D"/>
                </a:solidFill>
                <a:effectLst/>
                <a:latin typeface="Consolas" panose="020B0609020204030204" pitchFamily="49" charset="0"/>
              </a:rPr>
              <a:t>genre</a:t>
            </a:r>
            <a:r>
              <a:rPr lang="it-IT" sz="1600" b="0" dirty="0">
                <a:solidFill>
                  <a:srgbClr val="C3E88D"/>
                </a:solidFill>
                <a:effectLst/>
                <a:latin typeface="Consolas" panose="020B0609020204030204" pitchFamily="49" charset="0"/>
              </a:rPr>
              <a:t>, hide</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preferiti</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Preferiti</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h3</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no_pref</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Nessun preferito trovato</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h3</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show-case</a:t>
            </a:r>
            <a:r>
              <a:rPr lang="it-IT" sz="1600" b="0" dirty="0">
                <a:solidFill>
                  <a:srgbClr val="89DDFF"/>
                </a:solidFill>
                <a:effectLst/>
                <a:latin typeface="Consolas" panose="020B0609020204030204" pitchFamily="49" charset="0"/>
              </a:rPr>
              <a:t>"&gt;&lt;/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err="1">
                <a:solidFill>
                  <a:srgbClr val="C3E88D"/>
                </a:solidFill>
                <a:effectLst/>
                <a:latin typeface="Consolas" panose="020B0609020204030204" pitchFamily="49" charset="0"/>
              </a:rPr>
              <a:t>genre</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film</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Film</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show-case</a:t>
            </a:r>
            <a:r>
              <a:rPr lang="it-IT" sz="1600" b="0" dirty="0">
                <a:solidFill>
                  <a:srgbClr val="89DDFF"/>
                </a:solidFill>
                <a:effectLst/>
                <a:latin typeface="Consolas" panose="020B0609020204030204" pitchFamily="49" charset="0"/>
              </a:rPr>
              <a:t>"&gt;&lt;/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err="1">
                <a:solidFill>
                  <a:srgbClr val="C3E88D"/>
                </a:solidFill>
                <a:effectLst/>
                <a:latin typeface="Consolas" panose="020B0609020204030204" pitchFamily="49" charset="0"/>
              </a:rPr>
              <a:t>genre</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musica</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Musica</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show-case</a:t>
            </a:r>
            <a:r>
              <a:rPr lang="it-IT" sz="1600" b="0" dirty="0">
                <a:solidFill>
                  <a:srgbClr val="89DDFF"/>
                </a:solidFill>
                <a:effectLst/>
                <a:latin typeface="Consolas" panose="020B0609020204030204" pitchFamily="49" charset="0"/>
              </a:rPr>
              <a:t>"&gt;&lt;/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err="1">
                <a:solidFill>
                  <a:srgbClr val="C3E88D"/>
                </a:solidFill>
                <a:effectLst/>
                <a:latin typeface="Consolas" panose="020B0609020204030204" pitchFamily="49" charset="0"/>
              </a:rPr>
              <a:t>genre</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gameplay</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Gameplay</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show-case</a:t>
            </a:r>
            <a:r>
              <a:rPr lang="it-IT" sz="1600" b="0" dirty="0">
                <a:solidFill>
                  <a:srgbClr val="89DDFF"/>
                </a:solidFill>
                <a:effectLst/>
                <a:latin typeface="Consolas" panose="020B0609020204030204" pitchFamily="49" charset="0"/>
              </a:rPr>
              <a:t>"&gt;&lt;/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err="1">
                <a:solidFill>
                  <a:srgbClr val="C3E88D"/>
                </a:solidFill>
                <a:effectLst/>
                <a:latin typeface="Consolas" panose="020B0609020204030204" pitchFamily="49" charset="0"/>
              </a:rPr>
              <a:t>genre</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altro</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Altro</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show-case</a:t>
            </a:r>
            <a:r>
              <a:rPr lang="it-IT" sz="1600" b="0" dirty="0">
                <a:solidFill>
                  <a:srgbClr val="89DDFF"/>
                </a:solidFill>
                <a:effectLst/>
                <a:latin typeface="Consolas" panose="020B0609020204030204" pitchFamily="49" charset="0"/>
              </a:rPr>
              <a:t>"&gt;&lt;/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 </a:t>
            </a:r>
          </a:p>
          <a:p>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article</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p:txBody>
      </p:sp>
      <p:sp>
        <p:nvSpPr>
          <p:cNvPr id="7" name="CasellaDiTesto 6">
            <a:extLst>
              <a:ext uri="{FF2B5EF4-FFF2-40B4-BE49-F238E27FC236}">
                <a16:creationId xmlns:a16="http://schemas.microsoft.com/office/drawing/2014/main" id="{F33652CA-2654-4B9E-A44B-55529EE33198}"/>
              </a:ext>
            </a:extLst>
          </p:cNvPr>
          <p:cNvSpPr txBox="1"/>
          <p:nvPr/>
        </p:nvSpPr>
        <p:spPr>
          <a:xfrm>
            <a:off x="791571" y="1009935"/>
            <a:ext cx="3090911" cy="707886"/>
          </a:xfrm>
          <a:prstGeom prst="rect">
            <a:avLst/>
          </a:prstGeom>
          <a:noFill/>
        </p:spPr>
        <p:txBody>
          <a:bodyPr wrap="none" rtlCol="0">
            <a:spAutoFit/>
          </a:bodyPr>
          <a:lstStyle/>
          <a:p>
            <a:r>
              <a:rPr lang="it-IT" sz="4000" b="1" dirty="0"/>
              <a:t>MHW2.html</a:t>
            </a:r>
          </a:p>
        </p:txBody>
      </p:sp>
      <p:sp>
        <p:nvSpPr>
          <p:cNvPr id="8" name="CasellaDiTesto 7">
            <a:extLst>
              <a:ext uri="{FF2B5EF4-FFF2-40B4-BE49-F238E27FC236}">
                <a16:creationId xmlns:a16="http://schemas.microsoft.com/office/drawing/2014/main" id="{1F6FDA7D-9894-4385-A04D-941B89D53645}"/>
              </a:ext>
            </a:extLst>
          </p:cNvPr>
          <p:cNvSpPr txBox="1"/>
          <p:nvPr/>
        </p:nvSpPr>
        <p:spPr>
          <a:xfrm>
            <a:off x="791571" y="1717821"/>
            <a:ext cx="5304429" cy="3416320"/>
          </a:xfrm>
          <a:prstGeom prst="rect">
            <a:avLst/>
          </a:prstGeom>
          <a:noFill/>
        </p:spPr>
        <p:txBody>
          <a:bodyPr wrap="square" rtlCol="0">
            <a:spAutoFit/>
          </a:bodyPr>
          <a:lstStyle/>
          <a:p>
            <a:r>
              <a:rPr lang="it-IT" dirty="0"/>
              <a:t>L’mhw2.html ha subito grosse modifiche ad </a:t>
            </a:r>
            <a:r>
              <a:rPr lang="it-IT" dirty="0" err="1"/>
              <a:t>article</a:t>
            </a:r>
            <a:r>
              <a:rPr lang="it-IT" dirty="0"/>
              <a:t> che adesso </a:t>
            </a:r>
            <a:r>
              <a:rPr lang="it-IT" dirty="0" err="1"/>
              <a:t>constiene</a:t>
            </a:r>
            <a:r>
              <a:rPr lang="it-IT" dirty="0"/>
              <a:t> 3 sezioni in più: ricerca, preferiti e altro.</a:t>
            </a:r>
          </a:p>
          <a:p>
            <a:r>
              <a:rPr lang="it-IT" dirty="0"/>
              <a:t>Il div showcase di ogni sezione è però vuoto. Esso verrà popolato dinamicamente alla creazione della pagina o tramite l’aggiunta dei preferiti e la ricerca.</a:t>
            </a:r>
          </a:p>
          <a:p>
            <a:r>
              <a:rPr lang="it-IT" dirty="0"/>
              <a:t>Script.js si </a:t>
            </a:r>
            <a:r>
              <a:rPr lang="it-IT" dirty="0" err="1"/>
              <a:t>occuoperà</a:t>
            </a:r>
            <a:r>
              <a:rPr lang="it-IT" dirty="0"/>
              <a:t> di consultare l’array video di contents.js e di contare i video per tipologia. Se il genere ha 0 video verrà nascosto, altrimenti verranno create le card tramite la funzione create_card;</a:t>
            </a:r>
          </a:p>
        </p:txBody>
      </p:sp>
    </p:spTree>
    <p:extLst>
      <p:ext uri="{BB962C8B-B14F-4D97-AF65-F5344CB8AC3E}">
        <p14:creationId xmlns:p14="http://schemas.microsoft.com/office/powerpoint/2010/main" val="226523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data 8" hidden="1">
            <a:extLst>
              <a:ext uri="{FF2B5EF4-FFF2-40B4-BE49-F238E27FC236}">
                <a16:creationId xmlns:a16="http://schemas.microsoft.com/office/drawing/2014/main" id="{D45C472E-4078-40A0-83A2-652E8356EDCB}"/>
              </a:ext>
            </a:extLst>
          </p:cNvPr>
          <p:cNvSpPr>
            <a:spLocks noGrp="1"/>
          </p:cNvSpPr>
          <p:nvPr>
            <p:ph type="dt" sz="half" idx="4294967295"/>
          </p:nvPr>
        </p:nvSpPr>
        <p:spPr>
          <a:xfrm>
            <a:off x="0" y="6356350"/>
            <a:ext cx="2743200" cy="365125"/>
          </a:xfrm>
        </p:spPr>
        <p:txBody>
          <a:bodyPr rtlCol="0"/>
          <a:lstStyle/>
          <a:p>
            <a:pPr rtl="0">
              <a:spcAft>
                <a:spcPts val="600"/>
              </a:spcAft>
            </a:pPr>
            <a:r>
              <a:rPr lang="it-IT" dirty="0"/>
              <a:t>03/09/20XX</a:t>
            </a:r>
          </a:p>
        </p:txBody>
      </p:sp>
      <p:sp>
        <p:nvSpPr>
          <p:cNvPr id="11" name="Segnaposto numero diapositiva 10">
            <a:extLst>
              <a:ext uri="{FF2B5EF4-FFF2-40B4-BE49-F238E27FC236}">
                <a16:creationId xmlns:a16="http://schemas.microsoft.com/office/drawing/2014/main" id="{56AE2454-CE9A-4A6B-AB5A-349E0D967654}"/>
              </a:ext>
            </a:extLst>
          </p:cNvPr>
          <p:cNvSpPr>
            <a:spLocks noGrp="1"/>
          </p:cNvSpPr>
          <p:nvPr>
            <p:ph type="sldNum" sz="quarter" idx="4294967295"/>
          </p:nvPr>
        </p:nvSpPr>
        <p:spPr>
          <a:xfrm>
            <a:off x="9448800" y="6356350"/>
            <a:ext cx="2743200" cy="365125"/>
          </a:xfrm>
        </p:spPr>
        <p:txBody>
          <a:bodyPr rtlCol="0" anchor="ctr">
            <a:normAutofit/>
          </a:bodyPr>
          <a:lstStyle/>
          <a:p>
            <a:pPr rtl="0">
              <a:spcAft>
                <a:spcPts val="600"/>
              </a:spcAft>
            </a:pPr>
            <a:fld id="{D8DA9DAA-006C-4F4B-980E-E3DF019B24E2}" type="slidenum">
              <a:rPr lang="it-IT" smtClean="0"/>
              <a:pPr rtl="0">
                <a:spcAft>
                  <a:spcPts val="600"/>
                </a:spcAft>
              </a:pPr>
              <a:t>3</a:t>
            </a:fld>
            <a:endParaRPr lang="it-IT" dirty="0"/>
          </a:p>
        </p:txBody>
      </p:sp>
      <p:sp>
        <p:nvSpPr>
          <p:cNvPr id="15" name="Rettangolo 14">
            <a:extLst>
              <a:ext uri="{FF2B5EF4-FFF2-40B4-BE49-F238E27FC236}">
                <a16:creationId xmlns:a16="http://schemas.microsoft.com/office/drawing/2014/main" id="{38965502-7C44-4AFB-BCA0-47081E26AD62}"/>
              </a:ext>
            </a:extLst>
          </p:cNvPr>
          <p:cNvSpPr/>
          <p:nvPr/>
        </p:nvSpPr>
        <p:spPr>
          <a:xfrm>
            <a:off x="781878" y="1073108"/>
            <a:ext cx="6531047" cy="43315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800" b="0" dirty="0">
                <a:solidFill>
                  <a:srgbClr val="C792EA"/>
                </a:solidFill>
                <a:effectLst/>
                <a:latin typeface="Consolas" panose="020B0609020204030204" pitchFamily="49" charset="0"/>
              </a:rPr>
              <a:t>function</a:t>
            </a:r>
            <a:r>
              <a:rPr lang="it-IT" sz="1800" b="0" dirty="0">
                <a:solidFill>
                  <a:srgbClr val="EEFFFF"/>
                </a:solidFill>
                <a:effectLst/>
                <a:latin typeface="Consolas" panose="020B0609020204030204" pitchFamily="49" charset="0"/>
              </a:rPr>
              <a:t> </a:t>
            </a:r>
            <a:r>
              <a:rPr lang="it-IT" sz="1800" b="0" dirty="0">
                <a:solidFill>
                  <a:srgbClr val="82AAFF"/>
                </a:solidFill>
                <a:effectLst/>
                <a:latin typeface="Consolas" panose="020B0609020204030204" pitchFamily="49" charset="0"/>
              </a:rPr>
              <a:t>create_card</a:t>
            </a:r>
            <a:r>
              <a:rPr lang="it-IT" sz="1800" b="0" dirty="0">
                <a:solidFill>
                  <a:srgbClr val="89DDFF"/>
                </a:solidFill>
                <a:effectLst/>
                <a:latin typeface="Consolas" panose="020B0609020204030204" pitchFamily="49" charset="0"/>
              </a:rPr>
              <a:t>(</a:t>
            </a:r>
            <a:r>
              <a:rPr lang="it-IT" sz="1800" b="0" dirty="0">
                <a:solidFill>
                  <a:srgbClr val="EEFFFF"/>
                </a:solidFill>
                <a:effectLst/>
                <a:latin typeface="Consolas" panose="020B0609020204030204" pitchFamily="49" charset="0"/>
              </a:rPr>
              <a:t>sezione</a:t>
            </a:r>
            <a:r>
              <a:rPr lang="it-IT" sz="1800" b="0" dirty="0">
                <a:solidFill>
                  <a:srgbClr val="89DDFF"/>
                </a:solidFill>
                <a:effectLst/>
                <a:latin typeface="Consolas" panose="020B0609020204030204" pitchFamily="49" charset="0"/>
              </a:rPr>
              <a:t>,</a:t>
            </a:r>
            <a:r>
              <a:rPr lang="it-IT" sz="1800" b="0" dirty="0">
                <a:solidFill>
                  <a:srgbClr val="EEFFFF"/>
                </a:solidFill>
                <a:effectLst/>
                <a:latin typeface="Consolas" panose="020B0609020204030204" pitchFamily="49" charset="0"/>
              </a:rPr>
              <a:t> elemento</a:t>
            </a:r>
            <a:r>
              <a:rPr lang="it-IT" sz="1800" b="0" dirty="0">
                <a:solidFill>
                  <a:srgbClr val="89DDFF"/>
                </a:solidFill>
                <a:effectLst/>
                <a:latin typeface="Consolas" panose="020B0609020204030204" pitchFamily="49" charset="0"/>
              </a:rPr>
              <a:t>,</a:t>
            </a:r>
            <a:r>
              <a:rPr lang="it-IT" sz="1800" b="0" dirty="0">
                <a:solidFill>
                  <a:srgbClr val="EEFFFF"/>
                </a:solidFill>
                <a:effectLst/>
                <a:latin typeface="Consolas" panose="020B0609020204030204" pitchFamily="49" charset="0"/>
              </a:rPr>
              <a:t> preferiti</a:t>
            </a:r>
            <a:r>
              <a:rPr lang="it-IT" sz="1800" b="0" dirty="0">
                <a:solidFill>
                  <a:srgbClr val="89DDFF"/>
                </a:solidFill>
                <a:effectLst/>
                <a:latin typeface="Consolas" panose="020B0609020204030204" pitchFamily="49" charset="0"/>
              </a:rPr>
              <a:t>)</a:t>
            </a:r>
            <a:endParaRPr lang="it-IT" sz="1800" b="0" dirty="0">
              <a:solidFill>
                <a:srgbClr val="EEFFFF"/>
              </a:solidFill>
              <a:effectLst/>
              <a:latin typeface="Consolas" panose="020B0609020204030204" pitchFamily="49" charset="0"/>
            </a:endParaRPr>
          </a:p>
        </p:txBody>
      </p:sp>
      <p:sp>
        <p:nvSpPr>
          <p:cNvPr id="22" name="CasellaDiTesto 21">
            <a:extLst>
              <a:ext uri="{FF2B5EF4-FFF2-40B4-BE49-F238E27FC236}">
                <a16:creationId xmlns:a16="http://schemas.microsoft.com/office/drawing/2014/main" id="{96393E61-24C3-4BC0-BDB8-00E95FA18845}"/>
              </a:ext>
            </a:extLst>
          </p:cNvPr>
          <p:cNvSpPr txBox="1"/>
          <p:nvPr/>
        </p:nvSpPr>
        <p:spPr>
          <a:xfrm>
            <a:off x="781876" y="1656522"/>
            <a:ext cx="11092071" cy="923330"/>
          </a:xfrm>
          <a:prstGeom prst="rect">
            <a:avLst/>
          </a:prstGeom>
          <a:noFill/>
        </p:spPr>
        <p:txBody>
          <a:bodyPr wrap="square" rtlCol="0">
            <a:spAutoFit/>
          </a:bodyPr>
          <a:lstStyle/>
          <a:p>
            <a:r>
              <a:rPr lang="it-IT" dirty="0"/>
              <a:t>Tramite questa funzione creo i vari nodi. Le proprietà sono fornite dall’oggetto elemento. Sezione indica in quale nodo bisogna fare l’append dell’elemento creato, invece preferiti gestisce il pulsante per l’aggiunta o la rimozione dei preferiti.</a:t>
            </a:r>
          </a:p>
        </p:txBody>
      </p:sp>
      <p:sp>
        <p:nvSpPr>
          <p:cNvPr id="27" name="Rettangolo 26">
            <a:extLst>
              <a:ext uri="{FF2B5EF4-FFF2-40B4-BE49-F238E27FC236}">
                <a16:creationId xmlns:a16="http://schemas.microsoft.com/office/drawing/2014/main" id="{F24C8B42-50C0-46BB-A8C3-349E2347A890}"/>
              </a:ext>
            </a:extLst>
          </p:cNvPr>
          <p:cNvSpPr/>
          <p:nvPr/>
        </p:nvSpPr>
        <p:spPr>
          <a:xfrm>
            <a:off x="5969273" y="2579852"/>
            <a:ext cx="5904674" cy="2261448"/>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C792EA"/>
                </a:solidFill>
                <a:effectLst/>
                <a:latin typeface="Consolas" panose="020B0609020204030204" pitchFamily="49" charset="0"/>
              </a:rPr>
              <a:t>const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elemento</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       titolo</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Il Re Leone</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       immagine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https://lumiere-a.akamai…</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       creator</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Disney</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       descrizione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The Lion King …</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       id</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000</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       tipo</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film</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
        <p:nvSpPr>
          <p:cNvPr id="31" name="Rettangolo 30">
            <a:extLst>
              <a:ext uri="{FF2B5EF4-FFF2-40B4-BE49-F238E27FC236}">
                <a16:creationId xmlns:a16="http://schemas.microsoft.com/office/drawing/2014/main" id="{3DCC00B8-5F9B-4CB9-8B5B-0A1B723DE2B9}"/>
              </a:ext>
            </a:extLst>
          </p:cNvPr>
          <p:cNvSpPr/>
          <p:nvPr/>
        </p:nvSpPr>
        <p:spPr>
          <a:xfrm>
            <a:off x="781876" y="5386144"/>
            <a:ext cx="6100548" cy="1068714"/>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C792EA"/>
                </a:solidFill>
                <a:effectLst/>
                <a:latin typeface="Consolas" panose="020B0609020204030204" pitchFamily="49" charset="0"/>
              </a:rPr>
              <a:t>const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immagine</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createElement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img</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immagine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src</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elemento</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immagine</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immagine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image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
        <p:nvSpPr>
          <p:cNvPr id="34" name="Rettangolo 33">
            <a:extLst>
              <a:ext uri="{FF2B5EF4-FFF2-40B4-BE49-F238E27FC236}">
                <a16:creationId xmlns:a16="http://schemas.microsoft.com/office/drawing/2014/main" id="{FD3A4235-1869-42DE-BDE7-4209CE5563D0}"/>
              </a:ext>
            </a:extLst>
          </p:cNvPr>
          <p:cNvSpPr/>
          <p:nvPr/>
        </p:nvSpPr>
        <p:spPr>
          <a:xfrm>
            <a:off x="7312925" y="5433020"/>
            <a:ext cx="4271749" cy="876454"/>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EEFFFF"/>
                </a:solidFill>
                <a:effectLst/>
                <a:latin typeface="Consolas" panose="020B0609020204030204" pitchFamily="49" charset="0"/>
              </a:rPr>
              <a:t>carta</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appendChild</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immagine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p>
          <a:p>
            <a:r>
              <a:rPr lang="it-IT" b="0" dirty="0">
                <a:solidFill>
                  <a:srgbClr val="EEFFFF"/>
                </a:solidFill>
                <a:effectLst/>
                <a:latin typeface="Consolas" panose="020B0609020204030204" pitchFamily="49" charset="0"/>
              </a:rPr>
              <a:t>sezione</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appendChild</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carta</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
        <p:nvSpPr>
          <p:cNvPr id="28" name="CasellaDiTesto 27">
            <a:extLst>
              <a:ext uri="{FF2B5EF4-FFF2-40B4-BE49-F238E27FC236}">
                <a16:creationId xmlns:a16="http://schemas.microsoft.com/office/drawing/2014/main" id="{B51DD898-9CB6-4217-B566-4B947694BB31}"/>
              </a:ext>
            </a:extLst>
          </p:cNvPr>
          <p:cNvSpPr txBox="1"/>
          <p:nvPr/>
        </p:nvSpPr>
        <p:spPr>
          <a:xfrm>
            <a:off x="781876" y="2579852"/>
            <a:ext cx="5187397" cy="2308324"/>
          </a:xfrm>
          <a:prstGeom prst="rect">
            <a:avLst/>
          </a:prstGeom>
          <a:noFill/>
        </p:spPr>
        <p:txBody>
          <a:bodyPr wrap="square" rtlCol="0">
            <a:spAutoFit/>
          </a:bodyPr>
          <a:lstStyle/>
          <a:p>
            <a:r>
              <a:rPr lang="it-IT" dirty="0"/>
              <a:t>Ogni elemento è così definito, per la creazione della pagina iniziale e per la ricerca gli elementi sono presi da contents.js.</a:t>
            </a:r>
          </a:p>
          <a:p>
            <a:r>
              <a:rPr lang="it-IT" dirty="0"/>
              <a:t>Per la sezione dei preferiti viene invece creato un array che contiene elementi diversi ma con le stesse proprietà estratte dai nodi originali. Di questo array viene fatto l’append di ogni suo oggetto.</a:t>
            </a:r>
          </a:p>
        </p:txBody>
      </p:sp>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data 8" hidden="1">
            <a:extLst>
              <a:ext uri="{FF2B5EF4-FFF2-40B4-BE49-F238E27FC236}">
                <a16:creationId xmlns:a16="http://schemas.microsoft.com/office/drawing/2014/main" id="{D45C472E-4078-40A0-83A2-652E8356EDCB}"/>
              </a:ext>
            </a:extLst>
          </p:cNvPr>
          <p:cNvSpPr>
            <a:spLocks noGrp="1"/>
          </p:cNvSpPr>
          <p:nvPr>
            <p:ph type="dt" sz="half" idx="4294967295"/>
          </p:nvPr>
        </p:nvSpPr>
        <p:spPr>
          <a:xfrm>
            <a:off x="0" y="6356350"/>
            <a:ext cx="2743200" cy="365125"/>
          </a:xfrm>
        </p:spPr>
        <p:txBody>
          <a:bodyPr rtlCol="0"/>
          <a:lstStyle/>
          <a:p>
            <a:pPr rtl="0">
              <a:spcAft>
                <a:spcPts val="600"/>
              </a:spcAft>
            </a:pPr>
            <a:r>
              <a:rPr lang="it-IT" dirty="0"/>
              <a:t>03/09/20XX</a:t>
            </a:r>
          </a:p>
        </p:txBody>
      </p:sp>
      <p:sp>
        <p:nvSpPr>
          <p:cNvPr id="11" name="Segnaposto numero diapositiva 10">
            <a:extLst>
              <a:ext uri="{FF2B5EF4-FFF2-40B4-BE49-F238E27FC236}">
                <a16:creationId xmlns:a16="http://schemas.microsoft.com/office/drawing/2014/main" id="{56AE2454-CE9A-4A6B-AB5A-349E0D967654}"/>
              </a:ext>
            </a:extLst>
          </p:cNvPr>
          <p:cNvSpPr>
            <a:spLocks noGrp="1"/>
          </p:cNvSpPr>
          <p:nvPr>
            <p:ph type="sldNum" sz="quarter" idx="4294967295"/>
          </p:nvPr>
        </p:nvSpPr>
        <p:spPr>
          <a:xfrm>
            <a:off x="9448800" y="6356350"/>
            <a:ext cx="2743200" cy="365125"/>
          </a:xfrm>
        </p:spPr>
        <p:txBody>
          <a:bodyPr rtlCol="0" anchor="ctr">
            <a:normAutofit/>
          </a:bodyPr>
          <a:lstStyle/>
          <a:p>
            <a:pPr rtl="0">
              <a:spcAft>
                <a:spcPts val="600"/>
              </a:spcAft>
            </a:pPr>
            <a:fld id="{D8DA9DAA-006C-4F4B-980E-E3DF019B24E2}" type="slidenum">
              <a:rPr lang="it-IT" smtClean="0"/>
              <a:pPr rtl="0">
                <a:spcAft>
                  <a:spcPts val="600"/>
                </a:spcAft>
              </a:pPr>
              <a:t>4</a:t>
            </a:fld>
            <a:endParaRPr lang="it-IT" dirty="0"/>
          </a:p>
        </p:txBody>
      </p:sp>
      <p:sp>
        <p:nvSpPr>
          <p:cNvPr id="15" name="Rettangolo 14">
            <a:extLst>
              <a:ext uri="{FF2B5EF4-FFF2-40B4-BE49-F238E27FC236}">
                <a16:creationId xmlns:a16="http://schemas.microsoft.com/office/drawing/2014/main" id="{38965502-7C44-4AFB-BCA0-47081E26AD62}"/>
              </a:ext>
            </a:extLst>
          </p:cNvPr>
          <p:cNvSpPr/>
          <p:nvPr/>
        </p:nvSpPr>
        <p:spPr>
          <a:xfrm>
            <a:off x="781878" y="1111678"/>
            <a:ext cx="10628246" cy="646331"/>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C792EA"/>
                </a:solidFill>
                <a:effectLst/>
                <a:latin typeface="Consolas" panose="020B0609020204030204" pitchFamily="49" charset="0"/>
              </a:rPr>
              <a:t>const</a:t>
            </a:r>
            <a:r>
              <a:rPr lang="it-IT" b="0" dirty="0">
                <a:solidFill>
                  <a:srgbClr val="EEFFFF"/>
                </a:solidFill>
                <a:effectLst/>
                <a:latin typeface="Consolas" panose="020B0609020204030204" pitchFamily="49" charset="0"/>
              </a:rPr>
              <a:t> barra_di_ricerca </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header div#search input#search</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barra_di_ricerca</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addEventListener</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keyup</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a:t>
            </a:r>
            <a:r>
              <a:rPr lang="it-IT" b="0" dirty="0">
                <a:solidFill>
                  <a:srgbClr val="82AAFF"/>
                </a:solidFill>
                <a:effectLst/>
                <a:latin typeface="Consolas" panose="020B0609020204030204" pitchFamily="49" charset="0"/>
              </a:rPr>
              <a:t>avviaRicerca</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
        <p:nvSpPr>
          <p:cNvPr id="28" name="CasellaDiTesto 27">
            <a:extLst>
              <a:ext uri="{FF2B5EF4-FFF2-40B4-BE49-F238E27FC236}">
                <a16:creationId xmlns:a16="http://schemas.microsoft.com/office/drawing/2014/main" id="{B51DD898-9CB6-4217-B566-4B947694BB31}"/>
              </a:ext>
            </a:extLst>
          </p:cNvPr>
          <p:cNvSpPr txBox="1"/>
          <p:nvPr/>
        </p:nvSpPr>
        <p:spPr>
          <a:xfrm>
            <a:off x="781876" y="1803172"/>
            <a:ext cx="10628248" cy="2585323"/>
          </a:xfrm>
          <a:prstGeom prst="rect">
            <a:avLst/>
          </a:prstGeom>
          <a:noFill/>
        </p:spPr>
        <p:txBody>
          <a:bodyPr wrap="square" rtlCol="0">
            <a:spAutoFit/>
          </a:bodyPr>
          <a:lstStyle/>
          <a:p>
            <a:r>
              <a:rPr lang="it-IT" dirty="0"/>
              <a:t>Tramite l’addEventListener dico che ogni volta che la barra di ricerca rileva un keyup lancia la funzione di ricerca. Questa funzione è siffatta:</a:t>
            </a:r>
          </a:p>
          <a:p>
            <a:r>
              <a:rPr lang="it-IT" dirty="0"/>
              <a:t>-cancello tutto il contenuto dell’array ricerca;</a:t>
            </a:r>
          </a:p>
          <a:p>
            <a:r>
              <a:rPr lang="it-IT" dirty="0"/>
              <a:t>-cancello tutto il contenuto nella sezione ricerca;</a:t>
            </a:r>
          </a:p>
          <a:p>
            <a:r>
              <a:rPr lang="it-IT" dirty="0"/>
              <a:t>-se il testo è diverso da 0 per ogni elemento nell’array video confronto se contiene il value della barra_di_ricerca nel titolo o nel creator;</a:t>
            </a:r>
          </a:p>
          <a:p>
            <a:r>
              <a:rPr lang="it-IT" dirty="0"/>
              <a:t>-se lo contiene allora lo aggiungo all’array ricerca, creo e visualizzo l’elemento che voglio mostrare;</a:t>
            </a:r>
          </a:p>
          <a:p>
            <a:r>
              <a:rPr lang="it-IT" dirty="0"/>
              <a:t>-se l’array è vuoto o la barra_di_ricerca.value è vuota allora nascondo la sezione di ricerca.</a:t>
            </a:r>
          </a:p>
        </p:txBody>
      </p:sp>
      <p:sp>
        <p:nvSpPr>
          <p:cNvPr id="3" name="Rettangolo 2">
            <a:extLst>
              <a:ext uri="{FF2B5EF4-FFF2-40B4-BE49-F238E27FC236}">
                <a16:creationId xmlns:a16="http://schemas.microsoft.com/office/drawing/2014/main" id="{EB15DE53-DF63-4E05-883A-E8B86A9FD428}"/>
              </a:ext>
            </a:extLst>
          </p:cNvPr>
          <p:cNvSpPr/>
          <p:nvPr/>
        </p:nvSpPr>
        <p:spPr>
          <a:xfrm>
            <a:off x="781876" y="4413926"/>
            <a:ext cx="10628248" cy="2031325"/>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i="1" dirty="0">
                <a:solidFill>
                  <a:srgbClr val="89DDFF"/>
                </a:solidFill>
                <a:effectLst/>
                <a:latin typeface="Consolas" panose="020B0609020204030204" pitchFamily="49" charset="0"/>
              </a:rPr>
              <a:t>for</a:t>
            </a:r>
            <a:r>
              <a:rPr lang="it-IT" b="0" dirty="0">
                <a:solidFill>
                  <a:srgbClr val="F07178"/>
                </a:solidFill>
                <a:effectLst/>
                <a:latin typeface="Consolas" panose="020B0609020204030204" pitchFamily="49" charset="0"/>
              </a:rPr>
              <a:t>(</a:t>
            </a:r>
            <a:r>
              <a:rPr lang="it-IT" b="0" dirty="0">
                <a:solidFill>
                  <a:srgbClr val="C792EA"/>
                </a:solidFill>
                <a:effectLst/>
                <a:latin typeface="Consolas" panose="020B0609020204030204" pitchFamily="49" charset="0"/>
              </a:rPr>
              <a:t>let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content</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of</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video</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i="1" dirty="0">
                <a:solidFill>
                  <a:srgbClr val="89DDFF"/>
                </a:solidFill>
                <a:effectLst/>
                <a:latin typeface="Consolas" panose="020B0609020204030204" pitchFamily="49" charset="0"/>
              </a:rPr>
              <a:t>if</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content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titolo</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toLowerCase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indexOf</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testo</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toLowerCase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F78C6C"/>
                </a:solidFill>
                <a:effectLst/>
                <a:latin typeface="Consolas" panose="020B0609020204030204" pitchFamily="49" charset="0"/>
              </a:rPr>
              <a:t>1</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content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creator</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toLowerCase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indexOf</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testo</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toLowerCase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F78C6C"/>
                </a:solidFill>
                <a:effectLst/>
                <a:latin typeface="Consolas" panose="020B0609020204030204" pitchFamily="49" charset="0"/>
              </a:rPr>
              <a:t>1</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ricerca</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push</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content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2AAFF"/>
                </a:solidFill>
                <a:effectLst/>
                <a:latin typeface="Consolas" panose="020B0609020204030204" pitchFamily="49" charset="0"/>
              </a:rPr>
              <a:t>create_card</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sezione_ricerca</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content</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FF9CAC"/>
                </a:solidFill>
                <a:effectLst/>
                <a:latin typeface="Consolas" panose="020B0609020204030204" pitchFamily="49" charset="0"/>
              </a:rPr>
              <a:t>true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Tree>
    <p:extLst>
      <p:ext uri="{BB962C8B-B14F-4D97-AF65-F5344CB8AC3E}">
        <p14:creationId xmlns:p14="http://schemas.microsoft.com/office/powerpoint/2010/main" val="2200821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data 8" hidden="1">
            <a:extLst>
              <a:ext uri="{FF2B5EF4-FFF2-40B4-BE49-F238E27FC236}">
                <a16:creationId xmlns:a16="http://schemas.microsoft.com/office/drawing/2014/main" id="{D45C472E-4078-40A0-83A2-652E8356EDCB}"/>
              </a:ext>
            </a:extLst>
          </p:cNvPr>
          <p:cNvSpPr>
            <a:spLocks noGrp="1"/>
          </p:cNvSpPr>
          <p:nvPr>
            <p:ph type="dt" sz="half" idx="4294967295"/>
          </p:nvPr>
        </p:nvSpPr>
        <p:spPr>
          <a:xfrm>
            <a:off x="0" y="6356350"/>
            <a:ext cx="2743200" cy="365125"/>
          </a:xfrm>
        </p:spPr>
        <p:txBody>
          <a:bodyPr rtlCol="0"/>
          <a:lstStyle/>
          <a:p>
            <a:pPr rtl="0">
              <a:spcAft>
                <a:spcPts val="600"/>
              </a:spcAft>
            </a:pPr>
            <a:r>
              <a:rPr lang="it-IT" dirty="0"/>
              <a:t>03/09/20XX</a:t>
            </a:r>
          </a:p>
        </p:txBody>
      </p:sp>
      <p:sp>
        <p:nvSpPr>
          <p:cNvPr id="11" name="Segnaposto numero diapositiva 10">
            <a:extLst>
              <a:ext uri="{FF2B5EF4-FFF2-40B4-BE49-F238E27FC236}">
                <a16:creationId xmlns:a16="http://schemas.microsoft.com/office/drawing/2014/main" id="{56AE2454-CE9A-4A6B-AB5A-349E0D967654}"/>
              </a:ext>
            </a:extLst>
          </p:cNvPr>
          <p:cNvSpPr>
            <a:spLocks noGrp="1"/>
          </p:cNvSpPr>
          <p:nvPr>
            <p:ph type="sldNum" sz="quarter" idx="4294967295"/>
          </p:nvPr>
        </p:nvSpPr>
        <p:spPr>
          <a:xfrm>
            <a:off x="9448800" y="6356350"/>
            <a:ext cx="2743200" cy="365125"/>
          </a:xfrm>
        </p:spPr>
        <p:txBody>
          <a:bodyPr rtlCol="0" anchor="ctr">
            <a:normAutofit/>
          </a:bodyPr>
          <a:lstStyle/>
          <a:p>
            <a:pPr rtl="0">
              <a:spcAft>
                <a:spcPts val="600"/>
              </a:spcAft>
            </a:pPr>
            <a:fld id="{D8DA9DAA-006C-4F4B-980E-E3DF019B24E2}" type="slidenum">
              <a:rPr lang="it-IT" smtClean="0"/>
              <a:pPr rtl="0">
                <a:spcAft>
                  <a:spcPts val="600"/>
                </a:spcAft>
              </a:pPr>
              <a:t>5</a:t>
            </a:fld>
            <a:endParaRPr lang="it-IT" dirty="0"/>
          </a:p>
        </p:txBody>
      </p:sp>
      <p:sp>
        <p:nvSpPr>
          <p:cNvPr id="15" name="Rettangolo 14">
            <a:extLst>
              <a:ext uri="{FF2B5EF4-FFF2-40B4-BE49-F238E27FC236}">
                <a16:creationId xmlns:a16="http://schemas.microsoft.com/office/drawing/2014/main" id="{38965502-7C44-4AFB-BCA0-47081E26AD62}"/>
              </a:ext>
            </a:extLst>
          </p:cNvPr>
          <p:cNvSpPr/>
          <p:nvPr/>
        </p:nvSpPr>
        <p:spPr>
          <a:xfrm>
            <a:off x="781878" y="1111678"/>
            <a:ext cx="10628246" cy="23173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C792EA"/>
                </a:solidFill>
                <a:effectLst/>
                <a:latin typeface="Consolas" panose="020B0609020204030204" pitchFamily="49" charset="0"/>
              </a:rPr>
              <a:t>const</a:t>
            </a:r>
            <a:r>
              <a:rPr lang="it-IT" b="0" dirty="0">
                <a:solidFill>
                  <a:srgbClr val="EEFFFF"/>
                </a:solidFill>
                <a:effectLst/>
                <a:latin typeface="Consolas" panose="020B0609020204030204" pitchFamily="49" charset="0"/>
              </a:rPr>
              <a:t> favourites </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querySelectorAll</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div.card div img.preferiti</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i="1" dirty="0">
                <a:solidFill>
                  <a:srgbClr val="89DDFF"/>
                </a:solidFill>
                <a:effectLst/>
                <a:latin typeface="Consolas" panose="020B0609020204030204" pitchFamily="49" charset="0"/>
              </a:rPr>
              <a:t>for</a:t>
            </a:r>
            <a:r>
              <a:rPr lang="it-IT" b="0" dirty="0">
                <a:solidFill>
                  <a:srgbClr val="EEFFFF"/>
                </a:solidFill>
                <a:effectLst/>
                <a:latin typeface="Consolas" panose="020B0609020204030204" pitchFamily="49" charset="0"/>
              </a:rPr>
              <a:t> (</a:t>
            </a:r>
            <a:r>
              <a:rPr lang="it-IT" b="0" dirty="0">
                <a:solidFill>
                  <a:srgbClr val="C792EA"/>
                </a:solidFill>
                <a:effectLst/>
                <a:latin typeface="Consolas" panose="020B0609020204030204" pitchFamily="49" charset="0"/>
              </a:rPr>
              <a:t>let</a:t>
            </a:r>
            <a:r>
              <a:rPr lang="it-IT" b="0" dirty="0">
                <a:solidFill>
                  <a:srgbClr val="EEFFFF"/>
                </a:solidFill>
                <a:effectLst/>
                <a:latin typeface="Consolas" panose="020B0609020204030204" pitchFamily="49" charset="0"/>
              </a:rPr>
              <a:t> button </a:t>
            </a:r>
            <a:r>
              <a:rPr lang="it-IT" b="0" dirty="0">
                <a:solidFill>
                  <a:srgbClr val="89DDFF"/>
                </a:solidFill>
                <a:effectLst/>
                <a:latin typeface="Consolas" panose="020B0609020204030204" pitchFamily="49" charset="0"/>
              </a:rPr>
              <a:t>of</a:t>
            </a:r>
            <a:r>
              <a:rPr lang="it-IT" b="0" dirty="0">
                <a:solidFill>
                  <a:srgbClr val="EEFFFF"/>
                </a:solidFill>
                <a:effectLst/>
                <a:latin typeface="Consolas" panose="020B0609020204030204" pitchFamily="49" charset="0"/>
              </a:rPr>
              <a:t> favourites)</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button</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addEventListener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click</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82AAFF"/>
                </a:solidFill>
                <a:effectLst/>
                <a:latin typeface="Consolas" panose="020B0609020204030204" pitchFamily="49" charset="0"/>
              </a:rPr>
              <a:t>aggiungiPreferiti</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89DDFF"/>
                </a:solidFill>
                <a:effectLst/>
                <a:latin typeface="Consolas" panose="020B0609020204030204" pitchFamily="49" charset="0"/>
              </a:rPr>
              <a:t>}</a:t>
            </a:r>
          </a:p>
          <a:p>
            <a:r>
              <a:rPr lang="it-IT" b="0" dirty="0">
                <a:solidFill>
                  <a:srgbClr val="C792EA"/>
                </a:solidFill>
                <a:effectLst/>
                <a:latin typeface="Consolas" panose="020B0609020204030204" pitchFamily="49" charset="0"/>
              </a:rPr>
              <a:t>const</a:t>
            </a:r>
            <a:r>
              <a:rPr lang="it-IT" b="0" dirty="0">
                <a:solidFill>
                  <a:srgbClr val="EEFFFF"/>
                </a:solidFill>
                <a:effectLst/>
                <a:latin typeface="Consolas" panose="020B0609020204030204" pitchFamily="49" charset="0"/>
              </a:rPr>
              <a:t> info_button </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querySelectorAll</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div.card div img.info</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i="1" dirty="0">
                <a:solidFill>
                  <a:srgbClr val="89DDFF"/>
                </a:solidFill>
                <a:effectLst/>
                <a:latin typeface="Consolas" panose="020B0609020204030204" pitchFamily="49" charset="0"/>
              </a:rPr>
              <a:t>for</a:t>
            </a:r>
            <a:r>
              <a:rPr lang="it-IT" b="0" dirty="0">
                <a:solidFill>
                  <a:srgbClr val="EEFFFF"/>
                </a:solidFill>
                <a:effectLst/>
                <a:latin typeface="Consolas" panose="020B0609020204030204" pitchFamily="49" charset="0"/>
              </a:rPr>
              <a:t> (</a:t>
            </a:r>
            <a:r>
              <a:rPr lang="it-IT" b="0" dirty="0">
                <a:solidFill>
                  <a:srgbClr val="C792EA"/>
                </a:solidFill>
                <a:effectLst/>
                <a:latin typeface="Consolas" panose="020B0609020204030204" pitchFamily="49" charset="0"/>
              </a:rPr>
              <a:t>let</a:t>
            </a:r>
            <a:r>
              <a:rPr lang="it-IT" b="0" dirty="0">
                <a:solidFill>
                  <a:srgbClr val="EEFFFF"/>
                </a:solidFill>
                <a:effectLst/>
                <a:latin typeface="Consolas" panose="020B0609020204030204" pitchFamily="49" charset="0"/>
              </a:rPr>
              <a:t> button </a:t>
            </a:r>
            <a:r>
              <a:rPr lang="it-IT" b="0" dirty="0">
                <a:solidFill>
                  <a:srgbClr val="89DDFF"/>
                </a:solidFill>
                <a:effectLst/>
                <a:latin typeface="Consolas" panose="020B0609020204030204" pitchFamily="49" charset="0"/>
              </a:rPr>
              <a:t>of</a:t>
            </a:r>
            <a:r>
              <a:rPr lang="it-IT" b="0" dirty="0">
                <a:solidFill>
                  <a:srgbClr val="EEFFFF"/>
                </a:solidFill>
                <a:effectLst/>
                <a:latin typeface="Consolas" panose="020B0609020204030204" pitchFamily="49" charset="0"/>
              </a:rPr>
              <a:t> info_button)</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button</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addEventListener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click</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82AAFF"/>
                </a:solidFill>
                <a:effectLst/>
                <a:latin typeface="Consolas" panose="020B0609020204030204" pitchFamily="49" charset="0"/>
              </a:rPr>
              <a:t>mostraDescrizione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
        <p:nvSpPr>
          <p:cNvPr id="4" name="CasellaDiTesto 3">
            <a:extLst>
              <a:ext uri="{FF2B5EF4-FFF2-40B4-BE49-F238E27FC236}">
                <a16:creationId xmlns:a16="http://schemas.microsoft.com/office/drawing/2014/main" id="{39A9B15C-66D5-4B6A-B470-B8B244736499}"/>
              </a:ext>
            </a:extLst>
          </p:cNvPr>
          <p:cNvSpPr txBox="1"/>
          <p:nvPr/>
        </p:nvSpPr>
        <p:spPr>
          <a:xfrm>
            <a:off x="781876" y="3687847"/>
            <a:ext cx="10628246" cy="1200329"/>
          </a:xfrm>
          <a:prstGeom prst="rect">
            <a:avLst/>
          </a:prstGeom>
          <a:noFill/>
        </p:spPr>
        <p:txBody>
          <a:bodyPr wrap="square" rtlCol="0">
            <a:spAutoFit/>
          </a:bodyPr>
          <a:lstStyle/>
          <a:p>
            <a:r>
              <a:rPr lang="it-IT" dirty="0"/>
              <a:t>Per i preferiti seleziono tutte le immagini all’interno della card con classe preferiti. A tutti questi elementi aggiungo l’event listener al click per la funzione </a:t>
            </a:r>
            <a:r>
              <a:rPr lang="it-IT" b="0" dirty="0">
                <a:solidFill>
                  <a:srgbClr val="82AAFF"/>
                </a:solidFill>
                <a:effectLst/>
                <a:highlight>
                  <a:srgbClr val="000000"/>
                </a:highlight>
                <a:latin typeface="Consolas" panose="020B0609020204030204" pitchFamily="49" charset="0"/>
              </a:rPr>
              <a:t>aggiungiPreferiti</a:t>
            </a:r>
            <a:r>
              <a:rPr lang="it-IT" dirty="0"/>
              <a:t>.</a:t>
            </a:r>
          </a:p>
          <a:p>
            <a:r>
              <a:rPr lang="it-IT" dirty="0"/>
              <a:t>Faccio una cosa analoga anche per il tasto info, aggiungendo l’event listener al click ma stavolta imposto come handler la funzione </a:t>
            </a:r>
            <a:r>
              <a:rPr lang="it-IT" b="0" dirty="0">
                <a:solidFill>
                  <a:srgbClr val="82AAFF"/>
                </a:solidFill>
                <a:effectLst/>
                <a:highlight>
                  <a:srgbClr val="000000"/>
                </a:highlight>
                <a:latin typeface="Consolas" panose="020B0609020204030204" pitchFamily="49" charset="0"/>
              </a:rPr>
              <a:t>mostraDescrizione</a:t>
            </a:r>
            <a:r>
              <a:rPr lang="it-IT" b="0" dirty="0">
                <a:effectLst/>
                <a:latin typeface="Consolas" panose="020B0609020204030204" pitchFamily="49" charset="0"/>
              </a:rPr>
              <a:t>.</a:t>
            </a:r>
          </a:p>
        </p:txBody>
      </p:sp>
    </p:spTree>
    <p:extLst>
      <p:ext uri="{BB962C8B-B14F-4D97-AF65-F5344CB8AC3E}">
        <p14:creationId xmlns:p14="http://schemas.microsoft.com/office/powerpoint/2010/main" val="4241059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data 8" hidden="1">
            <a:extLst>
              <a:ext uri="{FF2B5EF4-FFF2-40B4-BE49-F238E27FC236}">
                <a16:creationId xmlns:a16="http://schemas.microsoft.com/office/drawing/2014/main" id="{D45C472E-4078-40A0-83A2-652E8356EDCB}"/>
              </a:ext>
            </a:extLst>
          </p:cNvPr>
          <p:cNvSpPr>
            <a:spLocks noGrp="1"/>
          </p:cNvSpPr>
          <p:nvPr>
            <p:ph type="dt" sz="half" idx="4294967295"/>
          </p:nvPr>
        </p:nvSpPr>
        <p:spPr>
          <a:xfrm>
            <a:off x="0" y="6356350"/>
            <a:ext cx="2743200" cy="365125"/>
          </a:xfrm>
        </p:spPr>
        <p:txBody>
          <a:bodyPr rtlCol="0"/>
          <a:lstStyle/>
          <a:p>
            <a:pPr rtl="0">
              <a:spcAft>
                <a:spcPts val="600"/>
              </a:spcAft>
            </a:pPr>
            <a:r>
              <a:rPr lang="it-IT" dirty="0"/>
              <a:t>03/09/20XX</a:t>
            </a:r>
          </a:p>
        </p:txBody>
      </p:sp>
      <p:sp>
        <p:nvSpPr>
          <p:cNvPr id="11" name="Segnaposto numero diapositiva 10">
            <a:extLst>
              <a:ext uri="{FF2B5EF4-FFF2-40B4-BE49-F238E27FC236}">
                <a16:creationId xmlns:a16="http://schemas.microsoft.com/office/drawing/2014/main" id="{56AE2454-CE9A-4A6B-AB5A-349E0D967654}"/>
              </a:ext>
            </a:extLst>
          </p:cNvPr>
          <p:cNvSpPr>
            <a:spLocks noGrp="1"/>
          </p:cNvSpPr>
          <p:nvPr>
            <p:ph type="sldNum" sz="quarter" idx="4294967295"/>
          </p:nvPr>
        </p:nvSpPr>
        <p:spPr>
          <a:xfrm>
            <a:off x="9448800" y="6356350"/>
            <a:ext cx="2743200" cy="365125"/>
          </a:xfrm>
        </p:spPr>
        <p:txBody>
          <a:bodyPr rtlCol="0" anchor="ctr">
            <a:normAutofit/>
          </a:bodyPr>
          <a:lstStyle/>
          <a:p>
            <a:pPr rtl="0">
              <a:spcAft>
                <a:spcPts val="600"/>
              </a:spcAft>
            </a:pPr>
            <a:fld id="{D8DA9DAA-006C-4F4B-980E-E3DF019B24E2}" type="slidenum">
              <a:rPr lang="it-IT" smtClean="0"/>
              <a:pPr rtl="0">
                <a:spcAft>
                  <a:spcPts val="600"/>
                </a:spcAft>
              </a:pPr>
              <a:t>6</a:t>
            </a:fld>
            <a:endParaRPr lang="it-IT" dirty="0"/>
          </a:p>
        </p:txBody>
      </p:sp>
      <p:sp>
        <p:nvSpPr>
          <p:cNvPr id="4" name="CasellaDiTesto 3">
            <a:extLst>
              <a:ext uri="{FF2B5EF4-FFF2-40B4-BE49-F238E27FC236}">
                <a16:creationId xmlns:a16="http://schemas.microsoft.com/office/drawing/2014/main" id="{39A9B15C-66D5-4B6A-B470-B8B244736499}"/>
              </a:ext>
            </a:extLst>
          </p:cNvPr>
          <p:cNvSpPr txBox="1"/>
          <p:nvPr/>
        </p:nvSpPr>
        <p:spPr>
          <a:xfrm>
            <a:off x="781877" y="815913"/>
            <a:ext cx="10628246" cy="2031325"/>
          </a:xfrm>
          <a:prstGeom prst="rect">
            <a:avLst/>
          </a:prstGeom>
          <a:noFill/>
        </p:spPr>
        <p:txBody>
          <a:bodyPr wrap="square" rtlCol="0">
            <a:spAutoFit/>
          </a:bodyPr>
          <a:lstStyle/>
          <a:p>
            <a:r>
              <a:rPr lang="it-IT" dirty="0"/>
              <a:t>mostraDescrizione ha un funzionamento molto semplice. Tramite il parametro event possiamo usare la proprietà .currenTarget e .parentNode per accedere al div dove è presente un paragrafo nascosto della card. Una volta nella card selezioniamo il paragrafo con classe ‘’hide’’ e rimuoviamo tale classe per aggiungere quella ‘’show’’. Se non viene trovato nessun elemento p con classe ‘’hide’’ vuol dire che la descrizione è già mostrata, quindi deve essere nascosta. La funzione a questo punto ricerca i p con classe ‘’descrizione’’ e aggiunge loro la classe ‘’hide’’. La classe ‘’hide’’ ha proprietà </a:t>
            </a:r>
            <a:r>
              <a:rPr lang="it-IT" dirty="0" err="1"/>
              <a:t>display:‘’none</a:t>
            </a:r>
            <a:r>
              <a:rPr lang="it-IT" dirty="0"/>
              <a:t>’’, ‘’show’’ invece ha display:‘’</a:t>
            </a:r>
            <a:r>
              <a:rPr lang="it-IT" dirty="0" err="1"/>
              <a:t>block</a:t>
            </a:r>
            <a:r>
              <a:rPr lang="it-IT" dirty="0"/>
              <a:t>’’.</a:t>
            </a:r>
            <a:endParaRPr lang="it-IT" b="0" dirty="0">
              <a:effectLst/>
              <a:latin typeface="Consolas" panose="020B0609020204030204" pitchFamily="49" charset="0"/>
            </a:endParaRPr>
          </a:p>
        </p:txBody>
      </p:sp>
      <p:sp>
        <p:nvSpPr>
          <p:cNvPr id="3" name="Rettangolo 2">
            <a:extLst>
              <a:ext uri="{FF2B5EF4-FFF2-40B4-BE49-F238E27FC236}">
                <a16:creationId xmlns:a16="http://schemas.microsoft.com/office/drawing/2014/main" id="{DD0995F2-748D-4973-B44E-B0166406DAB4}"/>
              </a:ext>
            </a:extLst>
          </p:cNvPr>
          <p:cNvSpPr/>
          <p:nvPr/>
        </p:nvSpPr>
        <p:spPr>
          <a:xfrm>
            <a:off x="781877" y="2847238"/>
            <a:ext cx="10914254" cy="3691673"/>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C792EA"/>
                </a:solidFill>
                <a:effectLst/>
                <a:latin typeface="Consolas" panose="020B0609020204030204" pitchFamily="49" charset="0"/>
              </a:rPr>
              <a:t>function</a:t>
            </a:r>
            <a:r>
              <a:rPr lang="it-IT" b="0" dirty="0">
                <a:solidFill>
                  <a:srgbClr val="EEFFFF"/>
                </a:solidFill>
                <a:effectLst/>
                <a:latin typeface="Consolas" panose="020B0609020204030204" pitchFamily="49" charset="0"/>
              </a:rPr>
              <a:t> </a:t>
            </a:r>
            <a:r>
              <a:rPr lang="it-IT" b="0" dirty="0">
                <a:solidFill>
                  <a:srgbClr val="82AAFF"/>
                </a:solidFill>
                <a:effectLst/>
                <a:latin typeface="Consolas" panose="020B0609020204030204" pitchFamily="49" charset="0"/>
              </a:rPr>
              <a:t>mostraDescrizione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event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C792EA"/>
                </a:solidFill>
                <a:effectLst/>
                <a:latin typeface="Consolas" panose="020B0609020204030204" pitchFamily="49" charset="0"/>
              </a:rPr>
              <a:t>const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button</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event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currentTarget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C792EA"/>
                </a:solidFill>
                <a:effectLst/>
                <a:latin typeface="Consolas" panose="020B0609020204030204" pitchFamily="49" charset="0"/>
              </a:rPr>
              <a:t>const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button</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parentNode</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p.hide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i="1" dirty="0">
                <a:solidFill>
                  <a:srgbClr val="89DDFF"/>
                </a:solidFill>
                <a:effectLst/>
                <a:latin typeface="Consolas" panose="020B0609020204030204" pitchFamily="49" charset="0"/>
              </a:rPr>
              <a:t>if</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null</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show</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remove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hide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i="1" dirty="0">
                <a:solidFill>
                  <a:srgbClr val="89DDFF"/>
                </a:solidFill>
                <a:effectLst/>
                <a:latin typeface="Consolas" panose="020B0609020204030204" pitchFamily="49" charset="0"/>
              </a:rPr>
              <a:t>else</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C792EA"/>
                </a:solidFill>
                <a:effectLst/>
                <a:latin typeface="Consolas" panose="020B0609020204030204" pitchFamily="49" charset="0"/>
              </a:rPr>
              <a:t>const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button</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parentNode</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p.description</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hide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remove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show</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Tree>
    <p:extLst>
      <p:ext uri="{BB962C8B-B14F-4D97-AF65-F5344CB8AC3E}">
        <p14:creationId xmlns:p14="http://schemas.microsoft.com/office/powerpoint/2010/main" val="928890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ttangolo 26">
            <a:extLst>
              <a:ext uri="{FF2B5EF4-FFF2-40B4-BE49-F238E27FC236}">
                <a16:creationId xmlns:a16="http://schemas.microsoft.com/office/drawing/2014/main" id="{F24C8B42-50C0-46BB-A8C3-349E2347A890}"/>
              </a:ext>
            </a:extLst>
          </p:cNvPr>
          <p:cNvSpPr/>
          <p:nvPr/>
        </p:nvSpPr>
        <p:spPr>
          <a:xfrm>
            <a:off x="781876" y="2579852"/>
            <a:ext cx="7725028" cy="2865605"/>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C792EA"/>
                </a:solidFill>
                <a:effectLst/>
                <a:latin typeface="Consolas" panose="020B0609020204030204" pitchFamily="49" charset="0"/>
              </a:rPr>
              <a:t>const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elemento</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titolo</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div h5</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textContent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immagine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img.image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src</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creator</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div p</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textContent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div p.description</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textContent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id</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dataset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codice</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tipo</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dataset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tipo</a:t>
            </a: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
        <p:nvSpPr>
          <p:cNvPr id="9" name="Segnaposto data 8" hidden="1">
            <a:extLst>
              <a:ext uri="{FF2B5EF4-FFF2-40B4-BE49-F238E27FC236}">
                <a16:creationId xmlns:a16="http://schemas.microsoft.com/office/drawing/2014/main" id="{D45C472E-4078-40A0-83A2-652E8356EDCB}"/>
              </a:ext>
            </a:extLst>
          </p:cNvPr>
          <p:cNvSpPr>
            <a:spLocks noGrp="1"/>
          </p:cNvSpPr>
          <p:nvPr>
            <p:ph type="dt" sz="half" idx="4294967295"/>
          </p:nvPr>
        </p:nvSpPr>
        <p:spPr>
          <a:xfrm>
            <a:off x="0" y="6356350"/>
            <a:ext cx="2743200" cy="365125"/>
          </a:xfrm>
        </p:spPr>
        <p:txBody>
          <a:bodyPr rtlCol="0"/>
          <a:lstStyle/>
          <a:p>
            <a:pPr rtl="0">
              <a:spcAft>
                <a:spcPts val="600"/>
              </a:spcAft>
            </a:pPr>
            <a:r>
              <a:rPr lang="it-IT" dirty="0"/>
              <a:t>03/09/20XX</a:t>
            </a:r>
          </a:p>
        </p:txBody>
      </p:sp>
      <p:sp>
        <p:nvSpPr>
          <p:cNvPr id="11" name="Segnaposto numero diapositiva 10">
            <a:extLst>
              <a:ext uri="{FF2B5EF4-FFF2-40B4-BE49-F238E27FC236}">
                <a16:creationId xmlns:a16="http://schemas.microsoft.com/office/drawing/2014/main" id="{56AE2454-CE9A-4A6B-AB5A-349E0D967654}"/>
              </a:ext>
            </a:extLst>
          </p:cNvPr>
          <p:cNvSpPr>
            <a:spLocks noGrp="1"/>
          </p:cNvSpPr>
          <p:nvPr>
            <p:ph type="sldNum" sz="quarter" idx="4294967295"/>
          </p:nvPr>
        </p:nvSpPr>
        <p:spPr>
          <a:xfrm>
            <a:off x="9448800" y="6356350"/>
            <a:ext cx="2743200" cy="365125"/>
          </a:xfrm>
        </p:spPr>
        <p:txBody>
          <a:bodyPr rtlCol="0" anchor="ctr">
            <a:normAutofit/>
          </a:bodyPr>
          <a:lstStyle/>
          <a:p>
            <a:pPr rtl="0">
              <a:spcAft>
                <a:spcPts val="600"/>
              </a:spcAft>
            </a:pPr>
            <a:fld id="{D8DA9DAA-006C-4F4B-980E-E3DF019B24E2}" type="slidenum">
              <a:rPr lang="it-IT" smtClean="0"/>
              <a:pPr rtl="0">
                <a:spcAft>
                  <a:spcPts val="600"/>
                </a:spcAft>
              </a:pPr>
              <a:t>7</a:t>
            </a:fld>
            <a:endParaRPr lang="it-IT" dirty="0"/>
          </a:p>
        </p:txBody>
      </p:sp>
      <p:sp>
        <p:nvSpPr>
          <p:cNvPr id="15" name="Rettangolo 14">
            <a:extLst>
              <a:ext uri="{FF2B5EF4-FFF2-40B4-BE49-F238E27FC236}">
                <a16:creationId xmlns:a16="http://schemas.microsoft.com/office/drawing/2014/main" id="{38965502-7C44-4AFB-BCA0-47081E26AD62}"/>
              </a:ext>
            </a:extLst>
          </p:cNvPr>
          <p:cNvSpPr/>
          <p:nvPr/>
        </p:nvSpPr>
        <p:spPr>
          <a:xfrm>
            <a:off x="781879" y="1073108"/>
            <a:ext cx="4376976" cy="43315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800" b="0" dirty="0">
                <a:solidFill>
                  <a:srgbClr val="C792EA"/>
                </a:solidFill>
                <a:effectLst/>
                <a:latin typeface="Consolas" panose="020B0609020204030204" pitchFamily="49" charset="0"/>
              </a:rPr>
              <a:t>function</a:t>
            </a:r>
            <a:r>
              <a:rPr lang="it-IT" sz="1800" b="0" dirty="0">
                <a:solidFill>
                  <a:srgbClr val="EEFFFF"/>
                </a:solidFill>
                <a:effectLst/>
                <a:latin typeface="Consolas" panose="020B0609020204030204" pitchFamily="49" charset="0"/>
              </a:rPr>
              <a:t> </a:t>
            </a:r>
            <a:r>
              <a:rPr lang="it-IT" sz="1800" b="0" dirty="0">
                <a:solidFill>
                  <a:srgbClr val="82AAFF"/>
                </a:solidFill>
                <a:effectLst/>
                <a:latin typeface="Consolas" panose="020B0609020204030204" pitchFamily="49" charset="0"/>
              </a:rPr>
              <a:t>aggiungiPreferiti</a:t>
            </a:r>
            <a:r>
              <a:rPr lang="it-IT" sz="1800" b="0" dirty="0">
                <a:solidFill>
                  <a:srgbClr val="89DDFF"/>
                </a:solidFill>
                <a:effectLst/>
                <a:latin typeface="Consolas" panose="020B0609020204030204" pitchFamily="49" charset="0"/>
              </a:rPr>
              <a:t>(</a:t>
            </a:r>
            <a:r>
              <a:rPr lang="it-IT" sz="1800" b="0" dirty="0">
                <a:solidFill>
                  <a:srgbClr val="EEFFFF"/>
                </a:solidFill>
                <a:effectLst/>
                <a:latin typeface="Consolas" panose="020B0609020204030204" pitchFamily="49" charset="0"/>
              </a:rPr>
              <a:t>event</a:t>
            </a:r>
            <a:r>
              <a:rPr lang="it-IT" sz="1800" b="0" dirty="0">
                <a:solidFill>
                  <a:srgbClr val="89DDFF"/>
                </a:solidFill>
                <a:effectLst/>
                <a:latin typeface="Consolas" panose="020B0609020204030204" pitchFamily="49" charset="0"/>
              </a:rPr>
              <a:t>)</a:t>
            </a:r>
            <a:endParaRPr lang="it-IT" sz="1800" b="0" dirty="0">
              <a:solidFill>
                <a:srgbClr val="EEFFFF"/>
              </a:solidFill>
              <a:effectLst/>
              <a:latin typeface="Consolas" panose="020B0609020204030204" pitchFamily="49" charset="0"/>
            </a:endParaRPr>
          </a:p>
        </p:txBody>
      </p:sp>
      <p:sp>
        <p:nvSpPr>
          <p:cNvPr id="22" name="CasellaDiTesto 21">
            <a:extLst>
              <a:ext uri="{FF2B5EF4-FFF2-40B4-BE49-F238E27FC236}">
                <a16:creationId xmlns:a16="http://schemas.microsoft.com/office/drawing/2014/main" id="{96393E61-24C3-4BC0-BDB8-00E95FA18845}"/>
              </a:ext>
            </a:extLst>
          </p:cNvPr>
          <p:cNvSpPr txBox="1"/>
          <p:nvPr/>
        </p:nvSpPr>
        <p:spPr>
          <a:xfrm>
            <a:off x="781876" y="1656522"/>
            <a:ext cx="11092071" cy="923330"/>
          </a:xfrm>
          <a:prstGeom prst="rect">
            <a:avLst/>
          </a:prstGeom>
          <a:noFill/>
        </p:spPr>
        <p:txBody>
          <a:bodyPr wrap="square" rtlCol="0">
            <a:spAutoFit/>
          </a:bodyPr>
          <a:lstStyle/>
          <a:p>
            <a:r>
              <a:rPr lang="it-IT" dirty="0"/>
              <a:t>aggiungiPreferiti controlla che la sezione preferiti è già mostrata o appartiene alla classe ‘’hide’’, quindi la mostra o la nasconde se l’array preferiti non ha elementi. In secondo luogo tramite event.currentTarget.parentNode.parentNode estrapola la card da copiare.</a:t>
            </a:r>
          </a:p>
        </p:txBody>
      </p:sp>
      <p:sp>
        <p:nvSpPr>
          <p:cNvPr id="28" name="CasellaDiTesto 27">
            <a:extLst>
              <a:ext uri="{FF2B5EF4-FFF2-40B4-BE49-F238E27FC236}">
                <a16:creationId xmlns:a16="http://schemas.microsoft.com/office/drawing/2014/main" id="{B51DD898-9CB6-4217-B566-4B947694BB31}"/>
              </a:ext>
            </a:extLst>
          </p:cNvPr>
          <p:cNvSpPr txBox="1"/>
          <p:nvPr/>
        </p:nvSpPr>
        <p:spPr>
          <a:xfrm>
            <a:off x="8615691" y="2580107"/>
            <a:ext cx="3367043" cy="3139321"/>
          </a:xfrm>
          <a:prstGeom prst="rect">
            <a:avLst/>
          </a:prstGeom>
          <a:noFill/>
        </p:spPr>
        <p:txBody>
          <a:bodyPr wrap="square" rtlCol="0">
            <a:spAutoFit/>
          </a:bodyPr>
          <a:lstStyle/>
          <a:p>
            <a:r>
              <a:rPr lang="it-IT" dirty="0"/>
              <a:t>Di tale card copia tutti i campi e li inserisce dentro un elemento, controllo che esso non esista già tra i preferiti e a questo punto lo aggiunge all’array. Una volta aggiunto richiama create_card e lo aggiunge nella sezione Preferiti. I pulsanti creati dalla funzione hanno classe ‘’rimuovi’’	</a:t>
            </a:r>
          </a:p>
        </p:txBody>
      </p:sp>
    </p:spTree>
    <p:extLst>
      <p:ext uri="{BB962C8B-B14F-4D97-AF65-F5344CB8AC3E}">
        <p14:creationId xmlns:p14="http://schemas.microsoft.com/office/powerpoint/2010/main" val="999862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ttangolo 26">
            <a:extLst>
              <a:ext uri="{FF2B5EF4-FFF2-40B4-BE49-F238E27FC236}">
                <a16:creationId xmlns:a16="http://schemas.microsoft.com/office/drawing/2014/main" id="{F24C8B42-50C0-46BB-A8C3-349E2347A890}"/>
              </a:ext>
            </a:extLst>
          </p:cNvPr>
          <p:cNvSpPr/>
          <p:nvPr/>
        </p:nvSpPr>
        <p:spPr>
          <a:xfrm>
            <a:off x="890663" y="2302853"/>
            <a:ext cx="10587104" cy="4302663"/>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C792EA"/>
                </a:solidFill>
                <a:effectLst/>
                <a:latin typeface="Consolas" panose="020B0609020204030204" pitchFamily="49" charset="0"/>
              </a:rPr>
              <a:t>const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event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currentTarget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parentNode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parentNode</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i="1" dirty="0">
                <a:solidFill>
                  <a:srgbClr val="89DDFF"/>
                </a:solidFill>
                <a:effectLst/>
                <a:latin typeface="Consolas" panose="020B0609020204030204" pitchFamily="49" charset="0"/>
              </a:rPr>
              <a:t>for</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elemento</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of</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preferiti</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i="1" dirty="0">
                <a:solidFill>
                  <a:srgbClr val="89DDFF"/>
                </a:solidFill>
                <a:effectLst/>
                <a:latin typeface="Consolas" panose="020B0609020204030204" pitchFamily="49" charset="0"/>
              </a:rPr>
              <a:t>if</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elemento</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tipo</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dataset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tipo</a:t>
            </a:r>
            <a:r>
              <a:rPr lang="it-IT" b="0" dirty="0">
                <a:solidFill>
                  <a:srgbClr val="F07178"/>
                </a:solidFill>
                <a:effectLst/>
                <a:latin typeface="Consolas" panose="020B0609020204030204" pitchFamily="49" charset="0"/>
              </a:rPr>
              <a:t> </a:t>
            </a:r>
          </a:p>
          <a:p>
            <a:r>
              <a:rPr lang="it-IT" dirty="0">
                <a:solidFill>
                  <a:srgbClr val="F07178"/>
                </a:solidFill>
                <a:latin typeface="Consolas" panose="020B0609020204030204" pitchFamily="49" charset="0"/>
              </a:rPr>
              <a:t>	    </a:t>
            </a:r>
            <a:r>
              <a:rPr lang="it-IT" b="0" dirty="0">
                <a:solidFill>
                  <a:srgbClr val="89DDFF"/>
                </a:solidFill>
                <a:effectLst/>
                <a:latin typeface="Consolas" panose="020B0609020204030204" pitchFamily="49" charset="0"/>
              </a:rPr>
              <a:t>&amp;&amp;</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elemento</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id</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dataset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codice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preferiti</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splice</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preferiti</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indexOf</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elemento</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F78C6C"/>
                </a:solidFill>
                <a:effectLst/>
                <a:latin typeface="Consolas" panose="020B0609020204030204" pitchFamily="49" charset="0"/>
              </a:rPr>
              <a:t>1</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parentNode</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removeChild</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card</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i="1" dirty="0">
                <a:solidFill>
                  <a:srgbClr val="89DDFF"/>
                </a:solidFill>
                <a:effectLst/>
                <a:latin typeface="Consolas" panose="020B0609020204030204" pitchFamily="49" charset="0"/>
              </a:rPr>
              <a:t>if</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preferiti</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length</a:t>
            </a:r>
            <a:r>
              <a:rPr lang="it-IT" b="0" dirty="0">
                <a:solidFill>
                  <a:srgbClr val="89DDFF"/>
                </a:solidFill>
                <a:effectLst/>
                <a:latin typeface="Consolas" panose="020B0609020204030204" pitchFamily="49" charset="0"/>
              </a:rPr>
              <a:t>===</a:t>
            </a:r>
            <a:r>
              <a:rPr lang="it-IT" b="0" dirty="0">
                <a:solidFill>
                  <a:srgbClr val="F78C6C"/>
                </a:solidFill>
                <a:effectLst/>
                <a:latin typeface="Consolas" panose="020B0609020204030204" pitchFamily="49" charset="0"/>
              </a:rPr>
              <a:t>0</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section#preferiti</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hide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section#preferiti</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remove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show</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#no_pref</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show</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#no_pref</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remove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hide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
        <p:nvSpPr>
          <p:cNvPr id="9" name="Segnaposto data 8" hidden="1">
            <a:extLst>
              <a:ext uri="{FF2B5EF4-FFF2-40B4-BE49-F238E27FC236}">
                <a16:creationId xmlns:a16="http://schemas.microsoft.com/office/drawing/2014/main" id="{D45C472E-4078-40A0-83A2-652E8356EDCB}"/>
              </a:ext>
            </a:extLst>
          </p:cNvPr>
          <p:cNvSpPr>
            <a:spLocks noGrp="1"/>
          </p:cNvSpPr>
          <p:nvPr>
            <p:ph type="dt" sz="half" idx="4294967295"/>
          </p:nvPr>
        </p:nvSpPr>
        <p:spPr>
          <a:xfrm>
            <a:off x="0" y="6356350"/>
            <a:ext cx="2743200" cy="365125"/>
          </a:xfrm>
        </p:spPr>
        <p:txBody>
          <a:bodyPr rtlCol="0"/>
          <a:lstStyle/>
          <a:p>
            <a:pPr rtl="0">
              <a:spcAft>
                <a:spcPts val="600"/>
              </a:spcAft>
            </a:pPr>
            <a:r>
              <a:rPr lang="it-IT" dirty="0"/>
              <a:t>03/09/20XX</a:t>
            </a:r>
          </a:p>
        </p:txBody>
      </p:sp>
      <p:sp>
        <p:nvSpPr>
          <p:cNvPr id="11" name="Segnaposto numero diapositiva 10">
            <a:extLst>
              <a:ext uri="{FF2B5EF4-FFF2-40B4-BE49-F238E27FC236}">
                <a16:creationId xmlns:a16="http://schemas.microsoft.com/office/drawing/2014/main" id="{56AE2454-CE9A-4A6B-AB5A-349E0D967654}"/>
              </a:ext>
            </a:extLst>
          </p:cNvPr>
          <p:cNvSpPr>
            <a:spLocks noGrp="1"/>
          </p:cNvSpPr>
          <p:nvPr>
            <p:ph type="sldNum" sz="quarter" idx="4294967295"/>
          </p:nvPr>
        </p:nvSpPr>
        <p:spPr>
          <a:xfrm>
            <a:off x="9448800" y="6356350"/>
            <a:ext cx="2743200" cy="365125"/>
          </a:xfrm>
        </p:spPr>
        <p:txBody>
          <a:bodyPr rtlCol="0" anchor="ctr">
            <a:normAutofit/>
          </a:bodyPr>
          <a:lstStyle/>
          <a:p>
            <a:pPr rtl="0">
              <a:spcAft>
                <a:spcPts val="600"/>
              </a:spcAft>
            </a:pPr>
            <a:fld id="{D8DA9DAA-006C-4F4B-980E-E3DF019B24E2}" type="slidenum">
              <a:rPr lang="it-IT" smtClean="0"/>
              <a:pPr rtl="0">
                <a:spcAft>
                  <a:spcPts val="600"/>
                </a:spcAft>
              </a:pPr>
              <a:t>8</a:t>
            </a:fld>
            <a:endParaRPr lang="it-IT" dirty="0"/>
          </a:p>
        </p:txBody>
      </p:sp>
      <p:sp>
        <p:nvSpPr>
          <p:cNvPr id="15" name="Rettangolo 14">
            <a:extLst>
              <a:ext uri="{FF2B5EF4-FFF2-40B4-BE49-F238E27FC236}">
                <a16:creationId xmlns:a16="http://schemas.microsoft.com/office/drawing/2014/main" id="{38965502-7C44-4AFB-BCA0-47081E26AD62}"/>
              </a:ext>
            </a:extLst>
          </p:cNvPr>
          <p:cNvSpPr/>
          <p:nvPr/>
        </p:nvSpPr>
        <p:spPr>
          <a:xfrm>
            <a:off x="781879" y="1073108"/>
            <a:ext cx="4240498" cy="43315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800" b="0" dirty="0">
                <a:solidFill>
                  <a:srgbClr val="C792EA"/>
                </a:solidFill>
                <a:effectLst/>
                <a:latin typeface="Consolas" panose="020B0609020204030204" pitchFamily="49" charset="0"/>
              </a:rPr>
              <a:t>function</a:t>
            </a:r>
            <a:r>
              <a:rPr lang="it-IT" sz="1800" b="0" dirty="0">
                <a:solidFill>
                  <a:srgbClr val="EEFFFF"/>
                </a:solidFill>
                <a:effectLst/>
                <a:latin typeface="Consolas" panose="020B0609020204030204" pitchFamily="49" charset="0"/>
              </a:rPr>
              <a:t> </a:t>
            </a:r>
            <a:r>
              <a:rPr lang="it-IT" sz="1800" b="0" dirty="0">
                <a:solidFill>
                  <a:srgbClr val="82AAFF"/>
                </a:solidFill>
                <a:effectLst/>
                <a:latin typeface="Consolas" panose="020B0609020204030204" pitchFamily="49" charset="0"/>
              </a:rPr>
              <a:t>rimuoviPreferiti</a:t>
            </a:r>
            <a:r>
              <a:rPr lang="it-IT" sz="1800" b="0" dirty="0">
                <a:solidFill>
                  <a:srgbClr val="89DDFF"/>
                </a:solidFill>
                <a:effectLst/>
                <a:latin typeface="Consolas" panose="020B0609020204030204" pitchFamily="49" charset="0"/>
              </a:rPr>
              <a:t>(</a:t>
            </a:r>
            <a:r>
              <a:rPr lang="it-IT" sz="1800" b="0" dirty="0">
                <a:solidFill>
                  <a:srgbClr val="EEFFFF"/>
                </a:solidFill>
                <a:effectLst/>
                <a:latin typeface="Consolas" panose="020B0609020204030204" pitchFamily="49" charset="0"/>
              </a:rPr>
              <a:t>event</a:t>
            </a:r>
            <a:r>
              <a:rPr lang="it-IT" sz="1800" b="0" dirty="0">
                <a:solidFill>
                  <a:srgbClr val="89DDFF"/>
                </a:solidFill>
                <a:effectLst/>
                <a:latin typeface="Consolas" panose="020B0609020204030204" pitchFamily="49" charset="0"/>
              </a:rPr>
              <a:t>)</a:t>
            </a:r>
            <a:endParaRPr lang="it-IT" sz="1800" b="0" dirty="0">
              <a:solidFill>
                <a:srgbClr val="EEFFFF"/>
              </a:solidFill>
              <a:effectLst/>
              <a:latin typeface="Consolas" panose="020B0609020204030204" pitchFamily="49" charset="0"/>
            </a:endParaRPr>
          </a:p>
        </p:txBody>
      </p:sp>
      <p:sp>
        <p:nvSpPr>
          <p:cNvPr id="22" name="CasellaDiTesto 21">
            <a:extLst>
              <a:ext uri="{FF2B5EF4-FFF2-40B4-BE49-F238E27FC236}">
                <a16:creationId xmlns:a16="http://schemas.microsoft.com/office/drawing/2014/main" id="{96393E61-24C3-4BC0-BDB8-00E95FA18845}"/>
              </a:ext>
            </a:extLst>
          </p:cNvPr>
          <p:cNvSpPr txBox="1"/>
          <p:nvPr/>
        </p:nvSpPr>
        <p:spPr>
          <a:xfrm>
            <a:off x="781876" y="1656522"/>
            <a:ext cx="11092071" cy="646331"/>
          </a:xfrm>
          <a:prstGeom prst="rect">
            <a:avLst/>
          </a:prstGeom>
          <a:noFill/>
        </p:spPr>
        <p:txBody>
          <a:bodyPr wrap="square" rtlCol="0">
            <a:spAutoFit/>
          </a:bodyPr>
          <a:lstStyle/>
          <a:p>
            <a:r>
              <a:rPr lang="it-IT" dirty="0"/>
              <a:t>rimuoviPreferiti al contrario viene richiamata dai pulsanti con classe rimuovi. Quello che fa questa funzione è semplicemente rimuovere la card che lo ha richiamato.</a:t>
            </a:r>
          </a:p>
        </p:txBody>
      </p:sp>
    </p:spTree>
    <p:extLst>
      <p:ext uri="{BB962C8B-B14F-4D97-AF65-F5344CB8AC3E}">
        <p14:creationId xmlns:p14="http://schemas.microsoft.com/office/powerpoint/2010/main" val="3651639922"/>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11_TF89338750_Win32" id="{E55A3EA0-BE54-4F8C-A3F8-63B170F23C1F}" vid="{1423E9D6-3A8B-4DFB-B348-1EC550DAAC11}"/>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5D75B721B90A42806E57DEBE17795F" ma:contentTypeVersion="11" ma:contentTypeDescription="Create a new document." ma:contentTypeScope="" ma:versionID="f441ee26d7602081d6108f40f6c38769">
  <xsd:schema xmlns:xsd="http://www.w3.org/2001/XMLSchema" xmlns:xs="http://www.w3.org/2001/XMLSchema" xmlns:p="http://schemas.microsoft.com/office/2006/metadata/properties" xmlns:ns3="dfd927c5-8623-48b7-ae5a-ce54c8032539" xmlns:ns4="17cdc4df-46c2-4dfc-8be1-c19f44aeb7d3" targetNamespace="http://schemas.microsoft.com/office/2006/metadata/properties" ma:root="true" ma:fieldsID="c32a63edfcd1873ba5beee7d971b5abf" ns3:_="" ns4:_="">
    <xsd:import namespace="dfd927c5-8623-48b7-ae5a-ce54c8032539"/>
    <xsd:import namespace="17cdc4df-46c2-4dfc-8be1-c19f44aeb7d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d927c5-8623-48b7-ae5a-ce54c80325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7cdc4df-46c2-4dfc-8be1-c19f44aeb7d3"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dfd927c5-8623-48b7-ae5a-ce54c8032539" xsi:nil="true"/>
  </documentManagement>
</p:properties>
</file>

<file path=customXml/itemProps1.xml><?xml version="1.0" encoding="utf-8"?>
<ds:datastoreItem xmlns:ds="http://schemas.openxmlformats.org/officeDocument/2006/customXml" ds:itemID="{A88DDD15-BFA9-4226-97F8-52D0162D3F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d927c5-8623-48b7-ae5a-ce54c8032539"/>
    <ds:schemaRef ds:uri="17cdc4df-46c2-4dfc-8be1-c19f44aeb7d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99919F73-B6C2-4A43-95E2-833EC48925FE}">
  <ds:schemaRefs>
    <ds:schemaRef ds:uri="http://schemas.microsoft.com/office/2006/metadata/properties"/>
    <ds:schemaRef ds:uri="http://purl.org/dc/dcmitype/"/>
    <ds:schemaRef ds:uri="http://purl.org/dc/elements/1.1/"/>
    <ds:schemaRef ds:uri="dfd927c5-8623-48b7-ae5a-ce54c8032539"/>
    <ds:schemaRef ds:uri="http://schemas.microsoft.com/office/2006/documentManagement/types"/>
    <ds:schemaRef ds:uri="http://purl.org/dc/terms/"/>
    <ds:schemaRef ds:uri="http://www.w3.org/XML/1998/namespace"/>
    <ds:schemaRef ds:uri="http://schemas.microsoft.com/office/infopath/2007/PartnerControls"/>
    <ds:schemaRef ds:uri="http://schemas.openxmlformats.org/package/2006/metadata/core-properties"/>
    <ds:schemaRef ds:uri="17cdc4df-46c2-4dfc-8be1-c19f44aeb7d3"/>
  </ds:schemaRefs>
</ds:datastoreItem>
</file>

<file path=docProps/app.xml><?xml version="1.0" encoding="utf-8"?>
<Properties xmlns="http://schemas.openxmlformats.org/officeDocument/2006/extended-properties" xmlns:vt="http://schemas.openxmlformats.org/officeDocument/2006/docPropsVTypes">
  <Template>Presentazione Galaxy</Template>
  <TotalTime>142</TotalTime>
  <Words>1730</Words>
  <Application>Microsoft Office PowerPoint</Application>
  <PresentationFormat>Widescreen</PresentationFormat>
  <Paragraphs>135</Paragraphs>
  <Slides>8</Slides>
  <Notes>7</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8</vt:i4>
      </vt:variant>
    </vt:vector>
  </HeadingPairs>
  <TitlesOfParts>
    <vt:vector size="13" baseType="lpstr">
      <vt:lpstr>Arial</vt:lpstr>
      <vt:lpstr>Calibri</vt:lpstr>
      <vt:lpstr>Consolas</vt:lpstr>
      <vt:lpstr>Univers</vt:lpstr>
      <vt:lpstr>GradientUnivers</vt:lpstr>
      <vt:lpstr>MHW2</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MHW2</dc:title>
  <dc:creator>ROSARIO CAGGEGI</dc:creator>
  <cp:lastModifiedBy>ROSARIO CAGGEGI</cp:lastModifiedBy>
  <cp:revision>12</cp:revision>
  <dcterms:created xsi:type="dcterms:W3CDTF">2021-04-11T10:12:43Z</dcterms:created>
  <dcterms:modified xsi:type="dcterms:W3CDTF">2021-04-11T12:36:54Z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0x0101000D5D75B721B90A42806E57DEBE17795F</vt:lpwstr>
  </property>
</Properties>
</file>