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11/04/2021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11/04/2021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contiene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a:t>
            </a:r>
            <a:r>
              <a:rPr lang="it-IT"/>
              <a:t>si occuperà </a:t>
            </a:r>
            <a:r>
              <a:rPr lang="it-IT" dirty="0"/>
              <a:t>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Props1.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purl.org/dc/elements/1.1/"/>
    <ds:schemaRef ds:uri="http://schemas.microsoft.com/office/2006/metadata/properties"/>
    <ds:schemaRef ds:uri="17cdc4df-46c2-4dfc-8be1-c19f44aeb7d3"/>
    <ds:schemaRef ds:uri="http://purl.org/dc/dcmitype/"/>
    <ds:schemaRef ds:uri="http://purl.org/dc/terms/"/>
    <ds:schemaRef ds:uri="http://schemas.microsoft.com/office/2006/documentManagement/types"/>
    <ds:schemaRef ds:uri="dfd927c5-8623-48b7-ae5a-ce54c8032539"/>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1730</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13</cp:revision>
  <dcterms:created xsi:type="dcterms:W3CDTF">2021-04-11T10:12:43Z</dcterms:created>
  <dcterms:modified xsi:type="dcterms:W3CDTF">2021-04-11T12:43:59Z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