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handoutMasterIdLst>
    <p:handoutMasterId r:id="rId14"/>
  </p:handoutMasterIdLst>
  <p:sldIdLst>
    <p:sldId id="306" r:id="rId5"/>
    <p:sldId id="314" r:id="rId6"/>
    <p:sldId id="308" r:id="rId7"/>
    <p:sldId id="309" r:id="rId8"/>
    <p:sldId id="310" r:id="rId9"/>
    <p:sldId id="311" r:id="rId10"/>
    <p:sldId id="312" r:id="rId11"/>
    <p:sldId id="313"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11/04/2021</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dirty="0"/>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11/04/2021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a:t>
            </a:fld>
            <a:endParaRPr lang="it-IT" dirty="0"/>
          </a:p>
        </p:txBody>
      </p:sp>
    </p:spTree>
    <p:extLst>
      <p:ext uri="{BB962C8B-B14F-4D97-AF65-F5344CB8AC3E}">
        <p14:creationId xmlns:p14="http://schemas.microsoft.com/office/powerpoint/2010/main" val="385945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3</a:t>
            </a:fld>
            <a:endParaRPr lang="it-IT" dirty="0"/>
          </a:p>
        </p:txBody>
      </p:sp>
    </p:spTree>
    <p:extLst>
      <p:ext uri="{BB962C8B-B14F-4D97-AF65-F5344CB8AC3E}">
        <p14:creationId xmlns:p14="http://schemas.microsoft.com/office/powerpoint/2010/main" val="14002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4</a:t>
            </a:fld>
            <a:endParaRPr lang="it-IT" dirty="0"/>
          </a:p>
        </p:txBody>
      </p:sp>
    </p:spTree>
    <p:extLst>
      <p:ext uri="{BB962C8B-B14F-4D97-AF65-F5344CB8AC3E}">
        <p14:creationId xmlns:p14="http://schemas.microsoft.com/office/powerpoint/2010/main" val="194803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5</a:t>
            </a:fld>
            <a:endParaRPr lang="it-IT" dirty="0"/>
          </a:p>
        </p:txBody>
      </p:sp>
    </p:spTree>
    <p:extLst>
      <p:ext uri="{BB962C8B-B14F-4D97-AF65-F5344CB8AC3E}">
        <p14:creationId xmlns:p14="http://schemas.microsoft.com/office/powerpoint/2010/main" val="157572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6</a:t>
            </a:fld>
            <a:endParaRPr lang="it-IT" dirty="0"/>
          </a:p>
        </p:txBody>
      </p:sp>
    </p:spTree>
    <p:extLst>
      <p:ext uri="{BB962C8B-B14F-4D97-AF65-F5344CB8AC3E}">
        <p14:creationId xmlns:p14="http://schemas.microsoft.com/office/powerpoint/2010/main" val="11847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7</a:t>
            </a:fld>
            <a:endParaRPr lang="it-IT" dirty="0"/>
          </a:p>
        </p:txBody>
      </p:sp>
    </p:spTree>
    <p:extLst>
      <p:ext uri="{BB962C8B-B14F-4D97-AF65-F5344CB8AC3E}">
        <p14:creationId xmlns:p14="http://schemas.microsoft.com/office/powerpoint/2010/main" val="73220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8</a:t>
            </a:fld>
            <a:endParaRPr lang="it-IT" dirty="0"/>
          </a:p>
        </p:txBody>
      </p:sp>
    </p:spTree>
    <p:extLst>
      <p:ext uri="{BB962C8B-B14F-4D97-AF65-F5344CB8AC3E}">
        <p14:creationId xmlns:p14="http://schemas.microsoft.com/office/powerpoint/2010/main" val="276513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it-IT" noProof="0" dirty="0"/>
              <a:t>Titolo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6" name="Connettore dirit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it-IT" noProof="0" dirty="0"/>
              <a:t>03/09/20XX</a:t>
            </a:r>
          </a:p>
        </p:txBody>
      </p:sp>
      <p:sp>
        <p:nvSpPr>
          <p:cNvPr id="3" name="Segnaposto piè di pa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it-IT" noProof="0" dirty="0"/>
              <a:t>Titolo presentazione</a:t>
            </a:r>
          </a:p>
        </p:txBody>
      </p:sp>
      <p:sp>
        <p:nvSpPr>
          <p:cNvPr id="4" name="Segnaposto numero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5" name="Connettore dirit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9" name="Connettore diritto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it-IT" noProof="0"/>
              <a:t>Titolo</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
        <p:nvSpPr>
          <p:cNvPr id="11" name="Elemento gra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13" name="Elemento gra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7" name="Elemento gra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dirty="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it-IT" noProof="0" dirty="0"/>
              <a:t>Titolo presentazione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it-IT" noProof="0" smtClean="0"/>
              <a:t>‹N›</a:t>
            </a:fld>
            <a:endParaRPr lang="it-IT" noProof="0"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it-IT" sz="5400" spc="400" dirty="0">
                <a:solidFill>
                  <a:schemeClr val="bg1"/>
                </a:solidFill>
              </a:rPr>
              <a:t>MHW2</a:t>
            </a:r>
            <a:endParaRPr lang="it-IT" dirty="0"/>
          </a:p>
        </p:txBody>
      </p:sp>
      <p:sp>
        <p:nvSpPr>
          <p:cNvPr id="3" name="Sottotitolo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it-IT" sz="2000" dirty="0">
                <a:solidFill>
                  <a:schemeClr val="bg1"/>
                </a:solidFill>
              </a:rPr>
              <a:t>Rosario Caggegi o46002042</a:t>
            </a:r>
          </a:p>
          <a:p>
            <a:pPr rtl="0"/>
            <a:endParaRPr lang="it-IT"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DE54B649-3C83-4887-9B1C-9596ECF25C30}"/>
              </a:ext>
            </a:extLst>
          </p:cNvPr>
          <p:cNvSpPr/>
          <p:nvPr/>
        </p:nvSpPr>
        <p:spPr>
          <a:xfrm>
            <a:off x="6623713" y="0"/>
            <a:ext cx="5568287" cy="6858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video-frame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no_pref</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Nessun preferito trovato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 </a:t>
            </a:r>
          </a:p>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p:txBody>
      </p:sp>
      <p:sp>
        <p:nvSpPr>
          <p:cNvPr id="7" name="CasellaDiTesto 6">
            <a:extLst>
              <a:ext uri="{FF2B5EF4-FFF2-40B4-BE49-F238E27FC236}">
                <a16:creationId xmlns:a16="http://schemas.microsoft.com/office/drawing/2014/main" id="{F33652CA-2654-4B9E-A44B-55529EE33198}"/>
              </a:ext>
            </a:extLst>
          </p:cNvPr>
          <p:cNvSpPr txBox="1"/>
          <p:nvPr/>
        </p:nvSpPr>
        <p:spPr>
          <a:xfrm>
            <a:off x="791571" y="1009935"/>
            <a:ext cx="3090911" cy="707886"/>
          </a:xfrm>
          <a:prstGeom prst="rect">
            <a:avLst/>
          </a:prstGeom>
          <a:noFill/>
        </p:spPr>
        <p:txBody>
          <a:bodyPr wrap="none" rtlCol="0">
            <a:spAutoFit/>
          </a:bodyPr>
          <a:lstStyle/>
          <a:p>
            <a:r>
              <a:rPr lang="it-IT" sz="4000" b="1" dirty="0"/>
              <a:t>MHW2.html</a:t>
            </a:r>
          </a:p>
        </p:txBody>
      </p:sp>
      <p:sp>
        <p:nvSpPr>
          <p:cNvPr id="8" name="CasellaDiTesto 7">
            <a:extLst>
              <a:ext uri="{FF2B5EF4-FFF2-40B4-BE49-F238E27FC236}">
                <a16:creationId xmlns:a16="http://schemas.microsoft.com/office/drawing/2014/main" id="{1F6FDA7D-9894-4385-A04D-941B89D53645}"/>
              </a:ext>
            </a:extLst>
          </p:cNvPr>
          <p:cNvSpPr txBox="1"/>
          <p:nvPr/>
        </p:nvSpPr>
        <p:spPr>
          <a:xfrm>
            <a:off x="791571" y="1717821"/>
            <a:ext cx="5304429" cy="3416320"/>
          </a:xfrm>
          <a:prstGeom prst="rect">
            <a:avLst/>
          </a:prstGeom>
          <a:noFill/>
        </p:spPr>
        <p:txBody>
          <a:bodyPr wrap="square" rtlCol="0">
            <a:spAutoFit/>
          </a:bodyPr>
          <a:lstStyle/>
          <a:p>
            <a:r>
              <a:rPr lang="it-IT" dirty="0"/>
              <a:t>L’mhw2.html ha subito grosse modifiche ad </a:t>
            </a:r>
            <a:r>
              <a:rPr lang="it-IT" dirty="0" err="1"/>
              <a:t>article</a:t>
            </a:r>
            <a:r>
              <a:rPr lang="it-IT" dirty="0"/>
              <a:t> che adesso contiene 3 sezioni in più: ricerca, preferiti e altro.</a:t>
            </a:r>
          </a:p>
          <a:p>
            <a:r>
              <a:rPr lang="it-IT" dirty="0"/>
              <a:t>Il div showcase di ogni sezione è però vuoto. Esso verrà popolato dinamicamente alla creazione della pagina o tramite l’aggiunta dei preferiti e la ricerca.</a:t>
            </a:r>
          </a:p>
          <a:p>
            <a:r>
              <a:rPr lang="it-IT" dirty="0"/>
              <a:t>Script.js </a:t>
            </a:r>
            <a:r>
              <a:rPr lang="it-IT"/>
              <a:t>si occuperà </a:t>
            </a:r>
            <a:r>
              <a:rPr lang="it-IT" dirty="0"/>
              <a:t>di consultare l’array video di contents.js e di contare i video per tipologia. Se il genere ha 0 video verrà nascosto, altrimenti verranno create le card tramite la funzione create_card;</a:t>
            </a:r>
          </a:p>
        </p:txBody>
      </p:sp>
    </p:spTree>
    <p:extLst>
      <p:ext uri="{BB962C8B-B14F-4D97-AF65-F5344CB8AC3E}">
        <p14:creationId xmlns:p14="http://schemas.microsoft.com/office/powerpoint/2010/main" val="22652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3</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073108"/>
            <a:ext cx="6531047"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create_card</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sezione</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elemento</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preferiti</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Tramite questa funzione creo i vari nodi. Le proprietà sono fornite dall’oggetto elemento. Sezione indica in quale nodo bisogna fare l’append dell’elemento creato, invece preferiti gestisce il pulsante per l’aggiunta o la rimozione dei preferiti.</a:t>
            </a:r>
          </a:p>
        </p:txBody>
      </p:sp>
      <p:sp>
        <p:nvSpPr>
          <p:cNvPr id="27" name="Rettangolo 26">
            <a:extLst>
              <a:ext uri="{FF2B5EF4-FFF2-40B4-BE49-F238E27FC236}">
                <a16:creationId xmlns:a16="http://schemas.microsoft.com/office/drawing/2014/main" id="{F24C8B42-50C0-46BB-A8C3-349E2347A890}"/>
              </a:ext>
            </a:extLst>
          </p:cNvPr>
          <p:cNvSpPr/>
          <p:nvPr/>
        </p:nvSpPr>
        <p:spPr>
          <a:xfrm>
            <a:off x="5969273" y="2579852"/>
            <a:ext cx="5904674" cy="2261448"/>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titolo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Il Re Leone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https://lumiere-a.akamai…</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creator</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Disney</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The Lion King …</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000</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tipo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film</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1" name="Rettangolo 30">
            <a:extLst>
              <a:ext uri="{FF2B5EF4-FFF2-40B4-BE49-F238E27FC236}">
                <a16:creationId xmlns:a16="http://schemas.microsoft.com/office/drawing/2014/main" id="{3DCC00B8-5F9B-4CB9-8B5B-0A1B723DE2B9}"/>
              </a:ext>
            </a:extLst>
          </p:cNvPr>
          <p:cNvSpPr/>
          <p:nvPr/>
        </p:nvSpPr>
        <p:spPr>
          <a:xfrm>
            <a:off x="781876" y="5386144"/>
            <a:ext cx="6100548" cy="106871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createElement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4" name="Rettangolo 33">
            <a:extLst>
              <a:ext uri="{FF2B5EF4-FFF2-40B4-BE49-F238E27FC236}">
                <a16:creationId xmlns:a16="http://schemas.microsoft.com/office/drawing/2014/main" id="{FD3A4235-1869-42DE-BDE7-4209CE5563D0}"/>
              </a:ext>
            </a:extLst>
          </p:cNvPr>
          <p:cNvSpPr/>
          <p:nvPr/>
        </p:nvSpPr>
        <p:spPr>
          <a:xfrm>
            <a:off x="7312925" y="5433020"/>
            <a:ext cx="4271749" cy="87645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EEFFFF"/>
                </a:solidFill>
                <a:effectLst/>
                <a:latin typeface="Consolas" panose="020B0609020204030204" pitchFamily="49" charset="0"/>
              </a:rPr>
              <a:t>carta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p>
          <a:p>
            <a:r>
              <a:rPr lang="it-IT" b="0" dirty="0">
                <a:solidFill>
                  <a:srgbClr val="EEFFFF"/>
                </a:solidFill>
                <a:effectLst/>
                <a:latin typeface="Consolas" panose="020B0609020204030204" pitchFamily="49" charset="0"/>
              </a:rPr>
              <a:t>sezione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carta</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2579852"/>
            <a:ext cx="5187397" cy="2308324"/>
          </a:xfrm>
          <a:prstGeom prst="rect">
            <a:avLst/>
          </a:prstGeom>
          <a:noFill/>
        </p:spPr>
        <p:txBody>
          <a:bodyPr wrap="square" rtlCol="0">
            <a:spAutoFit/>
          </a:bodyPr>
          <a:lstStyle/>
          <a:p>
            <a:r>
              <a:rPr lang="it-IT" dirty="0"/>
              <a:t>Ogni elemento è così definito, per la creazione della pagina iniziale e per la ricerca gli elementi sono presi da contents.js.</a:t>
            </a:r>
          </a:p>
          <a:p>
            <a:r>
              <a:rPr lang="it-IT" dirty="0"/>
              <a:t>Per la sezione dei preferiti viene invece creato un array che contiene elementi diversi ma con le stesse proprietà estratte dai nodi originali. Di questo array viene fatto l’append di ogni suo oggetto.</a:t>
            </a:r>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4</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646331"/>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barra_di_ricerca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header div#search input#search</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barra_di_ricerca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keyup</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avviaRicerca</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1803172"/>
            <a:ext cx="10628248" cy="2585323"/>
          </a:xfrm>
          <a:prstGeom prst="rect">
            <a:avLst/>
          </a:prstGeom>
          <a:noFill/>
        </p:spPr>
        <p:txBody>
          <a:bodyPr wrap="square" rtlCol="0">
            <a:spAutoFit/>
          </a:bodyPr>
          <a:lstStyle/>
          <a:p>
            <a:r>
              <a:rPr lang="it-IT" dirty="0"/>
              <a:t>Tramite l’addEventListener dico che ogni volta che la barra di ricerca rileva un keyup lancia la funzione di ricerca. Questa funzione è siffatta:</a:t>
            </a:r>
          </a:p>
          <a:p>
            <a:r>
              <a:rPr lang="it-IT" dirty="0"/>
              <a:t>-cancello tutto il contenuto dell’array ricerca;</a:t>
            </a:r>
          </a:p>
          <a:p>
            <a:r>
              <a:rPr lang="it-IT" dirty="0"/>
              <a:t>-cancello tutto il contenuto nella sezione ricerca;</a:t>
            </a:r>
          </a:p>
          <a:p>
            <a:r>
              <a:rPr lang="it-IT" dirty="0"/>
              <a:t>-se il testo è diverso da 0 per ogni elemento nell’array video confronto se contiene il value della barra_di_ricerca nel titolo o nel creator;</a:t>
            </a:r>
          </a:p>
          <a:p>
            <a:r>
              <a:rPr lang="it-IT" dirty="0"/>
              <a:t>-se lo contiene allora lo aggiungo all’array ricerca, creo e visualizzo l’elemento che voglio mostrare;</a:t>
            </a:r>
          </a:p>
          <a:p>
            <a:r>
              <a:rPr lang="it-IT" dirty="0"/>
              <a:t>-se l’array è vuoto o la barra_di_ricerca.value è vuota allora nascondo la sezione di ricerca.</a:t>
            </a:r>
          </a:p>
        </p:txBody>
      </p:sp>
      <p:sp>
        <p:nvSpPr>
          <p:cNvPr id="3" name="Rettangolo 2">
            <a:extLst>
              <a:ext uri="{FF2B5EF4-FFF2-40B4-BE49-F238E27FC236}">
                <a16:creationId xmlns:a16="http://schemas.microsoft.com/office/drawing/2014/main" id="{EB15DE53-DF63-4E05-883A-E8B86A9FD428}"/>
              </a:ext>
            </a:extLst>
          </p:cNvPr>
          <p:cNvSpPr/>
          <p:nvPr/>
        </p:nvSpPr>
        <p:spPr>
          <a:xfrm>
            <a:off x="781876" y="4413926"/>
            <a:ext cx="10628248" cy="203132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C792EA"/>
                </a:solidFill>
                <a:effectLst/>
                <a:latin typeface="Consolas" panose="020B0609020204030204" pitchFamily="49" charset="0"/>
              </a:rPr>
              <a:t>let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video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push</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create_card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sezione_ricerca</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FF9CAC"/>
                </a:solidFill>
                <a:effectLst/>
                <a:latin typeface="Consolas" panose="020B0609020204030204" pitchFamily="49" charset="0"/>
              </a:rPr>
              <a:t>true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22008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5</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23173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favourites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favourites)</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aggiungiPreferiti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p>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info_button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img.info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info_button)</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6" y="3687847"/>
            <a:ext cx="10628246" cy="1200329"/>
          </a:xfrm>
          <a:prstGeom prst="rect">
            <a:avLst/>
          </a:prstGeom>
          <a:noFill/>
        </p:spPr>
        <p:txBody>
          <a:bodyPr wrap="square" rtlCol="0">
            <a:spAutoFit/>
          </a:bodyPr>
          <a:lstStyle/>
          <a:p>
            <a:r>
              <a:rPr lang="it-IT" dirty="0"/>
              <a:t>Per i preferiti seleziono tutte le immagini all’interno della card con classe preferiti. A tutti questi elementi aggiungo l’event listener al click per la funzione </a:t>
            </a:r>
            <a:r>
              <a:rPr lang="it-IT" b="0" dirty="0">
                <a:solidFill>
                  <a:srgbClr val="82AAFF"/>
                </a:solidFill>
                <a:effectLst/>
                <a:highlight>
                  <a:srgbClr val="000000"/>
                </a:highlight>
                <a:latin typeface="Consolas" panose="020B0609020204030204" pitchFamily="49" charset="0"/>
              </a:rPr>
              <a:t>aggiungiPreferiti</a:t>
            </a:r>
            <a:r>
              <a:rPr lang="it-IT" dirty="0"/>
              <a:t>.</a:t>
            </a:r>
          </a:p>
          <a:p>
            <a:r>
              <a:rPr lang="it-IT" dirty="0"/>
              <a:t>Faccio una cosa analoga anche per il tasto info, aggiungendo l’event listener al click ma stavolta imposto come handler la funzione </a:t>
            </a:r>
            <a:r>
              <a:rPr lang="it-IT" b="0" dirty="0">
                <a:solidFill>
                  <a:srgbClr val="82AAFF"/>
                </a:solidFill>
                <a:effectLst/>
                <a:highlight>
                  <a:srgbClr val="000000"/>
                </a:highlight>
                <a:latin typeface="Consolas" panose="020B0609020204030204" pitchFamily="49" charset="0"/>
              </a:rPr>
              <a:t>mostraDescrizione</a:t>
            </a:r>
            <a:r>
              <a:rPr lang="it-IT" b="0" dirty="0">
                <a:effectLst/>
                <a:latin typeface="Consolas" panose="020B0609020204030204" pitchFamily="49" charset="0"/>
              </a:rPr>
              <a:t>.</a:t>
            </a:r>
          </a:p>
        </p:txBody>
      </p:sp>
    </p:spTree>
    <p:extLst>
      <p:ext uri="{BB962C8B-B14F-4D97-AF65-F5344CB8AC3E}">
        <p14:creationId xmlns:p14="http://schemas.microsoft.com/office/powerpoint/2010/main" val="424105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6</a:t>
            </a:fld>
            <a:endParaRPr lang="it-IT" dirty="0"/>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7" y="815913"/>
            <a:ext cx="10628246" cy="2031325"/>
          </a:xfrm>
          <a:prstGeom prst="rect">
            <a:avLst/>
          </a:prstGeom>
          <a:noFill/>
        </p:spPr>
        <p:txBody>
          <a:bodyPr wrap="square" rtlCol="0">
            <a:spAutoFit/>
          </a:bodyPr>
          <a:lstStyle/>
          <a:p>
            <a:r>
              <a:rPr lang="it-IT" dirty="0"/>
              <a:t>mostraDescrizione ha un funzionamento molto semplice. Tramite il parametro event possiamo usare la proprietà .currenTarget e .parentNode per accedere al div dove è presente un paragrafo nascosto della card. Una volta nella card selezioniamo il paragrafo con classe ‘’hide’’ e rimuoviamo tale classe per aggiungere quella ‘’show’’. Se non viene trovato nessun elemento p con classe ‘’hide’’ vuol dire che la descrizione è già mostrata, quindi deve essere nascosta. La funzione a questo punto ricerca i p con classe ‘’descrizione’’ e aggiunge loro la classe ‘’hide’’. La classe ‘’hide’’ ha proprietà </a:t>
            </a:r>
            <a:r>
              <a:rPr lang="it-IT" dirty="0" err="1"/>
              <a:t>display:‘’none</a:t>
            </a:r>
            <a:r>
              <a:rPr lang="it-IT" dirty="0"/>
              <a:t>’’, ‘’show’’ invece ha display:‘’</a:t>
            </a:r>
            <a:r>
              <a:rPr lang="it-IT" dirty="0" err="1"/>
              <a:t>block</a:t>
            </a:r>
            <a:r>
              <a:rPr lang="it-IT" dirty="0"/>
              <a:t>’’.</a:t>
            </a:r>
            <a:endParaRPr lang="it-IT" b="0" dirty="0">
              <a:effectLst/>
              <a:latin typeface="Consolas" panose="020B0609020204030204" pitchFamily="49" charset="0"/>
            </a:endParaRPr>
          </a:p>
        </p:txBody>
      </p:sp>
      <p:sp>
        <p:nvSpPr>
          <p:cNvPr id="3" name="Rettangolo 2">
            <a:extLst>
              <a:ext uri="{FF2B5EF4-FFF2-40B4-BE49-F238E27FC236}">
                <a16:creationId xmlns:a16="http://schemas.microsoft.com/office/drawing/2014/main" id="{DD0995F2-748D-4973-B44E-B0166406DAB4}"/>
              </a:ext>
            </a:extLst>
          </p:cNvPr>
          <p:cNvSpPr/>
          <p:nvPr/>
        </p:nvSpPr>
        <p:spPr>
          <a:xfrm>
            <a:off x="781877" y="2847238"/>
            <a:ext cx="10914254" cy="369167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function</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null</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else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92889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781876" y="2579852"/>
            <a:ext cx="7725028" cy="286560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h5</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id</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tipo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7</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376976"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aggiungiPreferiti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aggiungiPreferiti controlla che la sezione preferiti è già mostrata o appartiene alla classe ‘’hide’’, quindi la mostra o la nasconde se l’array preferiti non ha elementi. In secondo luogo tramite event.currentTarget.parentNode.parentNode estrapola la card da copiare.</a:t>
            </a: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8615691" y="2580107"/>
            <a:ext cx="3367043" cy="3139321"/>
          </a:xfrm>
          <a:prstGeom prst="rect">
            <a:avLst/>
          </a:prstGeom>
          <a:noFill/>
        </p:spPr>
        <p:txBody>
          <a:bodyPr wrap="square" rtlCol="0">
            <a:spAutoFit/>
          </a:bodyPr>
          <a:lstStyle/>
          <a:p>
            <a:r>
              <a:rPr lang="it-IT" dirty="0"/>
              <a:t>Di tale card copia tutti i campi e li inserisce dentro un elemento, controllo che esso non esista già tra i preferiti e a questo punto lo aggiunge all’array. Una volta aggiunto richiama create_card e lo aggiunge nella sezione Preferiti. I pulsanti creati dalla funzione hanno classe ‘’rimuovi’’	</a:t>
            </a:r>
          </a:p>
        </p:txBody>
      </p:sp>
    </p:spTree>
    <p:extLst>
      <p:ext uri="{BB962C8B-B14F-4D97-AF65-F5344CB8AC3E}">
        <p14:creationId xmlns:p14="http://schemas.microsoft.com/office/powerpoint/2010/main" val="99986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890663" y="2302853"/>
            <a:ext cx="10587104" cy="430266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p>
          <a:p>
            <a:r>
              <a:rPr lang="it-IT" dirty="0">
                <a:solidFill>
                  <a:srgbClr val="F07178"/>
                </a:solidFill>
                <a:latin typeface="Consolas" panose="020B0609020204030204" pitchFamily="49" charset="0"/>
              </a:rPr>
              <a:t>	    </a:t>
            </a:r>
            <a:r>
              <a:rPr lang="it-IT" b="0" dirty="0">
                <a:solidFill>
                  <a:srgbClr val="89DDFF"/>
                </a:solidFill>
                <a:effectLst/>
                <a:latin typeface="Consolas" panose="020B0609020204030204" pitchFamily="49" charset="0"/>
              </a:rPr>
              <a:t>&amp;&amp;</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splice</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length</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0</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8</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240498"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rimuoviPreferiti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646331"/>
          </a:xfrm>
          <a:prstGeom prst="rect">
            <a:avLst/>
          </a:prstGeom>
          <a:noFill/>
        </p:spPr>
        <p:txBody>
          <a:bodyPr wrap="square" rtlCol="0">
            <a:spAutoFit/>
          </a:bodyPr>
          <a:lstStyle/>
          <a:p>
            <a:r>
              <a:rPr lang="it-IT" dirty="0"/>
              <a:t>rimuoviPreferiti al contrario viene richiamata dai pulsanti con classe rimuovi. Quello che fa questa funzione è semplicemente rimuovere la card che lo ha richiamato.</a:t>
            </a:r>
          </a:p>
        </p:txBody>
      </p:sp>
    </p:spTree>
    <p:extLst>
      <p:ext uri="{BB962C8B-B14F-4D97-AF65-F5344CB8AC3E}">
        <p14:creationId xmlns:p14="http://schemas.microsoft.com/office/powerpoint/2010/main" val="365163992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1_TF89338750_Win32" id="{E55A3EA0-BE54-4F8C-A3F8-63B170F23C1F}" vid="{1423E9D6-3A8B-4DFB-B348-1EC550DAAC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dfd927c5-8623-48b7-ae5a-ce54c803253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75B721B90A42806E57DEBE17795F" ma:contentTypeVersion="11" ma:contentTypeDescription="Create a new document." ma:contentTypeScope="" ma:versionID="f441ee26d7602081d6108f40f6c38769">
  <xsd:schema xmlns:xsd="http://www.w3.org/2001/XMLSchema" xmlns:xs="http://www.w3.org/2001/XMLSchema" xmlns:p="http://schemas.microsoft.com/office/2006/metadata/properties" xmlns:ns3="dfd927c5-8623-48b7-ae5a-ce54c8032539" xmlns:ns4="17cdc4df-46c2-4dfc-8be1-c19f44aeb7d3" targetNamespace="http://schemas.microsoft.com/office/2006/metadata/properties" ma:root="true" ma:fieldsID="c32a63edfcd1873ba5beee7d971b5abf" ns3:_="" ns4:_="">
    <xsd:import namespace="dfd927c5-8623-48b7-ae5a-ce54c8032539"/>
    <xsd:import namespace="17cdc4df-46c2-4dfc-8be1-c19f44aeb7d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927c5-8623-48b7-ae5a-ce54c8032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dc4df-46c2-4dfc-8be1-c19f44aeb7d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purl.org/dc/dcmitype/"/>
    <ds:schemaRef ds:uri="http://purl.org/dc/elements/1.1/"/>
    <ds:schemaRef ds:uri="dfd927c5-8623-48b7-ae5a-ce54c8032539"/>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17cdc4df-46c2-4dfc-8be1-c19f44aeb7d3"/>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88DDD15-BFA9-4226-97F8-52D0162D3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d927c5-8623-48b7-ae5a-ce54c8032539"/>
    <ds:schemaRef ds:uri="17cdc4df-46c2-4dfc-8be1-c19f44aeb7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Galaxy</Template>
  <TotalTime>142</TotalTime>
  <Words>1730</Words>
  <Application>Microsoft Office PowerPoint</Application>
  <PresentationFormat>Widescreen</PresentationFormat>
  <Paragraphs>135</Paragraphs>
  <Slides>8</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Consolas</vt:lpstr>
      <vt:lpstr>Univers</vt:lpstr>
      <vt:lpstr>GradientUnivers</vt:lpstr>
      <vt:lpstr>MHW2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dc:title>
  <dc:creator>ROSARIO CAGGEGI</dc:creator>
  <cp:lastModifiedBy>ROSARIO CAGGEGI</cp:lastModifiedBy>
  <cp:revision>13</cp:revision>
  <dcterms:created xsi:type="dcterms:W3CDTF">2021-04-11T10:12:43Z</dcterms:created>
  <dcterms:modified xsi:type="dcterms:W3CDTF">2021-04-11T12:39:55Z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0x0101000D5D75B721B90A42806E57DEBE17795F</vt:lpwstr>
  </property>
</Properties>
</file>