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bf6545e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bf6545e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f6545e0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f6545e0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bf6545e0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bf6545e0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bf6545e0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bf6545e0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2f7bf1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2f7bf1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JDaOK8OHfvkwiV5TkoAMwOgSPfiWd5jr/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Midpoint Presentation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Ayan, Deniz and Sanjana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201F1E"/>
                </a:solidFill>
                <a:highlight>
                  <a:srgbClr val="FFFFFF"/>
                </a:highlight>
                <a:latin typeface="Arial"/>
                <a:ea typeface="Arial"/>
                <a:cs typeface="Arial"/>
                <a:sym typeface="Arial"/>
              </a:rPr>
              <a:t>Overview</a:t>
            </a:r>
            <a:endParaRPr sz="2400">
              <a:latin typeface="Arial"/>
              <a:ea typeface="Arial"/>
              <a:cs typeface="Arial"/>
              <a:sym typeface="Arial"/>
            </a:endParaRPr>
          </a:p>
        </p:txBody>
      </p:sp>
      <p:sp>
        <p:nvSpPr>
          <p:cNvPr id="66" name="Google Shape;66;p14"/>
          <p:cNvSpPr txBox="1"/>
          <p:nvPr>
            <p:ph idx="1" type="body"/>
          </p:nvPr>
        </p:nvSpPr>
        <p:spPr>
          <a:xfrm>
            <a:off x="663325" y="1142425"/>
            <a:ext cx="6650100" cy="37197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Whole research </a:t>
            </a:r>
            <a:r>
              <a:rPr lang="en"/>
              <a:t>revolves</a:t>
            </a:r>
            <a:r>
              <a:rPr lang="en"/>
              <a:t> around the TI -RSLK, a product that allows students to explore robotics in real life applications</a:t>
            </a:r>
            <a:endParaRPr/>
          </a:p>
          <a:p>
            <a:pPr indent="-342900" lvl="0" marL="457200" rtl="0" algn="l">
              <a:lnSpc>
                <a:spcPct val="115000"/>
              </a:lnSpc>
              <a:spcBef>
                <a:spcPts val="0"/>
              </a:spcBef>
              <a:spcAft>
                <a:spcPts val="0"/>
              </a:spcAft>
              <a:buSzPts val="1800"/>
              <a:buChar char="●"/>
            </a:pPr>
            <a:r>
              <a:rPr lang="en"/>
              <a:t>First part of the research is to build the TI-RSLK following the manual that it came with</a:t>
            </a:r>
            <a:endParaRPr/>
          </a:p>
          <a:p>
            <a:pPr indent="-342900" lvl="0" marL="457200" rtl="0" algn="l">
              <a:lnSpc>
                <a:spcPct val="115000"/>
              </a:lnSpc>
              <a:spcBef>
                <a:spcPts val="0"/>
              </a:spcBef>
              <a:spcAft>
                <a:spcPts val="0"/>
              </a:spcAft>
              <a:buSzPts val="1800"/>
              <a:buChar char="●"/>
            </a:pPr>
            <a:r>
              <a:rPr lang="en"/>
              <a:t>Second part of the research is to implement an ECE 110 circuit to the robot, so that it can drive straight and the speed is controlled </a:t>
            </a:r>
            <a:endParaRPr/>
          </a:p>
          <a:p>
            <a:pPr indent="-342900" lvl="0" marL="457200" rtl="0" algn="l">
              <a:spcBef>
                <a:spcPts val="0"/>
              </a:spcBef>
              <a:spcAft>
                <a:spcPts val="0"/>
              </a:spcAft>
              <a:buSzPts val="1800"/>
              <a:buChar char="●"/>
            </a:pPr>
            <a:r>
              <a:rPr lang="en"/>
              <a:t>Last part of the research is to implement our own circuit using the vast amount of sensors given to us (ie. photosensor, sound sensors, microphone). </a:t>
            </a:r>
            <a:endParaRPr/>
          </a:p>
        </p:txBody>
      </p:sp>
      <p:pic>
        <p:nvPicPr>
          <p:cNvPr descr="Students can learn to harness the mechatronics revolution - TI-RSLK-Mechkit" id="67" name="Google Shape;67;p14"/>
          <p:cNvPicPr preferRelativeResize="0"/>
          <p:nvPr/>
        </p:nvPicPr>
        <p:blipFill>
          <a:blip r:embed="rId3">
            <a:alphaModFix/>
          </a:blip>
          <a:stretch>
            <a:fillRect/>
          </a:stretch>
        </p:blipFill>
        <p:spPr>
          <a:xfrm>
            <a:off x="6822225" y="1781126"/>
            <a:ext cx="2321775" cy="232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201F1E"/>
                </a:solidFill>
                <a:highlight>
                  <a:srgbClr val="FFFFFF"/>
                </a:highlight>
                <a:latin typeface="Arial"/>
                <a:ea typeface="Arial"/>
                <a:cs typeface="Arial"/>
                <a:sym typeface="Arial"/>
              </a:rPr>
              <a:t>Techniques</a:t>
            </a:r>
            <a:endParaRPr sz="2400">
              <a:latin typeface="Arial"/>
              <a:ea typeface="Arial"/>
              <a:cs typeface="Arial"/>
              <a:sym typeface="Arial"/>
            </a:endParaRPr>
          </a:p>
        </p:txBody>
      </p:sp>
      <p:sp>
        <p:nvSpPr>
          <p:cNvPr id="73" name="Google Shape;73;p15"/>
          <p:cNvSpPr txBox="1"/>
          <p:nvPr>
            <p:ph idx="1" type="body"/>
          </p:nvPr>
        </p:nvSpPr>
        <p:spPr>
          <a:xfrm>
            <a:off x="311700" y="1145225"/>
            <a:ext cx="6258300" cy="3423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To build the TI-RSLK, we followed the manual to attach all of the parts that were given to us</a:t>
            </a:r>
            <a:endParaRPr/>
          </a:p>
          <a:p>
            <a:pPr indent="-342900" lvl="0" marL="457200" rtl="0" algn="l">
              <a:spcBef>
                <a:spcPts val="0"/>
              </a:spcBef>
              <a:spcAft>
                <a:spcPts val="0"/>
              </a:spcAft>
              <a:buSzPts val="1800"/>
              <a:buChar char="●"/>
            </a:pPr>
            <a:r>
              <a:rPr lang="en"/>
              <a:t>Came with </a:t>
            </a:r>
            <a:r>
              <a:rPr lang="en"/>
              <a:t>chassis</a:t>
            </a:r>
            <a:r>
              <a:rPr lang="en"/>
              <a:t> board, tires and wheels, left and right bumper switches, </a:t>
            </a:r>
            <a:r>
              <a:rPr lang="en"/>
              <a:t>chassis</a:t>
            </a:r>
            <a:r>
              <a:rPr lang="en"/>
              <a:t> ball caster kit, motor, and 8 channel sensor array</a:t>
            </a:r>
            <a:endParaRPr/>
          </a:p>
          <a:p>
            <a:pPr indent="-342900" lvl="0" marL="457200" rtl="0" algn="l">
              <a:spcBef>
                <a:spcPts val="0"/>
              </a:spcBef>
              <a:spcAft>
                <a:spcPts val="0"/>
              </a:spcAft>
              <a:buSzPts val="1800"/>
              <a:buChar char="●"/>
            </a:pPr>
            <a:r>
              <a:rPr lang="en"/>
              <a:t>To integrate the ECE 110 circuit, we attach a breadboard on top of the TI-RSLK</a:t>
            </a:r>
            <a:endParaRPr/>
          </a:p>
          <a:p>
            <a:pPr indent="-342900" lvl="0" marL="457200" rtl="0" algn="l">
              <a:spcBef>
                <a:spcPts val="0"/>
              </a:spcBef>
              <a:spcAft>
                <a:spcPts val="0"/>
              </a:spcAft>
              <a:buSzPts val="1800"/>
              <a:buChar char="●"/>
            </a:pPr>
            <a:r>
              <a:rPr lang="en"/>
              <a:t>Using a combination of a </a:t>
            </a:r>
            <a:r>
              <a:rPr lang="en"/>
              <a:t>capacitor, resistors, diodes, a potentiometer, inverters, and mosfets, we build a circuit that will control the speed of the TI-RSLK and makes it drive in a straight line direction. </a:t>
            </a:r>
            <a:r>
              <a:rPr lang="en"/>
              <a:t> </a:t>
            </a:r>
            <a:endParaRPr/>
          </a:p>
        </p:txBody>
      </p:sp>
      <p:pic>
        <p:nvPicPr>
          <p:cNvPr id="74" name="Google Shape;74;p15"/>
          <p:cNvPicPr preferRelativeResize="0"/>
          <p:nvPr/>
        </p:nvPicPr>
        <p:blipFill>
          <a:blip r:embed="rId3">
            <a:alphaModFix/>
          </a:blip>
          <a:stretch>
            <a:fillRect/>
          </a:stretch>
        </p:blipFill>
        <p:spPr>
          <a:xfrm>
            <a:off x="6570001" y="1235650"/>
            <a:ext cx="2476551" cy="1650626"/>
          </a:xfrm>
          <a:prstGeom prst="rect">
            <a:avLst/>
          </a:prstGeom>
          <a:noFill/>
          <a:ln>
            <a:noFill/>
          </a:ln>
        </p:spPr>
      </p:pic>
      <p:pic>
        <p:nvPicPr>
          <p:cNvPr id="75" name="Google Shape;75;p15"/>
          <p:cNvPicPr preferRelativeResize="0"/>
          <p:nvPr/>
        </p:nvPicPr>
        <p:blipFill>
          <a:blip r:embed="rId4">
            <a:alphaModFix/>
          </a:blip>
          <a:stretch>
            <a:fillRect/>
          </a:stretch>
        </p:blipFill>
        <p:spPr>
          <a:xfrm>
            <a:off x="6570000" y="3028627"/>
            <a:ext cx="2269200" cy="1726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140700" y="1511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latin typeface="Arial"/>
                <a:ea typeface="Arial"/>
                <a:cs typeface="Arial"/>
                <a:sym typeface="Arial"/>
              </a:rPr>
              <a:t>How far have we come?</a:t>
            </a:r>
            <a:endParaRPr sz="2400">
              <a:latin typeface="Arial"/>
              <a:ea typeface="Arial"/>
              <a:cs typeface="Arial"/>
              <a:sym typeface="Arial"/>
            </a:endParaRPr>
          </a:p>
        </p:txBody>
      </p:sp>
      <p:pic>
        <p:nvPicPr>
          <p:cNvPr id="81" name="Google Shape;81;p16"/>
          <p:cNvPicPr preferRelativeResize="0"/>
          <p:nvPr/>
        </p:nvPicPr>
        <p:blipFill rotWithShape="1">
          <a:blip r:embed="rId3">
            <a:alphaModFix/>
          </a:blip>
          <a:srcRect b="0" l="15009" r="0" t="0"/>
          <a:stretch/>
        </p:blipFill>
        <p:spPr>
          <a:xfrm>
            <a:off x="6309837" y="2880525"/>
            <a:ext cx="2387776" cy="2077875"/>
          </a:xfrm>
          <a:prstGeom prst="rect">
            <a:avLst/>
          </a:prstGeom>
          <a:noFill/>
          <a:ln>
            <a:noFill/>
          </a:ln>
        </p:spPr>
      </p:pic>
      <p:pic>
        <p:nvPicPr>
          <p:cNvPr id="82" name="Google Shape;82;p16"/>
          <p:cNvPicPr preferRelativeResize="0"/>
          <p:nvPr/>
        </p:nvPicPr>
        <p:blipFill>
          <a:blip r:embed="rId4">
            <a:alphaModFix/>
          </a:blip>
          <a:stretch>
            <a:fillRect/>
          </a:stretch>
        </p:blipFill>
        <p:spPr>
          <a:xfrm>
            <a:off x="5887700" y="1017725"/>
            <a:ext cx="3232052" cy="1721400"/>
          </a:xfrm>
          <a:prstGeom prst="rect">
            <a:avLst/>
          </a:prstGeom>
          <a:noFill/>
          <a:ln>
            <a:noFill/>
          </a:ln>
        </p:spPr>
      </p:pic>
      <p:sp>
        <p:nvSpPr>
          <p:cNvPr id="83" name="Google Shape;83;p16"/>
          <p:cNvSpPr/>
          <p:nvPr/>
        </p:nvSpPr>
        <p:spPr>
          <a:xfrm>
            <a:off x="226200" y="751975"/>
            <a:ext cx="5448300" cy="1156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297750" y="690025"/>
            <a:ext cx="531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Followed instruction manuals and online tutorial videos, we  assembled the TI-RSLK robotics kit.</a:t>
            </a:r>
            <a:endParaRPr sz="16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600">
                <a:latin typeface="Proxima Nova"/>
                <a:ea typeface="Proxima Nova"/>
                <a:cs typeface="Proxima Nova"/>
                <a:sym typeface="Proxima Nova"/>
              </a:rPr>
              <a:t>We attached the tire and wheels, the left and right gear motor, the line sensor array and bumper switches.</a:t>
            </a:r>
            <a:endParaRPr sz="1600">
              <a:latin typeface="Proxima Nova"/>
              <a:ea typeface="Proxima Nova"/>
              <a:cs typeface="Proxima Nova"/>
              <a:sym typeface="Proxima Nova"/>
            </a:endParaRPr>
          </a:p>
        </p:txBody>
      </p:sp>
      <p:sp>
        <p:nvSpPr>
          <p:cNvPr id="85" name="Google Shape;85;p16"/>
          <p:cNvSpPr/>
          <p:nvPr/>
        </p:nvSpPr>
        <p:spPr>
          <a:xfrm>
            <a:off x="2610600" y="1958713"/>
            <a:ext cx="153900" cy="223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87800" y="2232475"/>
            <a:ext cx="5533800" cy="1156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226200" y="2312124"/>
            <a:ext cx="53628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Tested out the robot car we built using the RSLK debugger to ensure the wheels, LEDs, motors, bump sensors and light bar on the sensor array work as required</a:t>
            </a:r>
            <a:endParaRPr sz="1600">
              <a:latin typeface="Proxima Nova"/>
              <a:ea typeface="Proxima Nova"/>
              <a:cs typeface="Proxima Nova"/>
              <a:sym typeface="Proxima Nova"/>
            </a:endParaRPr>
          </a:p>
        </p:txBody>
      </p:sp>
      <p:sp>
        <p:nvSpPr>
          <p:cNvPr id="88" name="Google Shape;88;p16"/>
          <p:cNvSpPr/>
          <p:nvPr/>
        </p:nvSpPr>
        <p:spPr>
          <a:xfrm>
            <a:off x="2610600" y="3439188"/>
            <a:ext cx="153900" cy="223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199925" y="3712925"/>
            <a:ext cx="5628000" cy="1156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295050" y="3792575"/>
            <a:ext cx="52251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Designing the circuit schematic to replicate the ECE 110 circuit that allows us to recreate the robotic car whose speed and direction can be controlled.</a:t>
            </a:r>
            <a:endParaRPr sz="16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latin typeface="Arial"/>
                <a:ea typeface="Arial"/>
                <a:cs typeface="Arial"/>
                <a:sym typeface="Arial"/>
              </a:rPr>
              <a:t>Goals to achieve</a:t>
            </a:r>
            <a:endParaRPr sz="2400">
              <a:latin typeface="Arial"/>
              <a:ea typeface="Arial"/>
              <a:cs typeface="Arial"/>
              <a:sym typeface="Arial"/>
            </a:endParaRPr>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Having an autonomous robot car, with wheels driven by the motor controller circuit linked to limit-switches on the front of the car. </a:t>
            </a:r>
            <a:r>
              <a:rPr lang="en"/>
              <a:t>Seamlessly</a:t>
            </a:r>
            <a:r>
              <a:rPr lang="en"/>
              <a:t> making turns against an obstacle.</a:t>
            </a:r>
            <a:endParaRPr/>
          </a:p>
          <a:p>
            <a:pPr indent="-342900" lvl="0" marL="457200" rtl="0" algn="l">
              <a:spcBef>
                <a:spcPts val="0"/>
              </a:spcBef>
              <a:spcAft>
                <a:spcPts val="0"/>
              </a:spcAft>
              <a:buSzPts val="1800"/>
              <a:buAutoNum type="arabicPeriod"/>
            </a:pPr>
            <a:r>
              <a:rPr lang="en"/>
              <a:t>Minimize the </a:t>
            </a:r>
            <a:r>
              <a:rPr lang="en"/>
              <a:t>circuit design to reduce variety and quantity of materials, making the circuit easier to work with and shrink BOM.</a:t>
            </a:r>
            <a:endParaRPr/>
          </a:p>
          <a:p>
            <a:pPr indent="-342900" lvl="0" marL="457200" rtl="0" algn="l">
              <a:spcBef>
                <a:spcPts val="0"/>
              </a:spcBef>
              <a:spcAft>
                <a:spcPts val="0"/>
              </a:spcAft>
              <a:buSzPts val="1800"/>
              <a:buAutoNum type="arabicPeriod"/>
            </a:pPr>
            <a:r>
              <a:rPr lang="en"/>
              <a:t> Possibly incorporating further sensors such as an ultrasonic sensor to trigger turning without contact with an obstacle, or the light sensors on the bottom of the car to achieve line following.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8" title="Movies &amp; TV 2021-04-01 12-24-34.mp4">
            <a:hlinkClick r:id="rId3"/>
          </p:cNvPr>
          <p:cNvPicPr preferRelativeResize="0"/>
          <p:nvPr/>
        </p:nvPicPr>
        <p:blipFill>
          <a:blip r:embed="rId4">
            <a:alphaModFix/>
          </a:blip>
          <a:stretch>
            <a:fillRect/>
          </a:stretch>
        </p:blipFill>
        <p:spPr>
          <a:xfrm>
            <a:off x="1468375" y="144625"/>
            <a:ext cx="6339800" cy="475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