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2ed3dade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2ed3dade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2ed3dade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2ed3dade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2ed3dade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2ed3dade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2ed3dade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2ed3dade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2ed3dade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2ed3dade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2ed3dade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2ed3dade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2ed3dade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2ed3dade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2ed3dade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2ed3dade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2ed3dade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2ed3dade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2ed188e5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2ed188e5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2ed188e5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2ed188e5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2ed3dade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2ed3dade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2ed3dade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2ed3dad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2ed3dade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2ed3dade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2ed3dade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2ed3dade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2ed3dade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2ed3dade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2ed3dade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2ed3dade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Agricultural Supply Chain DApp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Çağrı Arslantürk 30892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572000" y="594838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egisterProduct:Registers a new product with detailed information and rewards the farmer with tokens.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getProduct: Returns the details of a product by its ID.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50" y="253000"/>
            <a:ext cx="4267200" cy="37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00" y="4151750"/>
            <a:ext cx="60579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MarketPlace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5354100" y="1296525"/>
            <a:ext cx="3752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Facilitates the buying and selling of registered agricultural products using AgriTokens.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Constructor: Initializes the contract with the addresses of the AgriToken and ProductRegistration contracts.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6988"/>
            <a:ext cx="5201700" cy="27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5584125" y="1183900"/>
            <a:ext cx="3395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buyProduct: Allows suppliers to purchase registered products, applying a transaction fee and transferring tokens.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setTransactionFeePercentage:Allows service providers to update the transaction fee percentage.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2312"/>
            <a:ext cx="5584125" cy="33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r>
              <a:rPr lang="en"/>
              <a:t> Provider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872150" y="1489825"/>
            <a:ext cx="3500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Manages the listing and purchase of services for farmers and suppliers.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Constructor:  Initializes the contract with the address of the AgriToken contract.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4192913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5273500" y="1294050"/>
            <a:ext cx="3552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listService: Allows service providers to list their services.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buyService: Allows farmers to purchase listed services using AgriTokens.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3563"/>
            <a:ext cx="4898901" cy="44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Governance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5078700" y="1489825"/>
            <a:ext cx="3677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Implements a decentralized decision-making process for platform changes.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onstructor: Initializes the contract with the address of the AgriToken contract.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4125"/>
            <a:ext cx="4419600" cy="36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5186250" y="294150"/>
            <a:ext cx="3639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createProposal:  Allows farmers to create proposals for platform changes.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Vote: Allows stakeholders to vote on proposals.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executeProposal: Executes proposals if they receive enough votes.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11650" cy="322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88" y="3458000"/>
            <a:ext cx="57816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Sample Demo Run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 deploying all the files we can create new users with </a:t>
            </a:r>
            <a:r>
              <a:rPr lang="en"/>
              <a:t>different</a:t>
            </a:r>
            <a:r>
              <a:rPr lang="en"/>
              <a:t> accounts using UserRole.sol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can choose it by writing 0,1,2,3 </a:t>
            </a:r>
            <a:r>
              <a:rPr lang="en"/>
              <a:t>because</a:t>
            </a:r>
            <a:r>
              <a:rPr lang="en"/>
              <a:t> we use enum.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should Create a farmer then transfer some tokens to ProductRegister.sol by using transfer function on the AgriToken.sol.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Now with the farmer Account we can register new product which we can check the product id. If it is the </a:t>
            </a:r>
            <a:r>
              <a:rPr lang="en"/>
              <a:t>first</a:t>
            </a:r>
            <a:r>
              <a:rPr lang="en"/>
              <a:t> registered </a:t>
            </a:r>
            <a:r>
              <a:rPr lang="en"/>
              <a:t>product</a:t>
            </a:r>
            <a:r>
              <a:rPr lang="en"/>
              <a:t> then product id is 1.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 that with our </a:t>
            </a:r>
            <a:r>
              <a:rPr lang="en"/>
              <a:t>initial</a:t>
            </a:r>
            <a:r>
              <a:rPr lang="en"/>
              <a:t> account we can  call MarketPlace.sol and then with suppliers </a:t>
            </a:r>
            <a:r>
              <a:rPr lang="en"/>
              <a:t>account</a:t>
            </a:r>
            <a:r>
              <a:rPr lang="en"/>
              <a:t> we can buy the product that farmer registered.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87900" y="425350"/>
            <a:ext cx="8368200" cy="22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</a:t>
            </a:r>
            <a:r>
              <a:rPr lang="en"/>
              <a:t>the</a:t>
            </a:r>
            <a:r>
              <a:rPr lang="en"/>
              <a:t> process </a:t>
            </a:r>
            <a:r>
              <a:rPr lang="en"/>
              <a:t>mentioned</a:t>
            </a:r>
            <a:r>
              <a:rPr lang="en"/>
              <a:t> before we can use other features of the smart contracts, For 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form a Service Provider with different account.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use </a:t>
            </a:r>
            <a:r>
              <a:rPr lang="en"/>
              <a:t>governance features.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Project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Revolutionizing the agricultural supply chain by empowering farmers and for that using blockchain technology.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Empower farmers by giving direct access to markets and fair profits by sharing all revenue.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transparency and traceability in all transactions which lead to a </a:t>
            </a:r>
            <a:r>
              <a:rPr lang="en"/>
              <a:t>chance</a:t>
            </a:r>
            <a:r>
              <a:rPr lang="en"/>
              <a:t> of going back to a products </a:t>
            </a:r>
            <a:r>
              <a:rPr lang="en"/>
              <a:t>origins.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5870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agricultural supply chains often </a:t>
            </a:r>
            <a:r>
              <a:rPr lang="en"/>
              <a:t>marginalized</a:t>
            </a:r>
            <a:r>
              <a:rPr lang="en"/>
              <a:t> farmers. Farmers who are the producers and highest </a:t>
            </a:r>
            <a:r>
              <a:rPr lang="en"/>
              <a:t>shareholders</a:t>
            </a:r>
            <a:r>
              <a:rPr lang="en"/>
              <a:t> of the </a:t>
            </a:r>
            <a:r>
              <a:rPr lang="en"/>
              <a:t>supply</a:t>
            </a:r>
            <a:r>
              <a:rPr lang="en"/>
              <a:t> chain get treated unfairly.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Middlemen unfairly becomes owner of the profits.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Consumers lack transparency regarding product origins and quality.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Blockchain can provide a decentralized, transparent, and fair solution.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 of the project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AgriToken (ERC20 Token): A utility token used for all transactions within the platform.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Roles: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roles include Farmers, Suppliers, and Service Providers.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Role-based access control ensures that only authorized users can perform certain actions.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Registration: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farmers to register their agricultural products on the blockchain.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detailed information such as name, location, quality, and quantity.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Rewards farmers with AgriTokens for each registered product.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 Continue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Marketplace: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decentralized platform where registered agricultural products can be bought and sold.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Facilitates direct transactions between farmers and suppliers/consumers.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Providers: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Providers offer farming tools, seeds, fertilizers, and other necessary resources.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Farmers can purchase these resources using AgriTokens.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Governance: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decentralized decision-making process.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Stakeholders can propose and vote on changes to the platform.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AgriToken 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65725" y="16454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Utility token for transactions within the platform.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ERC20 token.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Minted with an initial supply.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100" y="2915875"/>
            <a:ext cx="7081751" cy="15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Roles 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256800" y="12368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Registers User to the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Roles: Farmer, Supplier, Service Provider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926" y="2042200"/>
            <a:ext cx="6860501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2225700"/>
            <a:ext cx="8368200" cy="23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egisterUser :  Registers a user with a specific role if they are not already registered.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/>
              <a:t>nlyRole : Modifier that restricts access to functions based on the user's role.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50" y="1013300"/>
            <a:ext cx="59340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191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ProductRegistration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805400" y="1275825"/>
            <a:ext cx="3950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</a:t>
            </a:r>
            <a:r>
              <a:rPr lang="en"/>
              <a:t>registration</a:t>
            </a:r>
            <a:r>
              <a:rPr lang="en"/>
              <a:t> of products on the blockchain.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Constructor:  Initializes the contract with the address of the AgriToken contract.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86588"/>
            <a:ext cx="43053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