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 id="2147483652" r:id="rId3"/>
    <p:sldMasterId id="2147483654" r:id="rId4"/>
    <p:sldMasterId id="2147483656" r:id="rId5"/>
    <p:sldMasterId id="2147483658" r:id="rId6"/>
  </p:sldMasterIdLst>
  <p:notesMasterIdLst>
    <p:notesMasterId r:id="rId23"/>
  </p:notesMasterIdLst>
  <p:handoutMasterIdLst>
    <p:handoutMasterId r:id="rId24"/>
  </p:handoutMasterIdLst>
  <p:sldIdLst>
    <p:sldId id="256" r:id="rId7"/>
    <p:sldId id="257" r:id="rId8"/>
    <p:sldId id="278" r:id="rId9"/>
    <p:sldId id="288" r:id="rId10"/>
    <p:sldId id="279" r:id="rId11"/>
    <p:sldId id="290" r:id="rId12"/>
    <p:sldId id="286" r:id="rId13"/>
    <p:sldId id="289" r:id="rId14"/>
    <p:sldId id="280" r:id="rId15"/>
    <p:sldId id="281" r:id="rId16"/>
    <p:sldId id="282" r:id="rId17"/>
    <p:sldId id="285" r:id="rId18"/>
    <p:sldId id="287" r:id="rId19"/>
    <p:sldId id="283" r:id="rId20"/>
    <p:sldId id="284" r:id="rId21"/>
    <p:sldId id="277" r:id="rId22"/>
  </p:sldIdLst>
  <p:sldSz cx="11522075" cy="6480175"/>
  <p:notesSz cx="6797675" cy="992822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5548" autoAdjust="0"/>
  </p:normalViewPr>
  <p:slideViewPr>
    <p:cSldViewPr snapToGrid="0" snapToObjects="1">
      <p:cViewPr varScale="1">
        <p:scale>
          <a:sx n="116" d="100"/>
          <a:sy n="116" d="100"/>
        </p:scale>
        <p:origin x="468" y="108"/>
      </p:cViewPr>
      <p:guideLst>
        <p:guide orient="horz" pos="2041"/>
        <p:guide pos="362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Fußzeilenplatzhalter 5"/>
          <p:cNvSpPr>
            <a:spLocks/>
          </p:cNvSpPr>
          <p:nvPr/>
        </p:nvSpPr>
        <p:spPr bwMode="auto">
          <a:xfrm>
            <a:off x="411163" y="9615488"/>
            <a:ext cx="48164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900">
                <a:latin typeface="CorpoS" pitchFamily="2" charset="0"/>
              </a:rPr>
              <a:t>Presentation title in CorpoS Regular 9 pt | Department | Date</a:t>
            </a:r>
          </a:p>
        </p:txBody>
      </p:sp>
      <p:sp>
        <p:nvSpPr>
          <p:cNvPr id="7" name="Foliennummernplatzhalter 6"/>
          <p:cNvSpPr>
            <a:spLocks/>
          </p:cNvSpPr>
          <p:nvPr/>
        </p:nvSpPr>
        <p:spPr bwMode="auto">
          <a:xfrm>
            <a:off x="0" y="9615488"/>
            <a:ext cx="3746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E3EBFAC8-527B-432D-9BFF-E3A589A584BF}" type="slidenum">
              <a:rPr lang="de-DE" altLang="en-US" sz="900">
                <a:latin typeface="Calibri" panose="020F0502020204030204" pitchFamily="34" charset="0"/>
              </a:rPr>
              <a:pPr algn="ctr" eaLnBrk="1" hangingPunct="1"/>
              <a:t>‹Nr.›</a:t>
            </a:fld>
            <a:endParaRPr lang="de-DE" altLang="en-US" sz="900">
              <a:latin typeface="Calibri" panose="020F0502020204030204" pitchFamily="34" charset="0"/>
            </a:endParaRPr>
          </a:p>
        </p:txBody>
      </p:sp>
      <p:cxnSp>
        <p:nvCxnSpPr>
          <p:cNvPr id="8" name="Gerade Verbindung 7"/>
          <p:cNvCxnSpPr/>
          <p:nvPr/>
        </p:nvCxnSpPr>
        <p:spPr>
          <a:xfrm>
            <a:off x="411163" y="9615488"/>
            <a:ext cx="59229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8133" name="Picture 22" descr="Wortmar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913" y="9712325"/>
            <a:ext cx="939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921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5"/>
          <p:cNvSpPr>
            <a:spLocks noGrp="1" noRot="1" noChangeAspect="1" noChangeArrowheads="1" noTextEdit="1"/>
          </p:cNvSpPr>
          <p:nvPr>
            <p:ph type="sldImg" idx="2"/>
          </p:nvPr>
        </p:nvSpPr>
        <p:spPr bwMode="auto">
          <a:xfrm>
            <a:off x="158750" y="744538"/>
            <a:ext cx="648017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86" name="Rectangle 26"/>
          <p:cNvSpPr>
            <a:spLocks noGrp="1" noChangeArrowheads="1"/>
          </p:cNvSpPr>
          <p:nvPr>
            <p:ph type="body" sz="quarter" idx="3"/>
          </p:nvPr>
        </p:nvSpPr>
        <p:spPr bwMode="auto">
          <a:xfrm>
            <a:off x="107950" y="4954588"/>
            <a:ext cx="6480175"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ußzeilenplatzhalter 5"/>
          <p:cNvSpPr>
            <a:spLocks noGrp="1"/>
          </p:cNvSpPr>
          <p:nvPr>
            <p:ph type="ftr" sz="quarter" idx="4"/>
          </p:nvPr>
        </p:nvSpPr>
        <p:spPr>
          <a:xfrm>
            <a:off x="411163" y="9615488"/>
            <a:ext cx="4816475" cy="312737"/>
          </a:xfrm>
          <a:prstGeom prst="rect">
            <a:avLst/>
          </a:prstGeom>
        </p:spPr>
        <p:txBody>
          <a:bodyPr vert="horz" wrap="square" lIns="0" tIns="0" rIns="0" bIns="0" numCol="1" anchor="ctr" anchorCtr="0" compatLnSpc="1">
            <a:prstTxWarp prst="textNoShape">
              <a:avLst/>
            </a:prstTxWarp>
          </a:bodyPr>
          <a:lstStyle>
            <a:lvl1pPr>
              <a:defRPr sz="900">
                <a:latin typeface="CorpoS" pitchFamily="2" charset="0"/>
                <a:cs typeface="Arial" pitchFamily="34" charset="0"/>
              </a:defRPr>
            </a:lvl1pPr>
          </a:lstStyle>
          <a:p>
            <a:pPr>
              <a:defRPr/>
            </a:pPr>
            <a:r>
              <a:rPr lang="en-US"/>
              <a:t>Presentation title in CorpoS Regular 9 pt | Department | Date</a:t>
            </a:r>
          </a:p>
        </p:txBody>
      </p:sp>
      <p:sp>
        <p:nvSpPr>
          <p:cNvPr id="7" name="Foliennummernplatzhalter 6"/>
          <p:cNvSpPr>
            <a:spLocks noGrp="1"/>
          </p:cNvSpPr>
          <p:nvPr>
            <p:ph type="sldNum" sz="quarter" idx="5"/>
          </p:nvPr>
        </p:nvSpPr>
        <p:spPr>
          <a:xfrm>
            <a:off x="0" y="9615488"/>
            <a:ext cx="374650" cy="312737"/>
          </a:xfrm>
          <a:prstGeom prst="rect">
            <a:avLst/>
          </a:prstGeom>
        </p:spPr>
        <p:txBody>
          <a:bodyPr vert="horz" wrap="square" lIns="0" tIns="0" rIns="0" bIns="0" numCol="1" anchor="ctr" anchorCtr="0" compatLnSpc="1">
            <a:prstTxWarp prst="textNoShape">
              <a:avLst/>
            </a:prstTxWarp>
          </a:bodyPr>
          <a:lstStyle>
            <a:lvl1pPr algn="ctr">
              <a:defRPr sz="900">
                <a:latin typeface="Calibri" panose="020F0502020204030204" pitchFamily="34" charset="0"/>
              </a:defRPr>
            </a:lvl1pPr>
          </a:lstStyle>
          <a:p>
            <a:fld id="{9234EE2A-CF1D-45BE-88EA-85D284FE687B}" type="slidenum">
              <a:rPr lang="de-DE" altLang="en-US"/>
              <a:pPr/>
              <a:t>‹Nr.›</a:t>
            </a:fld>
            <a:endParaRPr lang="de-DE" altLang="en-US"/>
          </a:p>
        </p:txBody>
      </p:sp>
      <p:cxnSp>
        <p:nvCxnSpPr>
          <p:cNvPr id="8" name="Gerade Verbindung 7"/>
          <p:cNvCxnSpPr/>
          <p:nvPr/>
        </p:nvCxnSpPr>
        <p:spPr>
          <a:xfrm>
            <a:off x="411163" y="9615488"/>
            <a:ext cx="59229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5847" name="Picture 31" descr="Wortmar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913" y="9712325"/>
            <a:ext cx="939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62515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orpoS" pitchFamily="2"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CorpoS" pitchFamily="2"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CorpoS" pitchFamily="2"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CorpoS" pitchFamily="2"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CorpoS" pitchFamily="2"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838" y="744538"/>
            <a:ext cx="6604000" cy="3714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9546BA-DF74-4054-8A2D-67E53C2BA68D}" type="slidenum">
              <a:rPr lang="en-US" smtClean="0"/>
              <a:t>1</a:t>
            </a:fld>
            <a:endParaRPr lang="en-US"/>
          </a:p>
        </p:txBody>
      </p:sp>
      <p:sp>
        <p:nvSpPr>
          <p:cNvPr id="5" name="Footer Placeholder 4"/>
          <p:cNvSpPr>
            <a:spLocks noGrp="1"/>
          </p:cNvSpPr>
          <p:nvPr>
            <p:ph type="ftr" sz="quarter" idx="11"/>
          </p:nvPr>
        </p:nvSpPr>
        <p:spPr/>
        <p:txBody>
          <a:bodyPr/>
          <a:lstStyle/>
          <a:p>
            <a:r>
              <a:rPr lang="en-US"/>
              <a:t>RD I/CEE Gopinath,Payal : Intelligent Light System</a:t>
            </a: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a:t>Mercedes-Benz Research and Development India</a:t>
            </a:r>
          </a:p>
        </p:txBody>
      </p:sp>
    </p:spTree>
    <p:extLst>
      <p:ext uri="{BB962C8B-B14F-4D97-AF65-F5344CB8AC3E}">
        <p14:creationId xmlns:p14="http://schemas.microsoft.com/office/powerpoint/2010/main" val="209025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838" y="744538"/>
            <a:ext cx="6604000" cy="37147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8788"/>
          </a:xfrm>
          <a:prstGeom prst="rect">
            <a:avLst/>
          </a:prstGeom>
        </p:spPr>
        <p:txBody>
          <a:bodyPr/>
          <a:lstStyle/>
          <a:p>
            <a:r>
              <a:rPr lang="en-US"/>
              <a:t>Mercedes-Benz Research and Development India</a:t>
            </a:r>
          </a:p>
        </p:txBody>
      </p:sp>
      <p:sp>
        <p:nvSpPr>
          <p:cNvPr id="5" name="Footer Placeholder 4"/>
          <p:cNvSpPr>
            <a:spLocks noGrp="1"/>
          </p:cNvSpPr>
          <p:nvPr>
            <p:ph type="ftr" sz="quarter" idx="11"/>
          </p:nvPr>
        </p:nvSpPr>
        <p:spPr/>
        <p:txBody>
          <a:bodyPr/>
          <a:lstStyle/>
          <a:p>
            <a:r>
              <a:rPr lang="en-US"/>
              <a:t>RD I/CEE Gopinath,Payal : Intelligent Light System</a:t>
            </a:r>
          </a:p>
        </p:txBody>
      </p:sp>
      <p:sp>
        <p:nvSpPr>
          <p:cNvPr id="6" name="Slide Number Placeholder 5"/>
          <p:cNvSpPr>
            <a:spLocks noGrp="1"/>
          </p:cNvSpPr>
          <p:nvPr>
            <p:ph type="sldNum" sz="quarter" idx="12"/>
          </p:nvPr>
        </p:nvSpPr>
        <p:spPr/>
        <p:txBody>
          <a:bodyPr/>
          <a:lstStyle/>
          <a:p>
            <a:fld id="{619546BA-DF74-4054-8A2D-67E53C2BA68D}" type="slidenum">
              <a:rPr lang="en-US" smtClean="0"/>
              <a:t>2</a:t>
            </a:fld>
            <a:endParaRPr lang="en-US"/>
          </a:p>
        </p:txBody>
      </p:sp>
    </p:spTree>
    <p:extLst>
      <p:ext uri="{BB962C8B-B14F-4D97-AF65-F5344CB8AC3E}">
        <p14:creationId xmlns:p14="http://schemas.microsoft.com/office/powerpoint/2010/main" val="920081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42913" y="169863"/>
            <a:ext cx="5510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4000" dirty="0">
              <a:latin typeface="CorpoADem" pitchFamily="2" charset="0"/>
              <a:cs typeface="+mn-cs"/>
            </a:endParaRPr>
          </a:p>
        </p:txBody>
      </p:sp>
      <p:sp>
        <p:nvSpPr>
          <p:cNvPr id="17410" name="Rectangle 2"/>
          <p:cNvSpPr>
            <a:spLocks noGrp="1" noChangeArrowheads="1"/>
          </p:cNvSpPr>
          <p:nvPr>
            <p:ph type="ctrTitle"/>
          </p:nvPr>
        </p:nvSpPr>
        <p:spPr>
          <a:xfrm>
            <a:off x="466725" y="1009984"/>
            <a:ext cx="10580688" cy="1223962"/>
          </a:xfrm>
        </p:spPr>
        <p:txBody>
          <a:bodyPr/>
          <a:lstStyle>
            <a:lvl1pPr>
              <a:lnSpc>
                <a:spcPts val="5000"/>
              </a:lnSpc>
              <a:defRPr sz="4500" smtClean="0"/>
            </a:lvl1pPr>
          </a:lstStyle>
          <a:p>
            <a:pPr lvl="0"/>
            <a:r>
              <a:rPr lang="en-US" noProof="0" dirty="0"/>
              <a:t>Click to edit Master title style</a:t>
            </a:r>
          </a:p>
        </p:txBody>
      </p:sp>
      <p:sp>
        <p:nvSpPr>
          <p:cNvPr id="17411" name="Rectangle 3"/>
          <p:cNvSpPr>
            <a:spLocks noGrp="1" noChangeArrowheads="1"/>
          </p:cNvSpPr>
          <p:nvPr>
            <p:ph type="subTitle" idx="1"/>
          </p:nvPr>
        </p:nvSpPr>
        <p:spPr>
          <a:xfrm>
            <a:off x="466725" y="2718561"/>
            <a:ext cx="10580688" cy="2973387"/>
          </a:xfrm>
        </p:spPr>
        <p:txBody>
          <a:bodyPr/>
          <a:lstStyle>
            <a:lvl1pPr>
              <a:lnSpc>
                <a:spcPct val="100000"/>
              </a:lnSpc>
              <a:spcAft>
                <a:spcPct val="0"/>
              </a:spcAft>
              <a:defRPr sz="1500" smtClean="0"/>
            </a:lvl1pPr>
          </a:lstStyle>
          <a:p>
            <a:pPr lvl="0"/>
            <a:r>
              <a:rPr lang="en-US" noProof="0" dirty="0"/>
              <a:t>Click to edit Master subtitle style</a:t>
            </a:r>
          </a:p>
        </p:txBody>
      </p:sp>
    </p:spTree>
    <p:extLst>
      <p:ext uri="{BB962C8B-B14F-4D97-AF65-F5344CB8AC3E}">
        <p14:creationId xmlns:p14="http://schemas.microsoft.com/office/powerpoint/2010/main" val="408837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B2551C2-D411-4DAE-BE03-88D499E221DC}"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2B36DD24-775E-4E1F-8591-035E6DBFBCF8}" type="slidenum">
              <a:rPr lang="en-US" altLang="en-US"/>
              <a:pPr/>
              <a:t>‹Nr.›</a:t>
            </a:fld>
            <a:endParaRPr lang="en-US" altLang="en-US"/>
          </a:p>
        </p:txBody>
      </p:sp>
    </p:spTree>
    <p:extLst>
      <p:ext uri="{BB962C8B-B14F-4D97-AF65-F5344CB8AC3E}">
        <p14:creationId xmlns:p14="http://schemas.microsoft.com/office/powerpoint/2010/main" val="119278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69D4FF47-8DED-4165-BD24-76FFB613D37B}"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CB29CCFC-C90F-4656-BBE9-522946274C51}" type="slidenum">
              <a:rPr lang="en-US" altLang="en-US"/>
              <a:pPr/>
              <a:t>‹Nr.›</a:t>
            </a:fld>
            <a:endParaRPr lang="en-US" altLang="en-US"/>
          </a:p>
        </p:txBody>
      </p:sp>
    </p:spTree>
    <p:extLst>
      <p:ext uri="{BB962C8B-B14F-4D97-AF65-F5344CB8AC3E}">
        <p14:creationId xmlns:p14="http://schemas.microsoft.com/office/powerpoint/2010/main" val="96103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7975" y="366713"/>
            <a:ext cx="2085975" cy="6024562"/>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395288" y="366713"/>
            <a:ext cx="6110287" cy="6024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C2F921AE-4821-4CB1-BC89-1AB246FBDCBE}"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0514B219-7224-4332-A3E9-55F2130F9A2D}" type="slidenum">
              <a:rPr lang="en-US" altLang="en-US"/>
              <a:pPr/>
              <a:t>‹Nr.›</a:t>
            </a:fld>
            <a:endParaRPr lang="en-US" altLang="en-US"/>
          </a:p>
        </p:txBody>
      </p:sp>
    </p:spTree>
    <p:extLst>
      <p:ext uri="{BB962C8B-B14F-4D97-AF65-F5344CB8AC3E}">
        <p14:creationId xmlns:p14="http://schemas.microsoft.com/office/powerpoint/2010/main" val="209607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95288" y="366713"/>
            <a:ext cx="10725150" cy="900112"/>
          </a:xfrm>
        </p:spPr>
        <p:txBody>
          <a:bodyPr/>
          <a:lstStyle/>
          <a:p>
            <a:r>
              <a:rPr lang="en-US"/>
              <a:t>Click to edit Master title style</a:t>
            </a:r>
          </a:p>
        </p:txBody>
      </p:sp>
      <p:sp>
        <p:nvSpPr>
          <p:cNvPr id="3" name="Content Placeholder 2"/>
          <p:cNvSpPr>
            <a:spLocks noGrp="1"/>
          </p:cNvSpPr>
          <p:nvPr>
            <p:ph sz="half" idx="1"/>
          </p:nvPr>
        </p:nvSpPr>
        <p:spPr>
          <a:xfrm>
            <a:off x="398463" y="1420813"/>
            <a:ext cx="10725150" cy="2227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98463" y="3800475"/>
            <a:ext cx="1072515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8DEC776-411B-4C73-A3C4-CB6C383F7E40}"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857AD8A9-8FF4-4D31-9A72-7C8C6F752E0F}" type="slidenum">
              <a:rPr lang="en-US" altLang="en-US"/>
              <a:pPr/>
              <a:t>‹Nr.›</a:t>
            </a:fld>
            <a:endParaRPr lang="en-US" altLang="en-US"/>
          </a:p>
        </p:txBody>
      </p:sp>
    </p:spTree>
    <p:extLst>
      <p:ext uri="{BB962C8B-B14F-4D97-AF65-F5344CB8AC3E}">
        <p14:creationId xmlns:p14="http://schemas.microsoft.com/office/powerpoint/2010/main" val="2085987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95288" y="366713"/>
            <a:ext cx="10725150" cy="900112"/>
          </a:xfrm>
        </p:spPr>
        <p:txBody>
          <a:bodyPr/>
          <a:lstStyle/>
          <a:p>
            <a:r>
              <a:rPr lang="en-US"/>
              <a:t>Click to edit Master title style</a:t>
            </a:r>
          </a:p>
        </p:txBody>
      </p:sp>
      <p:sp>
        <p:nvSpPr>
          <p:cNvPr id="3" name="Content Placeholder 2"/>
          <p:cNvSpPr>
            <a:spLocks noGrp="1"/>
          </p:cNvSpPr>
          <p:nvPr>
            <p:ph sz="quarter" idx="1"/>
          </p:nvPr>
        </p:nvSpPr>
        <p:spPr>
          <a:xfrm>
            <a:off x="398463" y="1420813"/>
            <a:ext cx="5286375" cy="2227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837238" y="1420813"/>
            <a:ext cx="5286375" cy="2227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98463" y="3800475"/>
            <a:ext cx="1072515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0E9CE85E-7980-4E98-9E32-D2778FE15AD5}" type="datetime1">
              <a:rPr lang="en-US" smtClean="0"/>
              <a:t>11/28/2023</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8" name="Rectangle 6"/>
          <p:cNvSpPr>
            <a:spLocks noGrp="1" noChangeArrowheads="1"/>
          </p:cNvSpPr>
          <p:nvPr>
            <p:ph type="sldNum" sz="quarter" idx="12"/>
          </p:nvPr>
        </p:nvSpPr>
        <p:spPr>
          <a:ln/>
        </p:spPr>
        <p:txBody>
          <a:bodyPr/>
          <a:lstStyle>
            <a:lvl1pPr>
              <a:defRPr/>
            </a:lvl1pPr>
          </a:lstStyle>
          <a:p>
            <a:fld id="{1653A933-F974-4CD9-95B0-F335ED0A1482}" type="slidenum">
              <a:rPr lang="en-US" altLang="en-US"/>
              <a:pPr/>
              <a:t>‹Nr.›</a:t>
            </a:fld>
            <a:endParaRPr lang="en-US" altLang="en-US"/>
          </a:p>
        </p:txBody>
      </p:sp>
    </p:spTree>
    <p:extLst>
      <p:ext uri="{BB962C8B-B14F-4D97-AF65-F5344CB8AC3E}">
        <p14:creationId xmlns:p14="http://schemas.microsoft.com/office/powerpoint/2010/main" val="350945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5288" y="366713"/>
            <a:ext cx="10725150" cy="900112"/>
          </a:xfrm>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837238" y="1420813"/>
            <a:ext cx="5286375" cy="460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CAE98AC-6CB5-4E13-9E06-BFE9766A7284}"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CBDB3100-D9F0-43D4-AC6D-71903A342A5A}" type="slidenum">
              <a:rPr lang="en-US" altLang="en-US"/>
              <a:pPr/>
              <a:t>‹Nr.›</a:t>
            </a:fld>
            <a:endParaRPr lang="en-US" altLang="en-US"/>
          </a:p>
        </p:txBody>
      </p:sp>
    </p:spTree>
    <p:extLst>
      <p:ext uri="{BB962C8B-B14F-4D97-AF65-F5344CB8AC3E}">
        <p14:creationId xmlns:p14="http://schemas.microsoft.com/office/powerpoint/2010/main" val="62401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95288" y="366713"/>
            <a:ext cx="10728325" cy="566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1D1D361B-513A-44D6-B0FE-1B766CAC6461}"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23536F0C-D250-4CC7-BFAC-029496958B03}" type="slidenum">
              <a:rPr lang="en-US" altLang="en-US"/>
              <a:pPr/>
              <a:t>‹Nr.›</a:t>
            </a:fld>
            <a:endParaRPr lang="en-US" altLang="en-US"/>
          </a:p>
        </p:txBody>
      </p:sp>
    </p:spTree>
    <p:extLst>
      <p:ext uri="{BB962C8B-B14F-4D97-AF65-F5344CB8AC3E}">
        <p14:creationId xmlns:p14="http://schemas.microsoft.com/office/powerpoint/2010/main" val="350329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366713"/>
            <a:ext cx="10725150" cy="900112"/>
          </a:xfrm>
        </p:spPr>
        <p:txBody>
          <a:bodyPr/>
          <a:lstStyle/>
          <a:p>
            <a:r>
              <a:rPr lang="en-US"/>
              <a:t>Click to edit Master title style</a:t>
            </a:r>
          </a:p>
        </p:txBody>
      </p:sp>
      <p:sp>
        <p:nvSpPr>
          <p:cNvPr id="3" name="Text Placeholder 2"/>
          <p:cNvSpPr>
            <a:spLocks noGrp="1"/>
          </p:cNvSpPr>
          <p:nvPr>
            <p:ph type="body" sz="half" idx="1"/>
          </p:nvPr>
        </p:nvSpPr>
        <p:spPr>
          <a:xfrm>
            <a:off x="398463" y="1420813"/>
            <a:ext cx="10725150" cy="2227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8463" y="3800475"/>
            <a:ext cx="1072515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6BA78FF-4720-468A-9397-37C6469C3E26}"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1CF88B84-8F54-4CE4-83E7-5179E12399B6}" type="slidenum">
              <a:rPr lang="en-US" altLang="en-US"/>
              <a:pPr/>
              <a:t>‹Nr.›</a:t>
            </a:fld>
            <a:endParaRPr lang="en-US" altLang="en-US"/>
          </a:p>
        </p:txBody>
      </p:sp>
    </p:spTree>
    <p:extLst>
      <p:ext uri="{BB962C8B-B14F-4D97-AF65-F5344CB8AC3E}">
        <p14:creationId xmlns:p14="http://schemas.microsoft.com/office/powerpoint/2010/main" val="1119122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42913" y="257175"/>
            <a:ext cx="5510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3600" dirty="0">
              <a:latin typeface="CorpoADem" pitchFamily="2" charset="0"/>
              <a:cs typeface="+mn-cs"/>
            </a:endParaRPr>
          </a:p>
        </p:txBody>
      </p:sp>
      <p:sp>
        <p:nvSpPr>
          <p:cNvPr id="112645" name="Rectangle 2"/>
          <p:cNvSpPr>
            <a:spLocks noGrp="1" noChangeArrowheads="1"/>
          </p:cNvSpPr>
          <p:nvPr>
            <p:ph type="ctrTitle"/>
          </p:nvPr>
        </p:nvSpPr>
        <p:spPr>
          <a:xfrm>
            <a:off x="466725" y="986172"/>
            <a:ext cx="10580688" cy="1223962"/>
          </a:xfrm>
        </p:spPr>
        <p:txBody>
          <a:bodyPr/>
          <a:lstStyle>
            <a:lvl1pPr>
              <a:lnSpc>
                <a:spcPts val="5000"/>
              </a:lnSpc>
              <a:defRPr sz="4500"/>
            </a:lvl1pPr>
          </a:lstStyle>
          <a:p>
            <a:pPr lvl="0"/>
            <a:r>
              <a:rPr lang="en-GB" noProof="0"/>
              <a:t>Click to edit Master title style</a:t>
            </a:r>
            <a:endParaRPr lang="en-US" noProof="0"/>
          </a:p>
        </p:txBody>
      </p:sp>
      <p:sp>
        <p:nvSpPr>
          <p:cNvPr id="112646" name="Rectangle 3"/>
          <p:cNvSpPr>
            <a:spLocks noGrp="1" noChangeArrowheads="1"/>
          </p:cNvSpPr>
          <p:nvPr>
            <p:ph type="subTitle" idx="1"/>
          </p:nvPr>
        </p:nvSpPr>
        <p:spPr>
          <a:xfrm>
            <a:off x="466725" y="2622300"/>
            <a:ext cx="10580688" cy="2973387"/>
          </a:xfrm>
        </p:spPr>
        <p:txBody>
          <a:bodyPr/>
          <a:lstStyle>
            <a:lvl1pPr>
              <a:lnSpc>
                <a:spcPct val="100000"/>
              </a:lnSpc>
              <a:spcAft>
                <a:spcPct val="0"/>
              </a:spcAft>
              <a:defRPr sz="1500"/>
            </a:lvl1pPr>
          </a:lstStyle>
          <a:p>
            <a:pPr lvl="0"/>
            <a:r>
              <a:rPr lang="en-GB" noProof="0"/>
              <a:t>Click to edit Master subtitle style</a:t>
            </a:r>
            <a:endParaRPr lang="en-US" noProof="0"/>
          </a:p>
        </p:txBody>
      </p:sp>
    </p:spTree>
    <p:extLst>
      <p:ext uri="{BB962C8B-B14F-4D97-AF65-F5344CB8AC3E}">
        <p14:creationId xmlns:p14="http://schemas.microsoft.com/office/powerpoint/2010/main" val="710727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8F56354-DFDF-4D27-A49E-4FC08E3ECE7B}" type="datetime1">
              <a:rPr lang="en-US" smtClean="0"/>
              <a:t>11/28/2023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7" name="Slide Number Placeholder 5"/>
          <p:cNvSpPr>
            <a:spLocks noGrp="1"/>
          </p:cNvSpPr>
          <p:nvPr>
            <p:ph type="sldNum" sz="quarter" idx="12"/>
          </p:nvPr>
        </p:nvSpPr>
        <p:spPr/>
        <p:txBody>
          <a:bodyPr/>
          <a:lstStyle>
            <a:lvl1pPr>
              <a:defRPr/>
            </a:lvl1pPr>
          </a:lstStyle>
          <a:p>
            <a:fld id="{16DAC357-D196-4900-809B-A93ACC45EA20}" type="slidenum">
              <a:rPr lang="en-US" altLang="en-US"/>
              <a:pPr/>
              <a:t>‹Nr.›</a:t>
            </a:fld>
            <a:endParaRPr lang="en-US" altLang="en-US"/>
          </a:p>
        </p:txBody>
      </p:sp>
    </p:spTree>
    <p:extLst>
      <p:ext uri="{BB962C8B-B14F-4D97-AF65-F5344CB8AC3E}">
        <p14:creationId xmlns:p14="http://schemas.microsoft.com/office/powerpoint/2010/main" val="256732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Click to edit Master title style</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B6BBC147-A4D6-4194-A24C-42508AF90FA0}"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74ABD75A-22FF-4C05-A664-1A5E3A3EFFE2}" type="slidenum">
              <a:rPr lang="en-US" altLang="en-US"/>
              <a:pPr/>
              <a:t>‹Nr.›</a:t>
            </a:fld>
            <a:endParaRPr lang="en-US" altLang="en-US"/>
          </a:p>
        </p:txBody>
      </p:sp>
    </p:spTree>
    <p:extLst>
      <p:ext uri="{BB962C8B-B14F-4D97-AF65-F5344CB8AC3E}">
        <p14:creationId xmlns:p14="http://schemas.microsoft.com/office/powerpoint/2010/main" val="4117144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4875" cy="1287462"/>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39B04B5-4B6D-4F05-8143-A2D89FDB226A}"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89C4E816-331C-4549-A91B-83FF9A12052D}" type="slidenum">
              <a:rPr lang="en-US" altLang="en-US"/>
              <a:pPr/>
              <a:t>‹Nr.›</a:t>
            </a:fld>
            <a:endParaRPr lang="en-US" altLang="en-US"/>
          </a:p>
        </p:txBody>
      </p:sp>
    </p:spTree>
    <p:extLst>
      <p:ext uri="{BB962C8B-B14F-4D97-AF65-F5344CB8AC3E}">
        <p14:creationId xmlns:p14="http://schemas.microsoft.com/office/powerpoint/2010/main" val="4160608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7238"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52428F18-6144-4A8E-BCAE-9FD957BC57F6}" type="datetime1">
              <a:rPr lang="en-US" smtClean="0"/>
              <a:t>11/28/2023</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8" name="Slide Number Placeholder 6"/>
          <p:cNvSpPr>
            <a:spLocks noGrp="1"/>
          </p:cNvSpPr>
          <p:nvPr>
            <p:ph type="sldNum" sz="quarter" idx="12"/>
          </p:nvPr>
        </p:nvSpPr>
        <p:spPr/>
        <p:txBody>
          <a:bodyPr/>
          <a:lstStyle>
            <a:lvl1pPr>
              <a:defRPr/>
            </a:lvl1pPr>
          </a:lstStyle>
          <a:p>
            <a:fld id="{5FA0204D-7859-4E84-ABFE-0D79C439C719}" type="slidenum">
              <a:rPr lang="en-US" altLang="en-US"/>
              <a:pPr/>
              <a:t>‹Nr.›</a:t>
            </a:fld>
            <a:endParaRPr lang="en-US" altLang="en-US"/>
          </a:p>
        </p:txBody>
      </p:sp>
    </p:spTree>
    <p:extLst>
      <p:ext uri="{BB962C8B-B14F-4D97-AF65-F5344CB8AC3E}">
        <p14:creationId xmlns:p14="http://schemas.microsoft.com/office/powerpoint/2010/main" val="3784199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504825" y="65088"/>
            <a:ext cx="3209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a:xfrm>
            <a:off x="576263" y="258763"/>
            <a:ext cx="10369550" cy="10810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2A26B334-6F08-489C-8D6D-6670C72FB627}" type="datetime1">
              <a:rPr lang="en-US" smtClean="0"/>
              <a:t>11/28/2023</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10" name="Slide Number Placeholder 8"/>
          <p:cNvSpPr>
            <a:spLocks noGrp="1"/>
          </p:cNvSpPr>
          <p:nvPr>
            <p:ph type="sldNum" sz="quarter" idx="12"/>
          </p:nvPr>
        </p:nvSpPr>
        <p:spPr/>
        <p:txBody>
          <a:bodyPr/>
          <a:lstStyle>
            <a:lvl1pPr>
              <a:defRPr/>
            </a:lvl1pPr>
          </a:lstStyle>
          <a:p>
            <a:fld id="{EADAE3CA-98ED-4C6B-A8AD-0AA6EDA8ACDC}" type="slidenum">
              <a:rPr lang="en-US" altLang="en-US"/>
              <a:pPr/>
              <a:t>‹Nr.›</a:t>
            </a:fld>
            <a:endParaRPr lang="en-US" altLang="en-US"/>
          </a:p>
        </p:txBody>
      </p:sp>
    </p:spTree>
    <p:extLst>
      <p:ext uri="{BB962C8B-B14F-4D97-AF65-F5344CB8AC3E}">
        <p14:creationId xmlns:p14="http://schemas.microsoft.com/office/powerpoint/2010/main" val="107571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336550" y="90488"/>
            <a:ext cx="3209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962E4947-DBB9-4AD2-BD03-DD2D78EA336D}" type="datetime1">
              <a:rPr lang="en-US" smtClean="0"/>
              <a:t>11/28/2023</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6" name="Slide Number Placeholder 4"/>
          <p:cNvSpPr>
            <a:spLocks noGrp="1"/>
          </p:cNvSpPr>
          <p:nvPr>
            <p:ph type="sldNum" sz="quarter" idx="12"/>
          </p:nvPr>
        </p:nvSpPr>
        <p:spPr/>
        <p:txBody>
          <a:bodyPr/>
          <a:lstStyle>
            <a:lvl1pPr>
              <a:defRPr/>
            </a:lvl1pPr>
          </a:lstStyle>
          <a:p>
            <a:fld id="{2D3408E2-44DE-44F5-A7CB-E1195EEBE1C1}" type="slidenum">
              <a:rPr lang="en-US" altLang="en-US"/>
              <a:pPr/>
              <a:t>‹Nr.›</a:t>
            </a:fld>
            <a:endParaRPr lang="en-US" altLang="en-US"/>
          </a:p>
        </p:txBody>
      </p:sp>
    </p:spTree>
    <p:extLst>
      <p:ext uri="{BB962C8B-B14F-4D97-AF65-F5344CB8AC3E}">
        <p14:creationId xmlns:p14="http://schemas.microsoft.com/office/powerpoint/2010/main" val="1543648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3" name="Date Placeholder 1"/>
          <p:cNvSpPr>
            <a:spLocks noGrp="1"/>
          </p:cNvSpPr>
          <p:nvPr>
            <p:ph type="dt" sz="half" idx="10"/>
          </p:nvPr>
        </p:nvSpPr>
        <p:spPr/>
        <p:txBody>
          <a:bodyPr/>
          <a:lstStyle>
            <a:lvl1pPr>
              <a:defRPr/>
            </a:lvl1pPr>
          </a:lstStyle>
          <a:p>
            <a:pPr>
              <a:defRPr/>
            </a:pPr>
            <a:fld id="{5F9F2871-7C88-4413-AE05-699EC22A368C}" type="datetime1">
              <a:rPr lang="en-US" smtClean="0"/>
              <a:t>11/28/2023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5" name="Slide Number Placeholder 3"/>
          <p:cNvSpPr>
            <a:spLocks noGrp="1"/>
          </p:cNvSpPr>
          <p:nvPr>
            <p:ph type="sldNum" sz="quarter" idx="12"/>
          </p:nvPr>
        </p:nvSpPr>
        <p:spPr/>
        <p:txBody>
          <a:bodyPr/>
          <a:lstStyle>
            <a:lvl1pPr>
              <a:defRPr/>
            </a:lvl1pPr>
          </a:lstStyle>
          <a:p>
            <a:fld id="{6A79B099-B71F-4D21-A6D7-6D3D5006EFBA}" type="slidenum">
              <a:rPr lang="en-US" altLang="en-US"/>
              <a:pPr/>
              <a:t>‹Nr.›</a:t>
            </a:fld>
            <a:endParaRPr lang="en-US" altLang="en-US"/>
          </a:p>
        </p:txBody>
      </p:sp>
    </p:spTree>
    <p:extLst>
      <p:ext uri="{BB962C8B-B14F-4D97-AF65-F5344CB8AC3E}">
        <p14:creationId xmlns:p14="http://schemas.microsoft.com/office/powerpoint/2010/main" val="5876180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481013" y="65088"/>
            <a:ext cx="3209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a:xfrm>
            <a:off x="576263" y="258763"/>
            <a:ext cx="3790950" cy="10969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B6A80BD0-0B04-4EC0-972F-7EFB1712E5CF}" type="datetime1">
              <a:rPr lang="en-US" smtClean="0"/>
              <a:t>11/28/2023</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8" name="Slide Number Placeholder 6"/>
          <p:cNvSpPr>
            <a:spLocks noGrp="1"/>
          </p:cNvSpPr>
          <p:nvPr>
            <p:ph type="sldNum" sz="quarter" idx="12"/>
          </p:nvPr>
        </p:nvSpPr>
        <p:spPr/>
        <p:txBody>
          <a:bodyPr/>
          <a:lstStyle>
            <a:lvl1pPr>
              <a:defRPr/>
            </a:lvl1pPr>
          </a:lstStyle>
          <a:p>
            <a:fld id="{27CE5683-F1D3-47EA-8764-12AE4D41A176}" type="slidenum">
              <a:rPr lang="en-US" altLang="en-US"/>
              <a:pPr/>
              <a:t>‹Nr.›</a:t>
            </a:fld>
            <a:endParaRPr lang="en-US" altLang="en-US"/>
          </a:p>
        </p:txBody>
      </p:sp>
    </p:spTree>
    <p:extLst>
      <p:ext uri="{BB962C8B-B14F-4D97-AF65-F5344CB8AC3E}">
        <p14:creationId xmlns:p14="http://schemas.microsoft.com/office/powerpoint/2010/main" val="3604807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4535488"/>
            <a:ext cx="6911975" cy="536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A79DD24-ED36-488E-9810-A8B9AA0855A9}"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B02504CD-1170-4252-8097-67D676349827}" type="slidenum">
              <a:rPr lang="en-US" altLang="en-US"/>
              <a:pPr/>
              <a:t>‹Nr.›</a:t>
            </a:fld>
            <a:endParaRPr lang="en-US" altLang="en-US"/>
          </a:p>
        </p:txBody>
      </p:sp>
    </p:spTree>
    <p:extLst>
      <p:ext uri="{BB962C8B-B14F-4D97-AF65-F5344CB8AC3E}">
        <p14:creationId xmlns:p14="http://schemas.microsoft.com/office/powerpoint/2010/main" val="3504825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2EFCB0E-DA31-403D-97A9-1C3F5455970C}" type="datetime1">
              <a:rPr lang="en-US" smtClean="0"/>
              <a:t>11/28/2023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7" name="Slide Number Placeholder 5"/>
          <p:cNvSpPr>
            <a:spLocks noGrp="1"/>
          </p:cNvSpPr>
          <p:nvPr>
            <p:ph type="sldNum" sz="quarter" idx="12"/>
          </p:nvPr>
        </p:nvSpPr>
        <p:spPr/>
        <p:txBody>
          <a:bodyPr/>
          <a:lstStyle>
            <a:lvl1pPr>
              <a:defRPr/>
            </a:lvl1pPr>
          </a:lstStyle>
          <a:p>
            <a:fld id="{8F78ED39-018E-4FBC-99FD-EF15ABE95CE7}" type="slidenum">
              <a:rPr lang="en-US" altLang="en-US"/>
              <a:pPr/>
              <a:t>‹Nr.›</a:t>
            </a:fld>
            <a:endParaRPr lang="en-US" altLang="en-US"/>
          </a:p>
        </p:txBody>
      </p:sp>
    </p:spTree>
    <p:extLst>
      <p:ext uri="{BB962C8B-B14F-4D97-AF65-F5344CB8AC3E}">
        <p14:creationId xmlns:p14="http://schemas.microsoft.com/office/powerpoint/2010/main" val="4062859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Vertical Title 1"/>
          <p:cNvSpPr>
            <a:spLocks noGrp="1"/>
          </p:cNvSpPr>
          <p:nvPr>
            <p:ph type="title" orient="vert"/>
          </p:nvPr>
        </p:nvSpPr>
        <p:spPr>
          <a:xfrm>
            <a:off x="8442325" y="366713"/>
            <a:ext cx="2681288" cy="5661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366713"/>
            <a:ext cx="7894637" cy="5661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0D6E9DC-7ADC-420B-8E9A-29B48B3A6426}" type="datetime1">
              <a:rPr lang="en-US" smtClean="0"/>
              <a:t>11/28/2023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Basics of Scalings| Gopinath M |  RD I/CEE | 18-06-2019</a:t>
            </a:r>
          </a:p>
        </p:txBody>
      </p:sp>
      <p:sp>
        <p:nvSpPr>
          <p:cNvPr id="7" name="Slide Number Placeholder 5"/>
          <p:cNvSpPr>
            <a:spLocks noGrp="1"/>
          </p:cNvSpPr>
          <p:nvPr>
            <p:ph type="sldNum" sz="quarter" idx="12"/>
          </p:nvPr>
        </p:nvSpPr>
        <p:spPr/>
        <p:txBody>
          <a:bodyPr/>
          <a:lstStyle>
            <a:lvl1pPr>
              <a:defRPr/>
            </a:lvl1pPr>
          </a:lstStyle>
          <a:p>
            <a:fld id="{95390C91-1D8E-4C94-87F2-5358E429E48D}" type="slidenum">
              <a:rPr lang="en-US" altLang="en-US"/>
              <a:pPr/>
              <a:t>‹Nr.›</a:t>
            </a:fld>
            <a:endParaRPr lang="en-US" altLang="en-US"/>
          </a:p>
        </p:txBody>
      </p:sp>
    </p:spTree>
    <p:extLst>
      <p:ext uri="{BB962C8B-B14F-4D97-AF65-F5344CB8AC3E}">
        <p14:creationId xmlns:p14="http://schemas.microsoft.com/office/powerpoint/2010/main" val="26889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66725" y="233363"/>
            <a:ext cx="551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3600" dirty="0">
              <a:latin typeface="CorpoADem" pitchFamily="2" charset="0"/>
              <a:cs typeface="+mn-cs"/>
            </a:endParaRPr>
          </a:p>
        </p:txBody>
      </p:sp>
      <p:sp>
        <p:nvSpPr>
          <p:cNvPr id="114693" name="Rectangle 2"/>
          <p:cNvSpPr>
            <a:spLocks noGrp="1" noChangeArrowheads="1"/>
          </p:cNvSpPr>
          <p:nvPr>
            <p:ph type="ctrTitle"/>
          </p:nvPr>
        </p:nvSpPr>
        <p:spPr>
          <a:xfrm>
            <a:off x="466725" y="981869"/>
            <a:ext cx="10580688" cy="1223962"/>
          </a:xfrm>
        </p:spPr>
        <p:txBody>
          <a:bodyPr/>
          <a:lstStyle>
            <a:lvl1pPr>
              <a:lnSpc>
                <a:spcPts val="5000"/>
              </a:lnSpc>
              <a:defRPr sz="4500"/>
            </a:lvl1pPr>
          </a:lstStyle>
          <a:p>
            <a:pPr lvl="0"/>
            <a:r>
              <a:rPr lang="en-GB" noProof="0"/>
              <a:t>Click to edit Master title style</a:t>
            </a:r>
            <a:endParaRPr lang="en-US" noProof="0"/>
          </a:p>
        </p:txBody>
      </p:sp>
      <p:sp>
        <p:nvSpPr>
          <p:cNvPr id="114694" name="Rectangle 3"/>
          <p:cNvSpPr>
            <a:spLocks noGrp="1" noChangeArrowheads="1"/>
          </p:cNvSpPr>
          <p:nvPr>
            <p:ph type="subTitle" idx="1"/>
          </p:nvPr>
        </p:nvSpPr>
        <p:spPr>
          <a:xfrm>
            <a:off x="466725" y="2598237"/>
            <a:ext cx="10580688" cy="2973387"/>
          </a:xfrm>
        </p:spPr>
        <p:txBody>
          <a:bodyPr/>
          <a:lstStyle>
            <a:lvl1pPr>
              <a:lnSpc>
                <a:spcPct val="100000"/>
              </a:lnSpc>
              <a:spcAft>
                <a:spcPct val="0"/>
              </a:spcAft>
              <a:defRPr sz="1500"/>
            </a:lvl1pPr>
          </a:lstStyle>
          <a:p>
            <a:pPr lvl="0"/>
            <a:r>
              <a:rPr lang="en-GB" noProof="0"/>
              <a:t>Click to edit Master subtitle style</a:t>
            </a:r>
            <a:endParaRPr lang="en-US" noProof="0"/>
          </a:p>
        </p:txBody>
      </p:sp>
    </p:spTree>
    <p:extLst>
      <p:ext uri="{BB962C8B-B14F-4D97-AF65-F5344CB8AC3E}">
        <p14:creationId xmlns:p14="http://schemas.microsoft.com/office/powerpoint/2010/main" val="145008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4"/>
          <p:cNvSpPr>
            <a:spLocks noGrp="1" noChangeArrowheads="1"/>
          </p:cNvSpPr>
          <p:nvPr>
            <p:ph type="dt" sz="half" idx="10"/>
          </p:nvPr>
        </p:nvSpPr>
        <p:spPr/>
        <p:txBody>
          <a:bodyPr/>
          <a:lstStyle>
            <a:lvl1pPr>
              <a:defRPr/>
            </a:lvl1pPr>
          </a:lstStyle>
          <a:p>
            <a:pPr>
              <a:defRPr/>
            </a:pPr>
            <a:fld id="{5F226C51-2FC7-4E1F-865E-CCB129A46D46}" type="datetime1">
              <a:rPr lang="en-US" smtClean="0"/>
              <a:t>11/28/2023</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p:txBody>
          <a:bodyPr/>
          <a:lstStyle>
            <a:lvl1pPr>
              <a:defRPr/>
            </a:lvl1pPr>
          </a:lstStyle>
          <a:p>
            <a:fld id="{DF0BF244-823D-47FE-8E09-231C368EEC4D}" type="slidenum">
              <a:rPr lang="en-US" altLang="en-US"/>
              <a:pPr/>
              <a:t>‹Nr.›</a:t>
            </a:fld>
            <a:endParaRPr lang="en-US" altLang="en-US"/>
          </a:p>
        </p:txBody>
      </p:sp>
    </p:spTree>
    <p:extLst>
      <p:ext uri="{BB962C8B-B14F-4D97-AF65-F5344CB8AC3E}">
        <p14:creationId xmlns:p14="http://schemas.microsoft.com/office/powerpoint/2010/main" val="34175385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6DBE159-4040-47F9-B62A-296F49E6824D}"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3D363762-81FC-471B-B52A-80C0A658815F}" type="slidenum">
              <a:rPr lang="en-US" altLang="en-US"/>
              <a:pPr/>
              <a:t>‹Nr.›</a:t>
            </a:fld>
            <a:endParaRPr lang="en-US" altLang="en-US"/>
          </a:p>
        </p:txBody>
      </p:sp>
    </p:spTree>
    <p:extLst>
      <p:ext uri="{BB962C8B-B14F-4D97-AF65-F5344CB8AC3E}">
        <p14:creationId xmlns:p14="http://schemas.microsoft.com/office/powerpoint/2010/main" val="4008327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4875" cy="1287462"/>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FD24A4C-3AFA-40A0-81EA-D90F783D9D6B}"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00D1EF18-A27C-4412-94A0-BCBF281B8601}" type="slidenum">
              <a:rPr lang="en-US" altLang="en-US"/>
              <a:pPr/>
              <a:t>‹Nr.›</a:t>
            </a:fld>
            <a:endParaRPr lang="en-US" altLang="en-US"/>
          </a:p>
        </p:txBody>
      </p:sp>
    </p:spTree>
    <p:extLst>
      <p:ext uri="{BB962C8B-B14F-4D97-AF65-F5344CB8AC3E}">
        <p14:creationId xmlns:p14="http://schemas.microsoft.com/office/powerpoint/2010/main" val="7378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7238"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7152F5D2-D185-46F0-9115-690E9270D784}"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91259A6A-9FA7-4B16-AB98-10624D89F173}" type="slidenum">
              <a:rPr lang="en-US" altLang="en-US"/>
              <a:pPr/>
              <a:t>‹Nr.›</a:t>
            </a:fld>
            <a:endParaRPr lang="en-US" altLang="en-US"/>
          </a:p>
        </p:txBody>
      </p:sp>
    </p:spTree>
    <p:extLst>
      <p:ext uri="{BB962C8B-B14F-4D97-AF65-F5344CB8AC3E}">
        <p14:creationId xmlns:p14="http://schemas.microsoft.com/office/powerpoint/2010/main" val="2391249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10369550" cy="10810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BDF97E8C-BED8-4C0F-8589-295AB5E112D7}" type="datetime1">
              <a:rPr lang="en-US" smtClean="0"/>
              <a:t>11/28/2023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9" name="Rectangle 6"/>
          <p:cNvSpPr>
            <a:spLocks noGrp="1" noChangeArrowheads="1"/>
          </p:cNvSpPr>
          <p:nvPr>
            <p:ph type="sldNum" sz="quarter" idx="12"/>
          </p:nvPr>
        </p:nvSpPr>
        <p:spPr>
          <a:ln/>
        </p:spPr>
        <p:txBody>
          <a:bodyPr/>
          <a:lstStyle>
            <a:lvl1pPr>
              <a:defRPr/>
            </a:lvl1pPr>
          </a:lstStyle>
          <a:p>
            <a:fld id="{511576B5-5A03-4EF2-BC57-61E13B61B781}" type="slidenum">
              <a:rPr lang="en-US" altLang="en-US"/>
              <a:pPr/>
              <a:t>‹Nr.›</a:t>
            </a:fld>
            <a:endParaRPr lang="en-US" altLang="en-US"/>
          </a:p>
        </p:txBody>
      </p:sp>
    </p:spTree>
    <p:extLst>
      <p:ext uri="{BB962C8B-B14F-4D97-AF65-F5344CB8AC3E}">
        <p14:creationId xmlns:p14="http://schemas.microsoft.com/office/powerpoint/2010/main" val="1647491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F97CD73-4F0E-4D5C-BDA6-1DE137CD4A57}"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128C414D-3268-4DF4-B109-7B8D8E2161D3}" type="slidenum">
              <a:rPr lang="en-US" altLang="en-US"/>
              <a:pPr/>
              <a:t>‹Nr.›</a:t>
            </a:fld>
            <a:endParaRPr lang="en-US" altLang="en-US"/>
          </a:p>
        </p:txBody>
      </p:sp>
    </p:spTree>
    <p:extLst>
      <p:ext uri="{BB962C8B-B14F-4D97-AF65-F5344CB8AC3E}">
        <p14:creationId xmlns:p14="http://schemas.microsoft.com/office/powerpoint/2010/main" val="2818110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31B04F7-D60E-4624-AD9E-10B55A769B9B}" type="datetime1">
              <a:rPr lang="en-US" smtClean="0"/>
              <a:t>11/28/2023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4" name="Rectangle 6"/>
          <p:cNvSpPr>
            <a:spLocks noGrp="1" noChangeArrowheads="1"/>
          </p:cNvSpPr>
          <p:nvPr>
            <p:ph type="sldNum" sz="quarter" idx="12"/>
          </p:nvPr>
        </p:nvSpPr>
        <p:spPr>
          <a:ln/>
        </p:spPr>
        <p:txBody>
          <a:bodyPr/>
          <a:lstStyle>
            <a:lvl1pPr>
              <a:defRPr/>
            </a:lvl1pPr>
          </a:lstStyle>
          <a:p>
            <a:fld id="{6FA3E764-8323-44B8-84D3-7C39927AEA36}" type="slidenum">
              <a:rPr lang="en-US" altLang="en-US"/>
              <a:pPr/>
              <a:t>‹Nr.›</a:t>
            </a:fld>
            <a:endParaRPr lang="en-US" altLang="en-US"/>
          </a:p>
        </p:txBody>
      </p:sp>
    </p:spTree>
    <p:extLst>
      <p:ext uri="{BB962C8B-B14F-4D97-AF65-F5344CB8AC3E}">
        <p14:creationId xmlns:p14="http://schemas.microsoft.com/office/powerpoint/2010/main" val="25390680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3790950" cy="10969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F1900D3-8BBA-4326-AABE-5EB1FEA0C29F}"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B090330B-2ECD-4703-A880-8293C1B27FFF}" type="slidenum">
              <a:rPr lang="en-US" altLang="en-US"/>
              <a:pPr/>
              <a:t>‹Nr.›</a:t>
            </a:fld>
            <a:endParaRPr lang="en-US" altLang="en-US"/>
          </a:p>
        </p:txBody>
      </p:sp>
    </p:spTree>
    <p:extLst>
      <p:ext uri="{BB962C8B-B14F-4D97-AF65-F5344CB8AC3E}">
        <p14:creationId xmlns:p14="http://schemas.microsoft.com/office/powerpoint/2010/main" val="21256123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4535488"/>
            <a:ext cx="6911975" cy="536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CAFEE39-00A8-4F42-8B65-4701659FBDDE}"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70185779-EF81-4A1A-8498-13CECBD7DEE7}" type="slidenum">
              <a:rPr lang="en-US" altLang="en-US"/>
              <a:pPr/>
              <a:t>‹Nr.›</a:t>
            </a:fld>
            <a:endParaRPr lang="en-US" altLang="en-US"/>
          </a:p>
        </p:txBody>
      </p:sp>
    </p:spTree>
    <p:extLst>
      <p:ext uri="{BB962C8B-B14F-4D97-AF65-F5344CB8AC3E}">
        <p14:creationId xmlns:p14="http://schemas.microsoft.com/office/powerpoint/2010/main" val="23469645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A40E43C-E89A-4265-B84A-9CF8A15F4383}"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AB6FC7DB-D2B8-4EEF-80E0-C2E1D147FC02}" type="slidenum">
              <a:rPr lang="en-US" altLang="en-US"/>
              <a:pPr/>
              <a:t>‹Nr.›</a:t>
            </a:fld>
            <a:endParaRPr lang="en-US" altLang="en-US"/>
          </a:p>
        </p:txBody>
      </p:sp>
    </p:spTree>
    <p:extLst>
      <p:ext uri="{BB962C8B-B14F-4D97-AF65-F5344CB8AC3E}">
        <p14:creationId xmlns:p14="http://schemas.microsoft.com/office/powerpoint/2010/main" val="2078121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42325" y="366713"/>
            <a:ext cx="2681288" cy="5661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366713"/>
            <a:ext cx="7894637" cy="5661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2981944-3CE3-43A7-BC5E-5513D684AEE9}"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45001EC1-0664-4648-85AD-B43CE9C8924B}" type="slidenum">
              <a:rPr lang="en-US" altLang="en-US"/>
              <a:pPr/>
              <a:t>‹Nr.›</a:t>
            </a:fld>
            <a:endParaRPr lang="en-US" altLang="en-US"/>
          </a:p>
        </p:txBody>
      </p:sp>
    </p:spTree>
    <p:extLst>
      <p:ext uri="{BB962C8B-B14F-4D97-AF65-F5344CB8AC3E}">
        <p14:creationId xmlns:p14="http://schemas.microsoft.com/office/powerpoint/2010/main" val="217470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
        <p:nvSpPr>
          <p:cNvPr id="2" name="Titel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26A34D51-3DC0-4FB5-8C2C-E4E6A97DE84E}" type="datetime1">
              <a:rPr lang="en-US" smtClean="0"/>
              <a:t>11/28/2023</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p:txBody>
          <a:bodyPr/>
          <a:lstStyle>
            <a:lvl1pPr>
              <a:defRPr/>
            </a:lvl1pPr>
          </a:lstStyle>
          <a:p>
            <a:fld id="{25F58467-4F34-4E11-9B13-5CECB50C909C}" type="slidenum">
              <a:rPr lang="en-US" altLang="en-US"/>
              <a:pPr/>
              <a:t>‹Nr.›</a:t>
            </a:fld>
            <a:endParaRPr lang="en-US" altLang="en-US"/>
          </a:p>
        </p:txBody>
      </p:sp>
    </p:spTree>
    <p:extLst>
      <p:ext uri="{BB962C8B-B14F-4D97-AF65-F5344CB8AC3E}">
        <p14:creationId xmlns:p14="http://schemas.microsoft.com/office/powerpoint/2010/main" val="37403303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42913" y="219075"/>
            <a:ext cx="5510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3600" dirty="0">
              <a:latin typeface="CorpoADem" pitchFamily="2" charset="0"/>
              <a:cs typeface="+mn-cs"/>
            </a:endParaRPr>
          </a:p>
        </p:txBody>
      </p:sp>
      <p:sp>
        <p:nvSpPr>
          <p:cNvPr id="116741" name="Rectangle 2"/>
          <p:cNvSpPr>
            <a:spLocks noGrp="1" noChangeArrowheads="1"/>
          </p:cNvSpPr>
          <p:nvPr>
            <p:ph type="ctrTitle"/>
          </p:nvPr>
        </p:nvSpPr>
        <p:spPr>
          <a:xfrm>
            <a:off x="466725" y="981869"/>
            <a:ext cx="10580688" cy="1223962"/>
          </a:xfrm>
        </p:spPr>
        <p:txBody>
          <a:bodyPr/>
          <a:lstStyle>
            <a:lvl1pPr>
              <a:lnSpc>
                <a:spcPts val="5000"/>
              </a:lnSpc>
              <a:defRPr sz="4500"/>
            </a:lvl1pPr>
          </a:lstStyle>
          <a:p>
            <a:pPr lvl="0"/>
            <a:r>
              <a:rPr lang="en-GB" noProof="0"/>
              <a:t>Click to edit Master title style</a:t>
            </a:r>
            <a:endParaRPr lang="en-US" noProof="0"/>
          </a:p>
        </p:txBody>
      </p:sp>
      <p:sp>
        <p:nvSpPr>
          <p:cNvPr id="116742" name="Rectangle 3"/>
          <p:cNvSpPr>
            <a:spLocks noGrp="1" noChangeArrowheads="1"/>
          </p:cNvSpPr>
          <p:nvPr>
            <p:ph type="subTitle" idx="1"/>
          </p:nvPr>
        </p:nvSpPr>
        <p:spPr>
          <a:xfrm>
            <a:off x="466725" y="2646363"/>
            <a:ext cx="10580688" cy="2973387"/>
          </a:xfrm>
        </p:spPr>
        <p:txBody>
          <a:bodyPr/>
          <a:lstStyle>
            <a:lvl1pPr>
              <a:lnSpc>
                <a:spcPct val="100000"/>
              </a:lnSpc>
              <a:spcAft>
                <a:spcPct val="0"/>
              </a:spcAft>
              <a:defRPr sz="1500"/>
            </a:lvl1pPr>
          </a:lstStyle>
          <a:p>
            <a:pPr lvl="0"/>
            <a:r>
              <a:rPr lang="en-GB" noProof="0"/>
              <a:t>Click to edit Master subtitle style</a:t>
            </a:r>
            <a:endParaRPr lang="en-US" noProof="0"/>
          </a:p>
        </p:txBody>
      </p:sp>
    </p:spTree>
    <p:extLst>
      <p:ext uri="{BB962C8B-B14F-4D97-AF65-F5344CB8AC3E}">
        <p14:creationId xmlns:p14="http://schemas.microsoft.com/office/powerpoint/2010/main" val="1371302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465B75F-C423-4C50-831B-9E614D3A0973}"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9A6F7FDF-33AA-4393-BA68-198B90110BD1}" type="slidenum">
              <a:rPr lang="en-US" altLang="en-US"/>
              <a:pPr/>
              <a:t>‹Nr.›</a:t>
            </a:fld>
            <a:endParaRPr lang="en-US" altLang="en-US"/>
          </a:p>
        </p:txBody>
      </p:sp>
    </p:spTree>
    <p:extLst>
      <p:ext uri="{BB962C8B-B14F-4D97-AF65-F5344CB8AC3E}">
        <p14:creationId xmlns:p14="http://schemas.microsoft.com/office/powerpoint/2010/main" val="1334525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4875" cy="1287462"/>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597556C-7B3F-4637-AF72-4DD2449EA138}"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A6A3E938-63FD-46A7-AFE1-59B52537AF42}" type="slidenum">
              <a:rPr lang="en-US" altLang="en-US"/>
              <a:pPr/>
              <a:t>‹Nr.›</a:t>
            </a:fld>
            <a:endParaRPr lang="en-US" altLang="en-US"/>
          </a:p>
        </p:txBody>
      </p:sp>
    </p:spTree>
    <p:extLst>
      <p:ext uri="{BB962C8B-B14F-4D97-AF65-F5344CB8AC3E}">
        <p14:creationId xmlns:p14="http://schemas.microsoft.com/office/powerpoint/2010/main" val="9983707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7238"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3F4B542-14EB-4AB6-8813-9512631F362F}"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4E953778-1F29-49EC-82BA-11133988ACC9}" type="slidenum">
              <a:rPr lang="en-US" altLang="en-US"/>
              <a:pPr/>
              <a:t>‹Nr.›</a:t>
            </a:fld>
            <a:endParaRPr lang="en-US" altLang="en-US"/>
          </a:p>
        </p:txBody>
      </p:sp>
    </p:spTree>
    <p:extLst>
      <p:ext uri="{BB962C8B-B14F-4D97-AF65-F5344CB8AC3E}">
        <p14:creationId xmlns:p14="http://schemas.microsoft.com/office/powerpoint/2010/main" val="3548800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10369550" cy="10810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8E27C57-1ABB-49E6-9EC8-0DC8FDC0BCBD}" type="datetime1">
              <a:rPr lang="en-US" smtClean="0"/>
              <a:t>11/28/2023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9" name="Rectangle 6"/>
          <p:cNvSpPr>
            <a:spLocks noGrp="1" noChangeArrowheads="1"/>
          </p:cNvSpPr>
          <p:nvPr>
            <p:ph type="sldNum" sz="quarter" idx="12"/>
          </p:nvPr>
        </p:nvSpPr>
        <p:spPr>
          <a:ln/>
        </p:spPr>
        <p:txBody>
          <a:bodyPr/>
          <a:lstStyle>
            <a:lvl1pPr>
              <a:defRPr/>
            </a:lvl1pPr>
          </a:lstStyle>
          <a:p>
            <a:fld id="{3F4F36FC-B204-492F-B087-96853C80B15E}" type="slidenum">
              <a:rPr lang="en-US" altLang="en-US"/>
              <a:pPr/>
              <a:t>‹Nr.›</a:t>
            </a:fld>
            <a:endParaRPr lang="en-US" altLang="en-US"/>
          </a:p>
        </p:txBody>
      </p:sp>
    </p:spTree>
    <p:extLst>
      <p:ext uri="{BB962C8B-B14F-4D97-AF65-F5344CB8AC3E}">
        <p14:creationId xmlns:p14="http://schemas.microsoft.com/office/powerpoint/2010/main" val="2011854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F9476FC5-DCFC-4BA7-B82D-ED418985395A}"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8C492F2E-F63D-4E28-85E0-FED3D655C0E3}" type="slidenum">
              <a:rPr lang="en-US" altLang="en-US"/>
              <a:pPr/>
              <a:t>‹Nr.›</a:t>
            </a:fld>
            <a:endParaRPr lang="en-US" altLang="en-US"/>
          </a:p>
        </p:txBody>
      </p:sp>
    </p:spTree>
    <p:extLst>
      <p:ext uri="{BB962C8B-B14F-4D97-AF65-F5344CB8AC3E}">
        <p14:creationId xmlns:p14="http://schemas.microsoft.com/office/powerpoint/2010/main" val="41259367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178F61B-1FD6-4518-B6E1-C10661BEEC91}" type="datetime1">
              <a:rPr lang="en-US" smtClean="0"/>
              <a:t>11/28/2023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4" name="Rectangle 6"/>
          <p:cNvSpPr>
            <a:spLocks noGrp="1" noChangeArrowheads="1"/>
          </p:cNvSpPr>
          <p:nvPr>
            <p:ph type="sldNum" sz="quarter" idx="12"/>
          </p:nvPr>
        </p:nvSpPr>
        <p:spPr>
          <a:ln/>
        </p:spPr>
        <p:txBody>
          <a:bodyPr/>
          <a:lstStyle>
            <a:lvl1pPr>
              <a:defRPr/>
            </a:lvl1pPr>
          </a:lstStyle>
          <a:p>
            <a:fld id="{340E5869-AE78-45F8-A77B-BB53646886AB}" type="slidenum">
              <a:rPr lang="en-US" altLang="en-US"/>
              <a:pPr/>
              <a:t>‹Nr.›</a:t>
            </a:fld>
            <a:endParaRPr lang="en-US" altLang="en-US"/>
          </a:p>
        </p:txBody>
      </p:sp>
    </p:spTree>
    <p:extLst>
      <p:ext uri="{BB962C8B-B14F-4D97-AF65-F5344CB8AC3E}">
        <p14:creationId xmlns:p14="http://schemas.microsoft.com/office/powerpoint/2010/main" val="19012885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3790950" cy="10969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72D2996-6AAD-49BE-8AFA-2D67E1918DFD}"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3B95A8C4-9EA9-4B5B-A363-0321F8A7B447}" type="slidenum">
              <a:rPr lang="en-US" altLang="en-US"/>
              <a:pPr/>
              <a:t>‹Nr.›</a:t>
            </a:fld>
            <a:endParaRPr lang="en-US" altLang="en-US"/>
          </a:p>
        </p:txBody>
      </p:sp>
    </p:spTree>
    <p:extLst>
      <p:ext uri="{BB962C8B-B14F-4D97-AF65-F5344CB8AC3E}">
        <p14:creationId xmlns:p14="http://schemas.microsoft.com/office/powerpoint/2010/main" val="8301369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4535488"/>
            <a:ext cx="6911975" cy="536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E160EBA-3E89-4250-8277-43835465F13E}"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2EB6258C-29E3-4E90-A0DD-6A3AB9FB573C}" type="slidenum">
              <a:rPr lang="en-US" altLang="en-US"/>
              <a:pPr/>
              <a:t>‹Nr.›</a:t>
            </a:fld>
            <a:endParaRPr lang="en-US" altLang="en-US"/>
          </a:p>
        </p:txBody>
      </p:sp>
    </p:spTree>
    <p:extLst>
      <p:ext uri="{BB962C8B-B14F-4D97-AF65-F5344CB8AC3E}">
        <p14:creationId xmlns:p14="http://schemas.microsoft.com/office/powerpoint/2010/main" val="11780401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E92C3C1-F2D6-4806-BD4A-75EBAE0B0A6B}"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07094D40-0C2F-4247-A8BB-594BFE5C0F2E}" type="slidenum">
              <a:rPr lang="en-US" altLang="en-US"/>
              <a:pPr/>
              <a:t>‹Nr.›</a:t>
            </a:fld>
            <a:endParaRPr lang="en-US" altLang="en-US"/>
          </a:p>
        </p:txBody>
      </p:sp>
    </p:spTree>
    <p:extLst>
      <p:ext uri="{BB962C8B-B14F-4D97-AF65-F5344CB8AC3E}">
        <p14:creationId xmlns:p14="http://schemas.microsoft.com/office/powerpoint/2010/main" val="7227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395288" y="1420813"/>
            <a:ext cx="4097337"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5025" y="1420813"/>
            <a:ext cx="4098925"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FC7A584A-23CA-4E47-BD4B-478F781E734F}"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69BB533E-BC0F-456E-A5CE-2679D21183E4}" type="slidenum">
              <a:rPr lang="en-US" altLang="en-US"/>
              <a:pPr/>
              <a:t>‹Nr.›</a:t>
            </a:fld>
            <a:endParaRPr lang="en-US" altLang="en-US"/>
          </a:p>
        </p:txBody>
      </p:sp>
    </p:spTree>
    <p:extLst>
      <p:ext uri="{BB962C8B-B14F-4D97-AF65-F5344CB8AC3E}">
        <p14:creationId xmlns:p14="http://schemas.microsoft.com/office/powerpoint/2010/main" val="37508370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42325" y="366713"/>
            <a:ext cx="2681288" cy="5661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366713"/>
            <a:ext cx="7894637" cy="5661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EA08FE5-662A-439D-8EB8-E19F1A34AA51}"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4F9496CF-E3FD-406E-9693-B995123A055D}" type="slidenum">
              <a:rPr lang="en-US" altLang="en-US"/>
              <a:pPr/>
              <a:t>‹Nr.›</a:t>
            </a:fld>
            <a:endParaRPr lang="en-US" altLang="en-US"/>
          </a:p>
        </p:txBody>
      </p:sp>
    </p:spTree>
    <p:extLst>
      <p:ext uri="{BB962C8B-B14F-4D97-AF65-F5344CB8AC3E}">
        <p14:creationId xmlns:p14="http://schemas.microsoft.com/office/powerpoint/2010/main" val="41934176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66725" y="333375"/>
            <a:ext cx="551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3600" dirty="0">
              <a:latin typeface="CorpoADem" pitchFamily="2" charset="0"/>
              <a:cs typeface="+mn-cs"/>
            </a:endParaRPr>
          </a:p>
        </p:txBody>
      </p:sp>
      <p:sp>
        <p:nvSpPr>
          <p:cNvPr id="118790" name="Rectangle 2"/>
          <p:cNvSpPr>
            <a:spLocks noGrp="1" noChangeArrowheads="1"/>
          </p:cNvSpPr>
          <p:nvPr>
            <p:ph type="ctrTitle"/>
          </p:nvPr>
        </p:nvSpPr>
        <p:spPr>
          <a:xfrm>
            <a:off x="466725" y="995530"/>
            <a:ext cx="10580688" cy="1223962"/>
          </a:xfrm>
        </p:spPr>
        <p:txBody>
          <a:bodyPr/>
          <a:lstStyle>
            <a:lvl1pPr>
              <a:lnSpc>
                <a:spcPts val="5000"/>
              </a:lnSpc>
              <a:defRPr sz="4500"/>
            </a:lvl1pPr>
          </a:lstStyle>
          <a:p>
            <a:pPr lvl="0"/>
            <a:r>
              <a:rPr lang="en-GB" noProof="0"/>
              <a:t>Click to edit Master title style</a:t>
            </a:r>
            <a:endParaRPr lang="en-US" noProof="0"/>
          </a:p>
        </p:txBody>
      </p:sp>
      <p:sp>
        <p:nvSpPr>
          <p:cNvPr id="118791" name="Rectangle 3"/>
          <p:cNvSpPr>
            <a:spLocks noGrp="1" noChangeArrowheads="1"/>
          </p:cNvSpPr>
          <p:nvPr>
            <p:ph type="subTitle" idx="1"/>
          </p:nvPr>
        </p:nvSpPr>
        <p:spPr>
          <a:xfrm>
            <a:off x="466725" y="2646363"/>
            <a:ext cx="10580688" cy="2973387"/>
          </a:xfrm>
        </p:spPr>
        <p:txBody>
          <a:bodyPr/>
          <a:lstStyle>
            <a:lvl1pPr>
              <a:lnSpc>
                <a:spcPct val="100000"/>
              </a:lnSpc>
              <a:spcAft>
                <a:spcPct val="0"/>
              </a:spcAft>
              <a:defRPr sz="1500"/>
            </a:lvl1pPr>
          </a:lstStyle>
          <a:p>
            <a:pPr lvl="0"/>
            <a:r>
              <a:rPr lang="en-GB" noProof="0"/>
              <a:t>Click to edit Master subtitle style</a:t>
            </a:r>
            <a:endParaRPr lang="en-US" noProof="0"/>
          </a:p>
        </p:txBody>
      </p:sp>
    </p:spTree>
    <p:extLst>
      <p:ext uri="{BB962C8B-B14F-4D97-AF65-F5344CB8AC3E}">
        <p14:creationId xmlns:p14="http://schemas.microsoft.com/office/powerpoint/2010/main" val="18770290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6A7E325-7AD5-4744-9C94-99E970D3B709}"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C89252F5-B7E2-42C1-A33C-D4227798C9DE}" type="slidenum">
              <a:rPr lang="en-US" altLang="en-US"/>
              <a:pPr/>
              <a:t>‹Nr.›</a:t>
            </a:fld>
            <a:endParaRPr lang="en-US" altLang="en-US"/>
          </a:p>
        </p:txBody>
      </p:sp>
    </p:spTree>
    <p:extLst>
      <p:ext uri="{BB962C8B-B14F-4D97-AF65-F5344CB8AC3E}">
        <p14:creationId xmlns:p14="http://schemas.microsoft.com/office/powerpoint/2010/main" val="30009323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4875" cy="1287462"/>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D5159E7-6F53-479C-BA01-914283DD1884}"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38857421-4BD4-4F5D-B57A-D14879C9B6AE}" type="slidenum">
              <a:rPr lang="en-US" altLang="en-US"/>
              <a:pPr/>
              <a:t>‹Nr.›</a:t>
            </a:fld>
            <a:endParaRPr lang="en-US" altLang="en-US"/>
          </a:p>
        </p:txBody>
      </p:sp>
    </p:spTree>
    <p:extLst>
      <p:ext uri="{BB962C8B-B14F-4D97-AF65-F5344CB8AC3E}">
        <p14:creationId xmlns:p14="http://schemas.microsoft.com/office/powerpoint/2010/main" val="2952556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7238"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C831A5D-5CA4-4AD4-ADD2-548A117AFD66}"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28D1A635-3D6F-4184-A59C-00722F0487B1}" type="slidenum">
              <a:rPr lang="en-US" altLang="en-US"/>
              <a:pPr/>
              <a:t>‹Nr.›</a:t>
            </a:fld>
            <a:endParaRPr lang="en-US" altLang="en-US"/>
          </a:p>
        </p:txBody>
      </p:sp>
    </p:spTree>
    <p:extLst>
      <p:ext uri="{BB962C8B-B14F-4D97-AF65-F5344CB8AC3E}">
        <p14:creationId xmlns:p14="http://schemas.microsoft.com/office/powerpoint/2010/main" val="1865785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10369550" cy="10810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E6221279-CA4D-4244-B8F6-9CF4C63B2E18}" type="datetime1">
              <a:rPr lang="en-US" smtClean="0"/>
              <a:t>11/28/2023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9" name="Rectangle 6"/>
          <p:cNvSpPr>
            <a:spLocks noGrp="1" noChangeArrowheads="1"/>
          </p:cNvSpPr>
          <p:nvPr>
            <p:ph type="sldNum" sz="quarter" idx="12"/>
          </p:nvPr>
        </p:nvSpPr>
        <p:spPr>
          <a:ln/>
        </p:spPr>
        <p:txBody>
          <a:bodyPr/>
          <a:lstStyle>
            <a:lvl1pPr>
              <a:defRPr/>
            </a:lvl1pPr>
          </a:lstStyle>
          <a:p>
            <a:fld id="{8801A2AF-16A1-4F87-9A0F-15E68A775367}" type="slidenum">
              <a:rPr lang="en-US" altLang="en-US"/>
              <a:pPr/>
              <a:t>‹Nr.›</a:t>
            </a:fld>
            <a:endParaRPr lang="en-US" altLang="en-US"/>
          </a:p>
        </p:txBody>
      </p:sp>
    </p:spTree>
    <p:extLst>
      <p:ext uri="{BB962C8B-B14F-4D97-AF65-F5344CB8AC3E}">
        <p14:creationId xmlns:p14="http://schemas.microsoft.com/office/powerpoint/2010/main" val="29437675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CD65B18-5A12-4E77-9373-2103BF0A2FA8}"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8787C630-54A8-465D-915B-FD5449ACF603}" type="slidenum">
              <a:rPr lang="en-US" altLang="en-US"/>
              <a:pPr/>
              <a:t>‹Nr.›</a:t>
            </a:fld>
            <a:endParaRPr lang="en-US" altLang="en-US"/>
          </a:p>
        </p:txBody>
      </p:sp>
    </p:spTree>
    <p:extLst>
      <p:ext uri="{BB962C8B-B14F-4D97-AF65-F5344CB8AC3E}">
        <p14:creationId xmlns:p14="http://schemas.microsoft.com/office/powerpoint/2010/main" val="13065929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A72D5A8-BF78-44BB-B5D2-9854B553CC85}" type="datetime1">
              <a:rPr lang="en-US" smtClean="0"/>
              <a:t>11/28/2023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4" name="Rectangle 6"/>
          <p:cNvSpPr>
            <a:spLocks noGrp="1" noChangeArrowheads="1"/>
          </p:cNvSpPr>
          <p:nvPr>
            <p:ph type="sldNum" sz="quarter" idx="12"/>
          </p:nvPr>
        </p:nvSpPr>
        <p:spPr>
          <a:ln/>
        </p:spPr>
        <p:txBody>
          <a:bodyPr/>
          <a:lstStyle>
            <a:lvl1pPr>
              <a:defRPr/>
            </a:lvl1pPr>
          </a:lstStyle>
          <a:p>
            <a:fld id="{630CA5A5-53A3-4C54-80C6-558FF3AED72E}" type="slidenum">
              <a:rPr lang="en-US" altLang="en-US"/>
              <a:pPr/>
              <a:t>‹Nr.›</a:t>
            </a:fld>
            <a:endParaRPr lang="en-US" altLang="en-US"/>
          </a:p>
        </p:txBody>
      </p:sp>
    </p:spTree>
    <p:extLst>
      <p:ext uri="{BB962C8B-B14F-4D97-AF65-F5344CB8AC3E}">
        <p14:creationId xmlns:p14="http://schemas.microsoft.com/office/powerpoint/2010/main" val="30944154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3790950" cy="10969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DFA49A2-9689-42CE-B7F4-E460E741262B}"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61B07772-473C-477F-B980-BA0DBBCC4976}" type="slidenum">
              <a:rPr lang="en-US" altLang="en-US"/>
              <a:pPr/>
              <a:t>‹Nr.›</a:t>
            </a:fld>
            <a:endParaRPr lang="en-US" altLang="en-US"/>
          </a:p>
        </p:txBody>
      </p:sp>
    </p:spTree>
    <p:extLst>
      <p:ext uri="{BB962C8B-B14F-4D97-AF65-F5344CB8AC3E}">
        <p14:creationId xmlns:p14="http://schemas.microsoft.com/office/powerpoint/2010/main" val="35177824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4535488"/>
            <a:ext cx="6911975" cy="536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8BE6CCF-F5D8-4B5B-A379-6EC6ADDD55D3}"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F2C04594-6B24-4484-B6B0-5C5E06F6A44C}" type="slidenum">
              <a:rPr lang="en-US" altLang="en-US"/>
              <a:pPr/>
              <a:t>‹Nr.›</a:t>
            </a:fld>
            <a:endParaRPr lang="en-US" altLang="en-US"/>
          </a:p>
        </p:txBody>
      </p:sp>
    </p:spTree>
    <p:extLst>
      <p:ext uri="{BB962C8B-B14F-4D97-AF65-F5344CB8AC3E}">
        <p14:creationId xmlns:p14="http://schemas.microsoft.com/office/powerpoint/2010/main" val="83976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9C3C9A53-2A33-40AE-8114-C1DF1BFDFD7D}" type="datetime1">
              <a:rPr lang="en-US" smtClean="0"/>
              <a:t>11/28/2023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9" name="Rectangle 6"/>
          <p:cNvSpPr>
            <a:spLocks noGrp="1" noChangeArrowheads="1"/>
          </p:cNvSpPr>
          <p:nvPr>
            <p:ph type="sldNum" sz="quarter" idx="12"/>
          </p:nvPr>
        </p:nvSpPr>
        <p:spPr>
          <a:ln/>
        </p:spPr>
        <p:txBody>
          <a:bodyPr/>
          <a:lstStyle>
            <a:lvl1pPr>
              <a:defRPr/>
            </a:lvl1pPr>
          </a:lstStyle>
          <a:p>
            <a:fld id="{8663B6F8-FAA1-4E3E-954D-21FE60DDE00B}" type="slidenum">
              <a:rPr lang="en-US" altLang="en-US"/>
              <a:pPr/>
              <a:t>‹Nr.›</a:t>
            </a:fld>
            <a:endParaRPr lang="en-US" altLang="en-US"/>
          </a:p>
        </p:txBody>
      </p:sp>
    </p:spTree>
    <p:extLst>
      <p:ext uri="{BB962C8B-B14F-4D97-AF65-F5344CB8AC3E}">
        <p14:creationId xmlns:p14="http://schemas.microsoft.com/office/powerpoint/2010/main" val="30085859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A13349F-40EE-46A7-B77A-0131DCA2259C}"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27349821-3B7E-4A3F-97D1-EFCA936D3D57}" type="slidenum">
              <a:rPr lang="en-US" altLang="en-US"/>
              <a:pPr/>
              <a:t>‹Nr.›</a:t>
            </a:fld>
            <a:endParaRPr lang="en-US" altLang="en-US"/>
          </a:p>
        </p:txBody>
      </p:sp>
    </p:spTree>
    <p:extLst>
      <p:ext uri="{BB962C8B-B14F-4D97-AF65-F5344CB8AC3E}">
        <p14:creationId xmlns:p14="http://schemas.microsoft.com/office/powerpoint/2010/main" val="10462345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42325" y="366713"/>
            <a:ext cx="2681288" cy="5661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366713"/>
            <a:ext cx="7894637" cy="5661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353DA50-7303-45C6-90E9-9A3DBB2844AC}"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DE182FB9-8FF8-47D5-9A18-E110F50FCFA0}" type="slidenum">
              <a:rPr lang="en-US" altLang="en-US"/>
              <a:pPr/>
              <a:t>‹Nr.›</a:t>
            </a:fld>
            <a:endParaRPr lang="en-US" altLang="en-US"/>
          </a:p>
        </p:txBody>
      </p:sp>
    </p:spTree>
    <p:extLst>
      <p:ext uri="{BB962C8B-B14F-4D97-AF65-F5344CB8AC3E}">
        <p14:creationId xmlns:p14="http://schemas.microsoft.com/office/powerpoint/2010/main" val="765136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66725" y="369888"/>
            <a:ext cx="551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CorpoS" pitchFamily="2" charset="0"/>
              </a:defRPr>
            </a:lvl1pPr>
            <a:lvl2pPr marL="742950" indent="-285750">
              <a:defRPr sz="2300">
                <a:solidFill>
                  <a:schemeClr val="tx1"/>
                </a:solidFill>
                <a:latin typeface="CorpoS" pitchFamily="2" charset="0"/>
              </a:defRPr>
            </a:lvl2pPr>
            <a:lvl3pPr marL="1143000" indent="-228600">
              <a:defRPr sz="2300">
                <a:solidFill>
                  <a:schemeClr val="tx1"/>
                </a:solidFill>
                <a:latin typeface="CorpoS" pitchFamily="2" charset="0"/>
              </a:defRPr>
            </a:lvl3pPr>
            <a:lvl4pPr marL="1600200" indent="-228600">
              <a:defRPr sz="2300">
                <a:solidFill>
                  <a:schemeClr val="tx1"/>
                </a:solidFill>
                <a:latin typeface="CorpoS" pitchFamily="2" charset="0"/>
              </a:defRPr>
            </a:lvl4pPr>
            <a:lvl5pPr marL="2057400" indent="-228600">
              <a:defRPr sz="2300">
                <a:solidFill>
                  <a:schemeClr val="tx1"/>
                </a:solidFill>
                <a:latin typeface="CorpoS" pitchFamily="2" charset="0"/>
              </a:defRPr>
            </a:lvl5pPr>
            <a:lvl6pPr marL="2514600" indent="-228600" defTabSz="1150938" fontAlgn="base">
              <a:spcBef>
                <a:spcPct val="0"/>
              </a:spcBef>
              <a:spcAft>
                <a:spcPct val="0"/>
              </a:spcAft>
              <a:defRPr sz="2300">
                <a:solidFill>
                  <a:schemeClr val="tx1"/>
                </a:solidFill>
                <a:latin typeface="CorpoS" pitchFamily="2" charset="0"/>
              </a:defRPr>
            </a:lvl6pPr>
            <a:lvl7pPr marL="2971800" indent="-228600" defTabSz="1150938" fontAlgn="base">
              <a:spcBef>
                <a:spcPct val="0"/>
              </a:spcBef>
              <a:spcAft>
                <a:spcPct val="0"/>
              </a:spcAft>
              <a:defRPr sz="2300">
                <a:solidFill>
                  <a:schemeClr val="tx1"/>
                </a:solidFill>
                <a:latin typeface="CorpoS" pitchFamily="2" charset="0"/>
              </a:defRPr>
            </a:lvl7pPr>
            <a:lvl8pPr marL="3429000" indent="-228600" defTabSz="1150938" fontAlgn="base">
              <a:spcBef>
                <a:spcPct val="0"/>
              </a:spcBef>
              <a:spcAft>
                <a:spcPct val="0"/>
              </a:spcAft>
              <a:defRPr sz="2300">
                <a:solidFill>
                  <a:schemeClr val="tx1"/>
                </a:solidFill>
                <a:latin typeface="CorpoS" pitchFamily="2" charset="0"/>
              </a:defRPr>
            </a:lvl8pPr>
            <a:lvl9pPr marL="3886200" indent="-228600" defTabSz="1150938" fontAlgn="base">
              <a:spcBef>
                <a:spcPct val="0"/>
              </a:spcBef>
              <a:spcAft>
                <a:spcPct val="0"/>
              </a:spcAft>
              <a:defRPr sz="2300">
                <a:solidFill>
                  <a:schemeClr val="tx1"/>
                </a:solidFill>
                <a:latin typeface="CorpoS" pitchFamily="2" charset="0"/>
              </a:defRPr>
            </a:lvl9pPr>
          </a:lstStyle>
          <a:p>
            <a:pPr fontAlgn="auto">
              <a:spcBef>
                <a:spcPts val="0"/>
              </a:spcBef>
              <a:spcAft>
                <a:spcPts val="0"/>
              </a:spcAft>
              <a:defRPr/>
            </a:pPr>
            <a:r>
              <a:rPr lang="en-US" sz="2000" dirty="0">
                <a:latin typeface="CorpoADem" pitchFamily="2" charset="0"/>
                <a:cs typeface="+mn-cs"/>
              </a:rPr>
              <a:t>Mercedes-Benz Research and Development India</a:t>
            </a:r>
            <a:endParaRPr lang="en-US" sz="3600" dirty="0">
              <a:latin typeface="CorpoADem" pitchFamily="2" charset="0"/>
              <a:cs typeface="+mn-cs"/>
            </a:endParaRPr>
          </a:p>
        </p:txBody>
      </p:sp>
      <p:sp>
        <p:nvSpPr>
          <p:cNvPr id="120838" name="Rectangle 2"/>
          <p:cNvSpPr>
            <a:spLocks noGrp="1" noChangeArrowheads="1"/>
          </p:cNvSpPr>
          <p:nvPr>
            <p:ph type="ctrTitle"/>
          </p:nvPr>
        </p:nvSpPr>
        <p:spPr>
          <a:xfrm>
            <a:off x="466725" y="981869"/>
            <a:ext cx="10580688" cy="1223962"/>
          </a:xfrm>
        </p:spPr>
        <p:txBody>
          <a:bodyPr/>
          <a:lstStyle>
            <a:lvl1pPr>
              <a:lnSpc>
                <a:spcPts val="5000"/>
              </a:lnSpc>
              <a:defRPr sz="4500"/>
            </a:lvl1pPr>
          </a:lstStyle>
          <a:p>
            <a:pPr lvl="0"/>
            <a:r>
              <a:rPr lang="en-GB" noProof="0"/>
              <a:t>Click to edit Master title style</a:t>
            </a:r>
            <a:endParaRPr lang="en-US" noProof="0"/>
          </a:p>
        </p:txBody>
      </p:sp>
      <p:sp>
        <p:nvSpPr>
          <p:cNvPr id="120839" name="Rectangle 3"/>
          <p:cNvSpPr>
            <a:spLocks noGrp="1" noChangeArrowheads="1"/>
          </p:cNvSpPr>
          <p:nvPr>
            <p:ph type="subTitle" idx="1"/>
          </p:nvPr>
        </p:nvSpPr>
        <p:spPr>
          <a:xfrm>
            <a:off x="466725" y="2610268"/>
            <a:ext cx="10580688" cy="2973387"/>
          </a:xfrm>
        </p:spPr>
        <p:txBody>
          <a:bodyPr/>
          <a:lstStyle>
            <a:lvl1pPr>
              <a:lnSpc>
                <a:spcPct val="100000"/>
              </a:lnSpc>
              <a:spcAft>
                <a:spcPct val="0"/>
              </a:spcAft>
              <a:defRPr sz="1500"/>
            </a:lvl1pPr>
          </a:lstStyle>
          <a:p>
            <a:pPr lvl="0"/>
            <a:r>
              <a:rPr lang="en-GB" noProof="0"/>
              <a:t>Click to edit Master subtitle style</a:t>
            </a:r>
            <a:endParaRPr lang="en-US" noProof="0"/>
          </a:p>
        </p:txBody>
      </p:sp>
    </p:spTree>
    <p:extLst>
      <p:ext uri="{BB962C8B-B14F-4D97-AF65-F5344CB8AC3E}">
        <p14:creationId xmlns:p14="http://schemas.microsoft.com/office/powerpoint/2010/main" val="33562627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FACDA4A-C672-4B75-A6CC-A6E0512758CE}"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B4958B0A-9817-4475-8262-A6BB723CCC84}" type="slidenum">
              <a:rPr lang="en-US" altLang="en-US"/>
              <a:pPr/>
              <a:t>‹Nr.›</a:t>
            </a:fld>
            <a:endParaRPr lang="en-US" altLang="en-US"/>
          </a:p>
        </p:txBody>
      </p:sp>
    </p:spTree>
    <p:extLst>
      <p:ext uri="{BB962C8B-B14F-4D97-AF65-F5344CB8AC3E}">
        <p14:creationId xmlns:p14="http://schemas.microsoft.com/office/powerpoint/2010/main" val="41909792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638" y="4164013"/>
            <a:ext cx="9794875" cy="1287462"/>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933F26E-2A8A-4AB5-8840-F4AB0519BB9D}"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2FDE9C1D-ED0A-4104-A9FA-10B375C6B599}" type="slidenum">
              <a:rPr lang="en-US" altLang="en-US"/>
              <a:pPr/>
              <a:t>‹Nr.›</a:t>
            </a:fld>
            <a:endParaRPr lang="en-US" altLang="en-US"/>
          </a:p>
        </p:txBody>
      </p:sp>
    </p:spTree>
    <p:extLst>
      <p:ext uri="{BB962C8B-B14F-4D97-AF65-F5344CB8AC3E}">
        <p14:creationId xmlns:p14="http://schemas.microsoft.com/office/powerpoint/2010/main" val="14115039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7238" y="1420813"/>
            <a:ext cx="528637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378AC83-3D59-4164-B395-6D80F2D261CD}"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DE7AB8BC-9826-465A-95C0-F42877FE0C5A}" type="slidenum">
              <a:rPr lang="en-US" altLang="en-US"/>
              <a:pPr/>
              <a:t>‹Nr.›</a:t>
            </a:fld>
            <a:endParaRPr lang="en-US" altLang="en-US"/>
          </a:p>
        </p:txBody>
      </p:sp>
    </p:spTree>
    <p:extLst>
      <p:ext uri="{BB962C8B-B14F-4D97-AF65-F5344CB8AC3E}">
        <p14:creationId xmlns:p14="http://schemas.microsoft.com/office/powerpoint/2010/main" val="31881861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10369550" cy="10810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F85FB5A1-8C69-4CA2-8D00-B0DC44950D06}" type="datetime1">
              <a:rPr lang="en-US" smtClean="0"/>
              <a:t>11/28/2023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9" name="Rectangle 6"/>
          <p:cNvSpPr>
            <a:spLocks noGrp="1" noChangeArrowheads="1"/>
          </p:cNvSpPr>
          <p:nvPr>
            <p:ph type="sldNum" sz="quarter" idx="12"/>
          </p:nvPr>
        </p:nvSpPr>
        <p:spPr>
          <a:ln/>
        </p:spPr>
        <p:txBody>
          <a:bodyPr/>
          <a:lstStyle>
            <a:lvl1pPr>
              <a:defRPr/>
            </a:lvl1pPr>
          </a:lstStyle>
          <a:p>
            <a:fld id="{501C3059-D4A9-42F1-9A7B-875CC9BB7431}" type="slidenum">
              <a:rPr lang="en-US" altLang="en-US"/>
              <a:pPr/>
              <a:t>‹Nr.›</a:t>
            </a:fld>
            <a:endParaRPr lang="en-US" altLang="en-US"/>
          </a:p>
        </p:txBody>
      </p:sp>
    </p:spTree>
    <p:extLst>
      <p:ext uri="{BB962C8B-B14F-4D97-AF65-F5344CB8AC3E}">
        <p14:creationId xmlns:p14="http://schemas.microsoft.com/office/powerpoint/2010/main" val="34727102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3CB7F50-9DEB-4AC2-8868-A18752D9AC2E}"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CA2B57CF-2748-4E24-A541-3D95EF62C180}" type="slidenum">
              <a:rPr lang="en-US" altLang="en-US"/>
              <a:pPr/>
              <a:t>‹Nr.›</a:t>
            </a:fld>
            <a:endParaRPr lang="en-US" altLang="en-US"/>
          </a:p>
        </p:txBody>
      </p:sp>
    </p:spTree>
    <p:extLst>
      <p:ext uri="{BB962C8B-B14F-4D97-AF65-F5344CB8AC3E}">
        <p14:creationId xmlns:p14="http://schemas.microsoft.com/office/powerpoint/2010/main" val="19659092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B5ABE93-DFF7-4287-B9D4-99931E9F17EE}" type="datetime1">
              <a:rPr lang="en-US" smtClean="0"/>
              <a:t>11/28/2023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4" name="Rectangle 6"/>
          <p:cNvSpPr>
            <a:spLocks noGrp="1" noChangeArrowheads="1"/>
          </p:cNvSpPr>
          <p:nvPr>
            <p:ph type="sldNum" sz="quarter" idx="12"/>
          </p:nvPr>
        </p:nvSpPr>
        <p:spPr>
          <a:ln/>
        </p:spPr>
        <p:txBody>
          <a:bodyPr/>
          <a:lstStyle>
            <a:lvl1pPr>
              <a:defRPr/>
            </a:lvl1pPr>
          </a:lstStyle>
          <a:p>
            <a:fld id="{722FA18B-128E-436E-832E-B60A297A579B}" type="slidenum">
              <a:rPr lang="en-US" altLang="en-US"/>
              <a:pPr/>
              <a:t>‹Nr.›</a:t>
            </a:fld>
            <a:endParaRPr lang="en-US" altLang="en-US"/>
          </a:p>
        </p:txBody>
      </p:sp>
    </p:spTree>
    <p:extLst>
      <p:ext uri="{BB962C8B-B14F-4D97-AF65-F5344CB8AC3E}">
        <p14:creationId xmlns:p14="http://schemas.microsoft.com/office/powerpoint/2010/main" val="16913121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258763"/>
            <a:ext cx="3790950" cy="10969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2D771CC-211B-4D46-B505-1C0D7F7131DF}"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5D322939-18B1-4AC2-8E78-2BB439F69B20}" type="slidenum">
              <a:rPr lang="en-US" altLang="en-US"/>
              <a:pPr/>
              <a:t>‹Nr.›</a:t>
            </a:fld>
            <a:endParaRPr lang="en-US" altLang="en-US"/>
          </a:p>
        </p:txBody>
      </p:sp>
    </p:spTree>
    <p:extLst>
      <p:ext uri="{BB962C8B-B14F-4D97-AF65-F5344CB8AC3E}">
        <p14:creationId xmlns:p14="http://schemas.microsoft.com/office/powerpoint/2010/main" val="172840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03D5B4A2-A36A-4CBF-8B3C-74EA5A90EB9C}" type="datetime1">
              <a:rPr lang="en-US" smtClean="0"/>
              <a:t>11/28/2023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5" name="Rectangle 6"/>
          <p:cNvSpPr>
            <a:spLocks noGrp="1" noChangeArrowheads="1"/>
          </p:cNvSpPr>
          <p:nvPr>
            <p:ph type="sldNum" sz="quarter" idx="12"/>
          </p:nvPr>
        </p:nvSpPr>
        <p:spPr>
          <a:ln/>
        </p:spPr>
        <p:txBody>
          <a:bodyPr/>
          <a:lstStyle>
            <a:lvl1pPr>
              <a:defRPr/>
            </a:lvl1pPr>
          </a:lstStyle>
          <a:p>
            <a:fld id="{C13C3E17-05ED-400D-8908-69E2E2351567}" type="slidenum">
              <a:rPr lang="en-US" altLang="en-US"/>
              <a:pPr/>
              <a:t>‹Nr.›</a:t>
            </a:fld>
            <a:endParaRPr lang="en-US" altLang="en-US"/>
          </a:p>
        </p:txBody>
      </p:sp>
    </p:spTree>
    <p:extLst>
      <p:ext uri="{BB962C8B-B14F-4D97-AF65-F5344CB8AC3E}">
        <p14:creationId xmlns:p14="http://schemas.microsoft.com/office/powerpoint/2010/main" val="8204927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4535488"/>
            <a:ext cx="6911975" cy="536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E52793-5375-48F8-BF33-7F75DAEE6B15}"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7ADCC7D6-8AA3-4BB9-85AF-30083D19204A}" type="slidenum">
              <a:rPr lang="en-US" altLang="en-US"/>
              <a:pPr/>
              <a:t>‹Nr.›</a:t>
            </a:fld>
            <a:endParaRPr lang="en-US" altLang="en-US"/>
          </a:p>
        </p:txBody>
      </p:sp>
    </p:spTree>
    <p:extLst>
      <p:ext uri="{BB962C8B-B14F-4D97-AF65-F5344CB8AC3E}">
        <p14:creationId xmlns:p14="http://schemas.microsoft.com/office/powerpoint/2010/main" val="34380121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CCF360F-156D-4AE2-A0FD-11CE586A0834}"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EDE08ACD-08F6-47B8-842C-2BF3B96EFD48}" type="slidenum">
              <a:rPr lang="en-US" altLang="en-US"/>
              <a:pPr/>
              <a:t>‹Nr.›</a:t>
            </a:fld>
            <a:endParaRPr lang="en-US" altLang="en-US"/>
          </a:p>
        </p:txBody>
      </p:sp>
    </p:spTree>
    <p:extLst>
      <p:ext uri="{BB962C8B-B14F-4D97-AF65-F5344CB8AC3E}">
        <p14:creationId xmlns:p14="http://schemas.microsoft.com/office/powerpoint/2010/main" val="18904318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42325" y="366713"/>
            <a:ext cx="2681288" cy="5661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366713"/>
            <a:ext cx="7894637" cy="5661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0F06155-E9D4-4770-A9D2-9BFE1F41B466}" type="datetime1">
              <a:rPr lang="en-US" smtClean="0"/>
              <a:t>11/28/2023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6" name="Rectangle 6"/>
          <p:cNvSpPr>
            <a:spLocks noGrp="1" noChangeArrowheads="1"/>
          </p:cNvSpPr>
          <p:nvPr>
            <p:ph type="sldNum" sz="quarter" idx="12"/>
          </p:nvPr>
        </p:nvSpPr>
        <p:spPr>
          <a:ln/>
        </p:spPr>
        <p:txBody>
          <a:bodyPr/>
          <a:lstStyle>
            <a:lvl1pPr>
              <a:defRPr/>
            </a:lvl1pPr>
          </a:lstStyle>
          <a:p>
            <a:fld id="{C964D227-2F66-4831-83CC-F6CB930B5555}" type="slidenum">
              <a:rPr lang="en-US" altLang="en-US"/>
              <a:pPr/>
              <a:t>‹Nr.›</a:t>
            </a:fld>
            <a:endParaRPr lang="en-US" altLang="en-US"/>
          </a:p>
        </p:txBody>
      </p:sp>
    </p:spTree>
    <p:extLst>
      <p:ext uri="{BB962C8B-B14F-4D97-AF65-F5344CB8AC3E}">
        <p14:creationId xmlns:p14="http://schemas.microsoft.com/office/powerpoint/2010/main" val="108287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A463C-117D-4C5D-81C4-6DB78CA19214}" type="datetime1">
              <a:rPr lang="en-US" smtClean="0"/>
              <a:t>11/28/2023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4" name="Rectangle 6"/>
          <p:cNvSpPr>
            <a:spLocks noGrp="1" noChangeArrowheads="1"/>
          </p:cNvSpPr>
          <p:nvPr>
            <p:ph type="sldNum" sz="quarter" idx="12"/>
          </p:nvPr>
        </p:nvSpPr>
        <p:spPr>
          <a:ln/>
        </p:spPr>
        <p:txBody>
          <a:bodyPr/>
          <a:lstStyle>
            <a:lvl1pPr>
              <a:defRPr/>
            </a:lvl1pPr>
          </a:lstStyle>
          <a:p>
            <a:fld id="{52921788-F765-4450-98D3-06B53709F518}" type="slidenum">
              <a:rPr lang="en-US" altLang="en-US"/>
              <a:pPr/>
              <a:t>‹Nr.›</a:t>
            </a:fld>
            <a:endParaRPr lang="en-US" altLang="en-US"/>
          </a:p>
        </p:txBody>
      </p:sp>
    </p:spTree>
    <p:extLst>
      <p:ext uri="{BB962C8B-B14F-4D97-AF65-F5344CB8AC3E}">
        <p14:creationId xmlns:p14="http://schemas.microsoft.com/office/powerpoint/2010/main" val="12740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DB7A3CD-C642-4F5D-A6EA-C4B634C481B1}" type="datetime1">
              <a:rPr lang="en-US" smtClean="0"/>
              <a:t>11/28/2023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Basics of Scalings| Gopinath M |  RD I/CEE | 18-06-2019</a:t>
            </a:r>
          </a:p>
        </p:txBody>
      </p:sp>
      <p:sp>
        <p:nvSpPr>
          <p:cNvPr id="7" name="Rectangle 6"/>
          <p:cNvSpPr>
            <a:spLocks noGrp="1" noChangeArrowheads="1"/>
          </p:cNvSpPr>
          <p:nvPr>
            <p:ph type="sldNum" sz="quarter" idx="12"/>
          </p:nvPr>
        </p:nvSpPr>
        <p:spPr>
          <a:ln/>
        </p:spPr>
        <p:txBody>
          <a:bodyPr/>
          <a:lstStyle>
            <a:lvl1pPr>
              <a:defRPr/>
            </a:lvl1pPr>
          </a:lstStyle>
          <a:p>
            <a:fld id="{01496640-07E6-4C73-9DE0-CBA3DB6025E0}" type="slidenum">
              <a:rPr lang="en-US" altLang="en-US"/>
              <a:pPr/>
              <a:t>‹Nr.›</a:t>
            </a:fld>
            <a:endParaRPr lang="en-US" altLang="en-US"/>
          </a:p>
        </p:txBody>
      </p:sp>
    </p:spTree>
    <p:extLst>
      <p:ext uri="{BB962C8B-B14F-4D97-AF65-F5344CB8AC3E}">
        <p14:creationId xmlns:p14="http://schemas.microsoft.com/office/powerpoint/2010/main" val="41496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4.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5.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3.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jpe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3.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jpe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cs typeface="Arial" pitchFamily="34" charset="0"/>
              </a:defRPr>
            </a:lvl1pPr>
          </a:lstStyle>
          <a:p>
            <a:pPr>
              <a:defRPr/>
            </a:pPr>
            <a:fld id="{E81BE3A3-C6A0-4899-A8AC-28A073843764}"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CorpoS" pitchFamily="2" charset="0"/>
                <a:cs typeface="Arial" pitchFamily="34" charset="0"/>
              </a:defRPr>
            </a:lvl1pPr>
          </a:lstStyle>
          <a:p>
            <a:pPr>
              <a:defRPr/>
            </a:pPr>
            <a:r>
              <a:rPr lang="en-US"/>
              <a:t>Basics of Scalings| Gopinath M |  RD I/CEE | 18-06-2019</a:t>
            </a:r>
          </a:p>
        </p:txBody>
      </p:sp>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514A3FAD-A5D6-4A4B-9624-89415DF19D2D}" type="slidenum">
              <a:rPr lang="en-US" altLang="en-US"/>
              <a:pPr/>
              <a:t>‹Nr.›</a:t>
            </a:fld>
            <a:endParaRPr lang="en-US" altLang="en-US"/>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17" descr="WortMArke_1200dpi_0,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Box 8"/>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Tree>
  </p:cSld>
  <p:clrMap bg1="lt1" tx1="dk1" bg2="lt2" tx2="dk2" accent1="accent1" accent2="accent2" accent3="accent3" accent4="accent4" accent5="accent5" accent6="accent6" hlink="hlink" folHlink="folHlink"/>
  <p:sldLayoutIdLst>
    <p:sldLayoutId id="2147484688" r:id="rId1"/>
    <p:sldLayoutId id="2147484632" r:id="rId2"/>
    <p:sldLayoutId id="2147484689" r:id="rId3"/>
    <p:sldLayoutId id="2147484690" r:id="rId4"/>
    <p:sldLayoutId id="2147484633" r:id="rId5"/>
    <p:sldLayoutId id="2147484634" r:id="rId6"/>
    <p:sldLayoutId id="2147484635" r:id="rId7"/>
    <p:sldLayoutId id="2147484636" r:id="rId8"/>
    <p:sldLayoutId id="2147484637" r:id="rId9"/>
    <p:sldLayoutId id="2147484638" r:id="rId10"/>
    <p:sldLayoutId id="2147484639" r:id="rId11"/>
    <p:sldLayoutId id="2147484640" r:id="rId12"/>
    <p:sldLayoutId id="2147484641" r:id="rId13"/>
    <p:sldLayoutId id="2147484642" r:id="rId14"/>
    <p:sldLayoutId id="2147484643" r:id="rId15"/>
    <p:sldLayoutId id="2147484644" r:id="rId16"/>
    <p:sldLayoutId id="2147484645" r:id="rId17"/>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charset="0"/>
        </a:defRPr>
      </a:lvl2pPr>
      <a:lvl3pPr algn="l" rtl="0" eaLnBrk="0" fontAlgn="base" hangingPunct="0">
        <a:spcBef>
          <a:spcPct val="0"/>
        </a:spcBef>
        <a:spcAft>
          <a:spcPct val="0"/>
        </a:spcAft>
        <a:defRPr sz="3000">
          <a:solidFill>
            <a:schemeClr val="tx1"/>
          </a:solidFill>
          <a:latin typeface="CorpoA" pitchFamily="2" charset="0"/>
          <a:cs typeface="Arial" charset="0"/>
        </a:defRPr>
      </a:lvl3pPr>
      <a:lvl4pPr algn="l" rtl="0" eaLnBrk="0" fontAlgn="base" hangingPunct="0">
        <a:spcBef>
          <a:spcPct val="0"/>
        </a:spcBef>
        <a:spcAft>
          <a:spcPct val="0"/>
        </a:spcAft>
        <a:defRPr sz="3000">
          <a:solidFill>
            <a:schemeClr val="tx1"/>
          </a:solidFill>
          <a:latin typeface="CorpoA" pitchFamily="2" charset="0"/>
          <a:cs typeface="Arial" charset="0"/>
        </a:defRPr>
      </a:lvl4pPr>
      <a:lvl5pPr algn="l" rtl="0" eaLnBrk="0" fontAlgn="base" hangingPunct="0">
        <a:spcBef>
          <a:spcPct val="0"/>
        </a:spcBef>
        <a:spcAft>
          <a:spcPct val="0"/>
        </a:spcAft>
        <a:defRPr sz="3000">
          <a:solidFill>
            <a:schemeClr val="tx1"/>
          </a:solidFill>
          <a:latin typeface="CorpoA" pitchFamily="2" charset="0"/>
          <a:cs typeface="Arial" charset="0"/>
        </a:defRPr>
      </a:lvl5pPr>
      <a:lvl6pPr marL="457200" algn="l" rtl="0" eaLnBrk="1" fontAlgn="base" hangingPunct="1">
        <a:spcBef>
          <a:spcPct val="0"/>
        </a:spcBef>
        <a:spcAft>
          <a:spcPct val="0"/>
        </a:spcAft>
        <a:defRPr sz="3000">
          <a:solidFill>
            <a:schemeClr val="tx1"/>
          </a:solidFill>
          <a:latin typeface="CorpoA" pitchFamily="2" charset="0"/>
          <a:cs typeface="Arial" charset="0"/>
        </a:defRPr>
      </a:lvl6pPr>
      <a:lvl7pPr marL="914400" algn="l" rtl="0" eaLnBrk="1" fontAlgn="base" hangingPunct="1">
        <a:spcBef>
          <a:spcPct val="0"/>
        </a:spcBef>
        <a:spcAft>
          <a:spcPct val="0"/>
        </a:spcAft>
        <a:defRPr sz="3000">
          <a:solidFill>
            <a:schemeClr val="tx1"/>
          </a:solidFill>
          <a:latin typeface="CorpoA" pitchFamily="2" charset="0"/>
          <a:cs typeface="Arial" charset="0"/>
        </a:defRPr>
      </a:lvl7pPr>
      <a:lvl8pPr marL="1371600" algn="l" rtl="0" eaLnBrk="1" fontAlgn="base" hangingPunct="1">
        <a:spcBef>
          <a:spcPct val="0"/>
        </a:spcBef>
        <a:spcAft>
          <a:spcPct val="0"/>
        </a:spcAft>
        <a:defRPr sz="3000">
          <a:solidFill>
            <a:schemeClr val="tx1"/>
          </a:solidFill>
          <a:latin typeface="CorpoA" pitchFamily="2" charset="0"/>
          <a:cs typeface="Arial" charset="0"/>
        </a:defRPr>
      </a:lvl8pPr>
      <a:lvl9pPr marL="1828800" algn="l" rtl="0" eaLnBrk="1" fontAlgn="base" hangingPunct="1">
        <a:spcBef>
          <a:spcPct val="0"/>
        </a:spcBef>
        <a:spcAft>
          <a:spcPct val="0"/>
        </a:spcAft>
        <a:defRPr sz="3000">
          <a:solidFill>
            <a:schemeClr val="tx1"/>
          </a:solidFill>
          <a:latin typeface="CorpoA" pitchFamily="2" charset="0"/>
          <a:cs typeface="Arial"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2960688" indent="-85725" algn="l" rtl="0" eaLnBrk="1" fontAlgn="base" hangingPunct="1">
        <a:lnSpc>
          <a:spcPts val="2200"/>
        </a:lnSpc>
        <a:spcBef>
          <a:spcPct val="0"/>
        </a:spcBef>
        <a:spcAft>
          <a:spcPct val="50000"/>
        </a:spcAft>
        <a:buChar char="•"/>
        <a:defRPr sz="2000">
          <a:solidFill>
            <a:schemeClr val="tx1"/>
          </a:solidFill>
          <a:latin typeface="+mn-lt"/>
          <a:cs typeface="+mn-cs"/>
        </a:defRPr>
      </a:lvl6pPr>
      <a:lvl7pPr marL="3417888" indent="-85725" algn="l" rtl="0" eaLnBrk="1" fontAlgn="base" hangingPunct="1">
        <a:lnSpc>
          <a:spcPts val="2200"/>
        </a:lnSpc>
        <a:spcBef>
          <a:spcPct val="0"/>
        </a:spcBef>
        <a:spcAft>
          <a:spcPct val="50000"/>
        </a:spcAft>
        <a:buChar char="•"/>
        <a:defRPr sz="2000">
          <a:solidFill>
            <a:schemeClr val="tx1"/>
          </a:solidFill>
          <a:latin typeface="+mn-lt"/>
          <a:cs typeface="+mn-cs"/>
        </a:defRPr>
      </a:lvl7pPr>
      <a:lvl8pPr marL="3875088" indent="-85725" algn="l" rtl="0" eaLnBrk="1" fontAlgn="base" hangingPunct="1">
        <a:lnSpc>
          <a:spcPts val="2200"/>
        </a:lnSpc>
        <a:spcBef>
          <a:spcPct val="0"/>
        </a:spcBef>
        <a:spcAft>
          <a:spcPct val="50000"/>
        </a:spcAft>
        <a:buChar char="•"/>
        <a:defRPr sz="2000">
          <a:solidFill>
            <a:schemeClr val="tx1"/>
          </a:solidFill>
          <a:latin typeface="+mn-lt"/>
          <a:cs typeface="+mn-cs"/>
        </a:defRPr>
      </a:lvl8pPr>
      <a:lvl9pPr marL="4332288" indent="-85725" algn="l" rtl="0" eaLnBrk="1" fontAlgn="base" hangingPunct="1">
        <a:lnSpc>
          <a:spcPts val="2200"/>
        </a:lnSpc>
        <a:spcBef>
          <a:spcPct val="0"/>
        </a:spcBef>
        <a:spcAft>
          <a:spcPct val="5000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endParaRPr lang="en-US" altLang="en-US"/>
          </a:p>
        </p:txBody>
      </p:sp>
      <p:sp>
        <p:nvSpPr>
          <p:cNvPr id="2051"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mn-lt"/>
                <a:cs typeface="Arial" pitchFamily="34" charset="0"/>
              </a:defRPr>
            </a:lvl1pPr>
          </a:lstStyle>
          <a:p>
            <a:pPr>
              <a:defRPr/>
            </a:pPr>
            <a:fld id="{467AD37C-5C09-43AC-BC07-DA5DA76CDF8A}"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mn-lt"/>
                <a:cs typeface="Arial" pitchFamily="34" charset="0"/>
              </a:defRPr>
            </a:lvl1pPr>
          </a:lstStyle>
          <a:p>
            <a:pPr>
              <a:defRPr/>
            </a:pPr>
            <a:r>
              <a:rPr lang="en-US"/>
              <a:t>Basics of Scalings| Gopinath M |  RD I/CEE | 18-06-2019</a:t>
            </a:r>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5"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4013" y="71438"/>
            <a:ext cx="1878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ADFA97E3-BDAE-44BB-BF75-2B1BDE4A287E}" type="slidenum">
              <a:rPr lang="en-US" altLang="en-US"/>
              <a:pPr/>
              <a:t>‹Nr.›</a:t>
            </a:fld>
            <a:endParaRPr lang="en-US" altLang="en-US"/>
          </a:p>
        </p:txBody>
      </p:sp>
      <p:pic>
        <p:nvPicPr>
          <p:cNvPr id="2057" name="Picture 23" descr="WortMArke_1200dpi_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2" r:id="rId1"/>
    <p:sldLayoutId id="2147484693" r:id="rId2"/>
    <p:sldLayoutId id="2147484646" r:id="rId3"/>
    <p:sldLayoutId id="2147484694" r:id="rId4"/>
    <p:sldLayoutId id="2147484695" r:id="rId5"/>
    <p:sldLayoutId id="2147484696" r:id="rId6"/>
    <p:sldLayoutId id="2147484697" r:id="rId7"/>
    <p:sldLayoutId id="2147484698" r:id="rId8"/>
    <p:sldLayoutId id="2147484647" r:id="rId9"/>
    <p:sldLayoutId id="2147484699" r:id="rId10"/>
    <p:sldLayoutId id="2147484700" r:id="rId11"/>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pitchFamily="34" charset="0"/>
        </a:defRPr>
      </a:lvl2pPr>
      <a:lvl3pPr algn="l" rtl="0" eaLnBrk="0" fontAlgn="base" hangingPunct="0">
        <a:spcBef>
          <a:spcPct val="0"/>
        </a:spcBef>
        <a:spcAft>
          <a:spcPct val="0"/>
        </a:spcAft>
        <a:defRPr sz="3000">
          <a:solidFill>
            <a:schemeClr val="tx1"/>
          </a:solidFill>
          <a:latin typeface="CorpoA" pitchFamily="2" charset="0"/>
          <a:cs typeface="Arial" pitchFamily="34" charset="0"/>
        </a:defRPr>
      </a:lvl3pPr>
      <a:lvl4pPr algn="l" rtl="0" eaLnBrk="0" fontAlgn="base" hangingPunct="0">
        <a:spcBef>
          <a:spcPct val="0"/>
        </a:spcBef>
        <a:spcAft>
          <a:spcPct val="0"/>
        </a:spcAft>
        <a:defRPr sz="3000">
          <a:solidFill>
            <a:schemeClr val="tx1"/>
          </a:solidFill>
          <a:latin typeface="CorpoA" pitchFamily="2" charset="0"/>
          <a:cs typeface="Arial" pitchFamily="34" charset="0"/>
        </a:defRPr>
      </a:lvl4pPr>
      <a:lvl5pPr algn="l" rtl="0" eaLnBrk="0" fontAlgn="base" hangingPunct="0">
        <a:spcBef>
          <a:spcPct val="0"/>
        </a:spcBef>
        <a:spcAft>
          <a:spcPct val="0"/>
        </a:spcAft>
        <a:defRPr sz="3000">
          <a:solidFill>
            <a:schemeClr val="tx1"/>
          </a:solidFill>
          <a:latin typeface="CorpoA" pitchFamily="2" charset="0"/>
          <a:cs typeface="Arial" pitchFamily="34" charset="0"/>
        </a:defRPr>
      </a:lvl5pPr>
      <a:lvl6pPr marL="457200" algn="l" rtl="0" fontAlgn="base">
        <a:spcBef>
          <a:spcPct val="0"/>
        </a:spcBef>
        <a:spcAft>
          <a:spcPct val="0"/>
        </a:spcAft>
        <a:defRPr sz="3000">
          <a:solidFill>
            <a:schemeClr val="tx1"/>
          </a:solidFill>
          <a:latin typeface="CorpoA" pitchFamily="2" charset="0"/>
          <a:cs typeface="Arial" pitchFamily="34" charset="0"/>
        </a:defRPr>
      </a:lvl6pPr>
      <a:lvl7pPr marL="914400" algn="l" rtl="0" fontAlgn="base">
        <a:spcBef>
          <a:spcPct val="0"/>
        </a:spcBef>
        <a:spcAft>
          <a:spcPct val="0"/>
        </a:spcAft>
        <a:defRPr sz="3000">
          <a:solidFill>
            <a:schemeClr val="tx1"/>
          </a:solidFill>
          <a:latin typeface="CorpoA" pitchFamily="2" charset="0"/>
          <a:cs typeface="Arial" pitchFamily="34" charset="0"/>
        </a:defRPr>
      </a:lvl7pPr>
      <a:lvl8pPr marL="1371600" algn="l" rtl="0" fontAlgn="base">
        <a:spcBef>
          <a:spcPct val="0"/>
        </a:spcBef>
        <a:spcAft>
          <a:spcPct val="0"/>
        </a:spcAft>
        <a:defRPr sz="3000">
          <a:solidFill>
            <a:schemeClr val="tx1"/>
          </a:solidFill>
          <a:latin typeface="CorpoA" pitchFamily="2" charset="0"/>
          <a:cs typeface="Arial" pitchFamily="34" charset="0"/>
        </a:defRPr>
      </a:lvl8pPr>
      <a:lvl9pPr marL="1828800" algn="l" rtl="0" fontAlgn="base">
        <a:spcBef>
          <a:spcPct val="0"/>
        </a:spcBef>
        <a:spcAft>
          <a:spcPct val="0"/>
        </a:spcAft>
        <a:defRPr sz="3000">
          <a:solidFill>
            <a:schemeClr val="tx1"/>
          </a:solidFill>
          <a:latin typeface="CorpoA" pitchFamily="2" charset="0"/>
          <a:cs typeface="Arial" pitchFamily="34"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996950" indent="-269875" algn="l" rtl="0" fontAlgn="base">
        <a:lnSpc>
          <a:spcPts val="2000"/>
        </a:lnSpc>
        <a:spcBef>
          <a:spcPct val="0"/>
        </a:spcBef>
        <a:spcAft>
          <a:spcPct val="50000"/>
        </a:spcAft>
        <a:buChar char="-"/>
        <a:defRPr sz="1500">
          <a:solidFill>
            <a:schemeClr val="tx1"/>
          </a:solidFill>
          <a:latin typeface="+mn-lt"/>
          <a:cs typeface="+mn-cs"/>
        </a:defRPr>
      </a:lvl6pPr>
      <a:lvl7pPr marL="1454150" indent="-269875" algn="l" rtl="0" fontAlgn="base">
        <a:lnSpc>
          <a:spcPts val="2000"/>
        </a:lnSpc>
        <a:spcBef>
          <a:spcPct val="0"/>
        </a:spcBef>
        <a:spcAft>
          <a:spcPct val="50000"/>
        </a:spcAft>
        <a:buChar char="-"/>
        <a:defRPr sz="1500">
          <a:solidFill>
            <a:schemeClr val="tx1"/>
          </a:solidFill>
          <a:latin typeface="+mn-lt"/>
          <a:cs typeface="+mn-cs"/>
        </a:defRPr>
      </a:lvl7pPr>
      <a:lvl8pPr marL="1911350" indent="-269875" algn="l" rtl="0" fontAlgn="base">
        <a:lnSpc>
          <a:spcPts val="2000"/>
        </a:lnSpc>
        <a:spcBef>
          <a:spcPct val="0"/>
        </a:spcBef>
        <a:spcAft>
          <a:spcPct val="50000"/>
        </a:spcAft>
        <a:buChar char="-"/>
        <a:defRPr sz="1500">
          <a:solidFill>
            <a:schemeClr val="tx1"/>
          </a:solidFill>
          <a:latin typeface="+mn-lt"/>
          <a:cs typeface="+mn-cs"/>
        </a:defRPr>
      </a:lvl8pPr>
      <a:lvl9pPr marL="2368550" indent="-269875" algn="l" rtl="0" fontAlgn="base">
        <a:lnSpc>
          <a:spcPts val="2000"/>
        </a:lnSpc>
        <a:spcBef>
          <a:spcPct val="0"/>
        </a:spcBef>
        <a:spcAft>
          <a:spcPct val="5000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endParaRPr lang="en-US" altLang="en-US"/>
          </a:p>
        </p:txBody>
      </p:sp>
      <p:sp>
        <p:nvSpPr>
          <p:cNvPr id="3075"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mn-lt"/>
                <a:cs typeface="Arial" pitchFamily="34" charset="0"/>
              </a:defRPr>
            </a:lvl1pPr>
          </a:lstStyle>
          <a:p>
            <a:pPr>
              <a:defRPr/>
            </a:pPr>
            <a:fld id="{9C38D788-883D-4658-A8EA-9120D63A9286}"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mn-lt"/>
                <a:cs typeface="Arial" pitchFamily="34" charset="0"/>
              </a:defRPr>
            </a:lvl1pPr>
          </a:lstStyle>
          <a:p>
            <a:pPr>
              <a:defRPr/>
            </a:pPr>
            <a:r>
              <a:rPr lang="en-US"/>
              <a:t>Basics of Scalings| Gopinath M |  RD I/CEE | 18-06-2019</a:t>
            </a:r>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F4ED48AD-365D-448C-8B74-B9766B771125}" type="slidenum">
              <a:rPr lang="en-US" altLang="en-US"/>
              <a:pPr/>
              <a:t>‹Nr.›</a:t>
            </a:fld>
            <a:endParaRPr lang="en-US" altLang="en-US"/>
          </a:p>
        </p:txBody>
      </p:sp>
      <p:pic>
        <p:nvPicPr>
          <p:cNvPr id="308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5600"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23" descr="WortMArke_1200dpi_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9"/>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Tree>
  </p:cSld>
  <p:clrMap bg1="lt1" tx1="dk1" bg2="lt2" tx2="dk2" accent1="accent1" accent2="accent2" accent3="accent3" accent4="accent4" accent5="accent5" accent6="accent6" hlink="hlink" folHlink="folHlink"/>
  <p:sldLayoutIdLst>
    <p:sldLayoutId id="2147484701"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pitchFamily="34" charset="0"/>
        </a:defRPr>
      </a:lvl2pPr>
      <a:lvl3pPr algn="l" rtl="0" eaLnBrk="0" fontAlgn="base" hangingPunct="0">
        <a:spcBef>
          <a:spcPct val="0"/>
        </a:spcBef>
        <a:spcAft>
          <a:spcPct val="0"/>
        </a:spcAft>
        <a:defRPr sz="3000">
          <a:solidFill>
            <a:schemeClr val="tx1"/>
          </a:solidFill>
          <a:latin typeface="CorpoA" pitchFamily="2" charset="0"/>
          <a:cs typeface="Arial" pitchFamily="34" charset="0"/>
        </a:defRPr>
      </a:lvl3pPr>
      <a:lvl4pPr algn="l" rtl="0" eaLnBrk="0" fontAlgn="base" hangingPunct="0">
        <a:spcBef>
          <a:spcPct val="0"/>
        </a:spcBef>
        <a:spcAft>
          <a:spcPct val="0"/>
        </a:spcAft>
        <a:defRPr sz="3000">
          <a:solidFill>
            <a:schemeClr val="tx1"/>
          </a:solidFill>
          <a:latin typeface="CorpoA" pitchFamily="2" charset="0"/>
          <a:cs typeface="Arial" pitchFamily="34" charset="0"/>
        </a:defRPr>
      </a:lvl4pPr>
      <a:lvl5pPr algn="l" rtl="0" eaLnBrk="0" fontAlgn="base" hangingPunct="0">
        <a:spcBef>
          <a:spcPct val="0"/>
        </a:spcBef>
        <a:spcAft>
          <a:spcPct val="0"/>
        </a:spcAft>
        <a:defRPr sz="3000">
          <a:solidFill>
            <a:schemeClr val="tx1"/>
          </a:solidFill>
          <a:latin typeface="CorpoA" pitchFamily="2" charset="0"/>
          <a:cs typeface="Arial" pitchFamily="34" charset="0"/>
        </a:defRPr>
      </a:lvl5pPr>
      <a:lvl6pPr marL="457200" algn="l" rtl="0" fontAlgn="base">
        <a:spcBef>
          <a:spcPct val="0"/>
        </a:spcBef>
        <a:spcAft>
          <a:spcPct val="0"/>
        </a:spcAft>
        <a:defRPr sz="3000">
          <a:solidFill>
            <a:schemeClr val="tx1"/>
          </a:solidFill>
          <a:latin typeface="CorpoA" pitchFamily="2" charset="0"/>
          <a:cs typeface="Arial" pitchFamily="34" charset="0"/>
        </a:defRPr>
      </a:lvl6pPr>
      <a:lvl7pPr marL="914400" algn="l" rtl="0" fontAlgn="base">
        <a:spcBef>
          <a:spcPct val="0"/>
        </a:spcBef>
        <a:spcAft>
          <a:spcPct val="0"/>
        </a:spcAft>
        <a:defRPr sz="3000">
          <a:solidFill>
            <a:schemeClr val="tx1"/>
          </a:solidFill>
          <a:latin typeface="CorpoA" pitchFamily="2" charset="0"/>
          <a:cs typeface="Arial" pitchFamily="34" charset="0"/>
        </a:defRPr>
      </a:lvl7pPr>
      <a:lvl8pPr marL="1371600" algn="l" rtl="0" fontAlgn="base">
        <a:spcBef>
          <a:spcPct val="0"/>
        </a:spcBef>
        <a:spcAft>
          <a:spcPct val="0"/>
        </a:spcAft>
        <a:defRPr sz="3000">
          <a:solidFill>
            <a:schemeClr val="tx1"/>
          </a:solidFill>
          <a:latin typeface="CorpoA" pitchFamily="2" charset="0"/>
          <a:cs typeface="Arial" pitchFamily="34" charset="0"/>
        </a:defRPr>
      </a:lvl8pPr>
      <a:lvl9pPr marL="1828800" algn="l" rtl="0" fontAlgn="base">
        <a:spcBef>
          <a:spcPct val="0"/>
        </a:spcBef>
        <a:spcAft>
          <a:spcPct val="0"/>
        </a:spcAft>
        <a:defRPr sz="3000">
          <a:solidFill>
            <a:schemeClr val="tx1"/>
          </a:solidFill>
          <a:latin typeface="CorpoA" pitchFamily="2" charset="0"/>
          <a:cs typeface="Arial" pitchFamily="34"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996950" indent="-269875" algn="l" rtl="0" fontAlgn="base">
        <a:lnSpc>
          <a:spcPts val="2000"/>
        </a:lnSpc>
        <a:spcBef>
          <a:spcPct val="0"/>
        </a:spcBef>
        <a:spcAft>
          <a:spcPct val="50000"/>
        </a:spcAft>
        <a:buChar char="-"/>
        <a:defRPr sz="1500">
          <a:solidFill>
            <a:schemeClr val="tx1"/>
          </a:solidFill>
          <a:latin typeface="+mn-lt"/>
          <a:cs typeface="+mn-cs"/>
        </a:defRPr>
      </a:lvl6pPr>
      <a:lvl7pPr marL="1454150" indent="-269875" algn="l" rtl="0" fontAlgn="base">
        <a:lnSpc>
          <a:spcPts val="2000"/>
        </a:lnSpc>
        <a:spcBef>
          <a:spcPct val="0"/>
        </a:spcBef>
        <a:spcAft>
          <a:spcPct val="50000"/>
        </a:spcAft>
        <a:buChar char="-"/>
        <a:defRPr sz="1500">
          <a:solidFill>
            <a:schemeClr val="tx1"/>
          </a:solidFill>
          <a:latin typeface="+mn-lt"/>
          <a:cs typeface="+mn-cs"/>
        </a:defRPr>
      </a:lvl7pPr>
      <a:lvl8pPr marL="1911350" indent="-269875" algn="l" rtl="0" fontAlgn="base">
        <a:lnSpc>
          <a:spcPts val="2000"/>
        </a:lnSpc>
        <a:spcBef>
          <a:spcPct val="0"/>
        </a:spcBef>
        <a:spcAft>
          <a:spcPct val="50000"/>
        </a:spcAft>
        <a:buChar char="-"/>
        <a:defRPr sz="1500">
          <a:solidFill>
            <a:schemeClr val="tx1"/>
          </a:solidFill>
          <a:latin typeface="+mn-lt"/>
          <a:cs typeface="+mn-cs"/>
        </a:defRPr>
      </a:lvl8pPr>
      <a:lvl9pPr marL="2368550" indent="-269875" algn="l" rtl="0" fontAlgn="base">
        <a:lnSpc>
          <a:spcPts val="2000"/>
        </a:lnSpc>
        <a:spcBef>
          <a:spcPct val="0"/>
        </a:spcBef>
        <a:spcAft>
          <a:spcPct val="5000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endParaRPr lang="en-US" altLang="en-US"/>
          </a:p>
        </p:txBody>
      </p:sp>
      <p:sp>
        <p:nvSpPr>
          <p:cNvPr id="4099"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mn-lt"/>
                <a:cs typeface="Arial" pitchFamily="34" charset="0"/>
              </a:defRPr>
            </a:lvl1pPr>
          </a:lstStyle>
          <a:p>
            <a:pPr>
              <a:defRPr/>
            </a:pPr>
            <a:fld id="{6B5ED908-2E11-4E0C-A15F-5DB4BF0BE1E4}"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mn-lt"/>
                <a:cs typeface="Arial" pitchFamily="34" charset="0"/>
              </a:defRPr>
            </a:lvl1pPr>
          </a:lstStyle>
          <a:p>
            <a:pPr>
              <a:defRPr/>
            </a:pPr>
            <a:r>
              <a:rPr lang="en-US"/>
              <a:t>Basics of Scalings| Gopinath M |  RD I/CEE | 18-06-2019</a:t>
            </a:r>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96E09B1C-C784-47D7-879F-C8F0DA857CB1}" type="slidenum">
              <a:rPr lang="en-US" altLang="en-US"/>
              <a:pPr/>
              <a:t>‹Nr.›</a:t>
            </a:fld>
            <a:endParaRPr lang="en-US" altLang="en-US"/>
          </a:p>
        </p:txBody>
      </p:sp>
      <p:pic>
        <p:nvPicPr>
          <p:cNvPr id="4104"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2425"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24" descr="WortMArke_1200dpi_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9"/>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Tree>
  </p:cSld>
  <p:clrMap bg1="lt1" tx1="dk1" bg2="lt2" tx2="dk2" accent1="accent1" accent2="accent2" accent3="accent3" accent4="accent4" accent5="accent5" accent6="accent6" hlink="hlink" folHlink="folHlink"/>
  <p:sldLayoutIdLst>
    <p:sldLayoutId id="2147484702"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pitchFamily="34" charset="0"/>
        </a:defRPr>
      </a:lvl2pPr>
      <a:lvl3pPr algn="l" rtl="0" eaLnBrk="0" fontAlgn="base" hangingPunct="0">
        <a:spcBef>
          <a:spcPct val="0"/>
        </a:spcBef>
        <a:spcAft>
          <a:spcPct val="0"/>
        </a:spcAft>
        <a:defRPr sz="3000">
          <a:solidFill>
            <a:schemeClr val="tx1"/>
          </a:solidFill>
          <a:latin typeface="CorpoA" pitchFamily="2" charset="0"/>
          <a:cs typeface="Arial" pitchFamily="34" charset="0"/>
        </a:defRPr>
      </a:lvl3pPr>
      <a:lvl4pPr algn="l" rtl="0" eaLnBrk="0" fontAlgn="base" hangingPunct="0">
        <a:spcBef>
          <a:spcPct val="0"/>
        </a:spcBef>
        <a:spcAft>
          <a:spcPct val="0"/>
        </a:spcAft>
        <a:defRPr sz="3000">
          <a:solidFill>
            <a:schemeClr val="tx1"/>
          </a:solidFill>
          <a:latin typeface="CorpoA" pitchFamily="2" charset="0"/>
          <a:cs typeface="Arial" pitchFamily="34" charset="0"/>
        </a:defRPr>
      </a:lvl4pPr>
      <a:lvl5pPr algn="l" rtl="0" eaLnBrk="0" fontAlgn="base" hangingPunct="0">
        <a:spcBef>
          <a:spcPct val="0"/>
        </a:spcBef>
        <a:spcAft>
          <a:spcPct val="0"/>
        </a:spcAft>
        <a:defRPr sz="3000">
          <a:solidFill>
            <a:schemeClr val="tx1"/>
          </a:solidFill>
          <a:latin typeface="CorpoA" pitchFamily="2" charset="0"/>
          <a:cs typeface="Arial" pitchFamily="34" charset="0"/>
        </a:defRPr>
      </a:lvl5pPr>
      <a:lvl6pPr marL="457200" algn="l" rtl="0" fontAlgn="base">
        <a:spcBef>
          <a:spcPct val="0"/>
        </a:spcBef>
        <a:spcAft>
          <a:spcPct val="0"/>
        </a:spcAft>
        <a:defRPr sz="3000">
          <a:solidFill>
            <a:schemeClr val="tx1"/>
          </a:solidFill>
          <a:latin typeface="CorpoA" pitchFamily="2" charset="0"/>
          <a:cs typeface="Arial" pitchFamily="34" charset="0"/>
        </a:defRPr>
      </a:lvl6pPr>
      <a:lvl7pPr marL="914400" algn="l" rtl="0" fontAlgn="base">
        <a:spcBef>
          <a:spcPct val="0"/>
        </a:spcBef>
        <a:spcAft>
          <a:spcPct val="0"/>
        </a:spcAft>
        <a:defRPr sz="3000">
          <a:solidFill>
            <a:schemeClr val="tx1"/>
          </a:solidFill>
          <a:latin typeface="CorpoA" pitchFamily="2" charset="0"/>
          <a:cs typeface="Arial" pitchFamily="34" charset="0"/>
        </a:defRPr>
      </a:lvl7pPr>
      <a:lvl8pPr marL="1371600" algn="l" rtl="0" fontAlgn="base">
        <a:spcBef>
          <a:spcPct val="0"/>
        </a:spcBef>
        <a:spcAft>
          <a:spcPct val="0"/>
        </a:spcAft>
        <a:defRPr sz="3000">
          <a:solidFill>
            <a:schemeClr val="tx1"/>
          </a:solidFill>
          <a:latin typeface="CorpoA" pitchFamily="2" charset="0"/>
          <a:cs typeface="Arial" pitchFamily="34" charset="0"/>
        </a:defRPr>
      </a:lvl8pPr>
      <a:lvl9pPr marL="1828800" algn="l" rtl="0" fontAlgn="base">
        <a:spcBef>
          <a:spcPct val="0"/>
        </a:spcBef>
        <a:spcAft>
          <a:spcPct val="0"/>
        </a:spcAft>
        <a:defRPr sz="3000">
          <a:solidFill>
            <a:schemeClr val="tx1"/>
          </a:solidFill>
          <a:latin typeface="CorpoA" pitchFamily="2" charset="0"/>
          <a:cs typeface="Arial" pitchFamily="34"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996950" indent="-269875" algn="l" rtl="0" fontAlgn="base">
        <a:lnSpc>
          <a:spcPts val="2000"/>
        </a:lnSpc>
        <a:spcBef>
          <a:spcPct val="0"/>
        </a:spcBef>
        <a:spcAft>
          <a:spcPct val="50000"/>
        </a:spcAft>
        <a:buChar char="-"/>
        <a:defRPr sz="1500">
          <a:solidFill>
            <a:schemeClr val="tx1"/>
          </a:solidFill>
          <a:latin typeface="+mn-lt"/>
          <a:cs typeface="+mn-cs"/>
        </a:defRPr>
      </a:lvl6pPr>
      <a:lvl7pPr marL="1454150" indent="-269875" algn="l" rtl="0" fontAlgn="base">
        <a:lnSpc>
          <a:spcPts val="2000"/>
        </a:lnSpc>
        <a:spcBef>
          <a:spcPct val="0"/>
        </a:spcBef>
        <a:spcAft>
          <a:spcPct val="50000"/>
        </a:spcAft>
        <a:buChar char="-"/>
        <a:defRPr sz="1500">
          <a:solidFill>
            <a:schemeClr val="tx1"/>
          </a:solidFill>
          <a:latin typeface="+mn-lt"/>
          <a:cs typeface="+mn-cs"/>
        </a:defRPr>
      </a:lvl7pPr>
      <a:lvl8pPr marL="1911350" indent="-269875" algn="l" rtl="0" fontAlgn="base">
        <a:lnSpc>
          <a:spcPts val="2000"/>
        </a:lnSpc>
        <a:spcBef>
          <a:spcPct val="0"/>
        </a:spcBef>
        <a:spcAft>
          <a:spcPct val="50000"/>
        </a:spcAft>
        <a:buChar char="-"/>
        <a:defRPr sz="1500">
          <a:solidFill>
            <a:schemeClr val="tx1"/>
          </a:solidFill>
          <a:latin typeface="+mn-lt"/>
          <a:cs typeface="+mn-cs"/>
        </a:defRPr>
      </a:lvl8pPr>
      <a:lvl9pPr marL="2368550" indent="-269875" algn="l" rtl="0" fontAlgn="base">
        <a:lnSpc>
          <a:spcPts val="2000"/>
        </a:lnSpc>
        <a:spcBef>
          <a:spcPct val="0"/>
        </a:spcBef>
        <a:spcAft>
          <a:spcPct val="5000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endParaRPr lang="en-US" altLang="en-US"/>
          </a:p>
        </p:txBody>
      </p:sp>
      <p:sp>
        <p:nvSpPr>
          <p:cNvPr id="5123"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mn-lt"/>
                <a:cs typeface="Arial" pitchFamily="34" charset="0"/>
              </a:defRPr>
            </a:lvl1pPr>
          </a:lstStyle>
          <a:p>
            <a:pPr>
              <a:defRPr/>
            </a:pPr>
            <a:fld id="{9A960481-E75A-41BE-949A-D8B4C3E80949}"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mn-lt"/>
                <a:cs typeface="Arial" pitchFamily="34" charset="0"/>
              </a:defRPr>
            </a:lvl1pPr>
          </a:lstStyle>
          <a:p>
            <a:pPr>
              <a:defRPr/>
            </a:pPr>
            <a:r>
              <a:rPr lang="en-US"/>
              <a:t>Basics of Scalings| Gopinath M |  RD I/CEE | 18-06-2019</a:t>
            </a:r>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7"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86625"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A69569A2-9D40-4F42-8ED4-9998771513F1}" type="slidenum">
              <a:rPr lang="en-US" altLang="en-US"/>
              <a:pPr/>
              <a:t>‹Nr.›</a:t>
            </a:fld>
            <a:endParaRPr lang="en-US" altLang="en-US"/>
          </a:p>
        </p:txBody>
      </p:sp>
      <p:pic>
        <p:nvPicPr>
          <p:cNvPr id="512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5600"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25" descr="WortMArke_1200dpi_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Box 10"/>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Tree>
  </p:cSld>
  <p:clrMap bg1="lt1" tx1="dk1" bg2="lt2" tx2="dk2" accent1="accent1" accent2="accent2" accent3="accent3" accent4="accent4" accent5="accent5" accent6="accent6" hlink="hlink" folHlink="folHlink"/>
  <p:sldLayoutIdLst>
    <p:sldLayoutId id="2147484703" r:id="rId1"/>
    <p:sldLayoutId id="2147484668" r:id="rId2"/>
    <p:sldLayoutId id="2147484669" r:id="rId3"/>
    <p:sldLayoutId id="2147484670" r:id="rId4"/>
    <p:sldLayoutId id="2147484671" r:id="rId5"/>
    <p:sldLayoutId id="2147484672" r:id="rId6"/>
    <p:sldLayoutId id="2147484673" r:id="rId7"/>
    <p:sldLayoutId id="2147484674" r:id="rId8"/>
    <p:sldLayoutId id="2147484675" r:id="rId9"/>
    <p:sldLayoutId id="2147484676" r:id="rId10"/>
    <p:sldLayoutId id="2147484677" r:id="rId11"/>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pitchFamily="34" charset="0"/>
        </a:defRPr>
      </a:lvl2pPr>
      <a:lvl3pPr algn="l" rtl="0" eaLnBrk="0" fontAlgn="base" hangingPunct="0">
        <a:spcBef>
          <a:spcPct val="0"/>
        </a:spcBef>
        <a:spcAft>
          <a:spcPct val="0"/>
        </a:spcAft>
        <a:defRPr sz="3000">
          <a:solidFill>
            <a:schemeClr val="tx1"/>
          </a:solidFill>
          <a:latin typeface="CorpoA" pitchFamily="2" charset="0"/>
          <a:cs typeface="Arial" pitchFamily="34" charset="0"/>
        </a:defRPr>
      </a:lvl3pPr>
      <a:lvl4pPr algn="l" rtl="0" eaLnBrk="0" fontAlgn="base" hangingPunct="0">
        <a:spcBef>
          <a:spcPct val="0"/>
        </a:spcBef>
        <a:spcAft>
          <a:spcPct val="0"/>
        </a:spcAft>
        <a:defRPr sz="3000">
          <a:solidFill>
            <a:schemeClr val="tx1"/>
          </a:solidFill>
          <a:latin typeface="CorpoA" pitchFamily="2" charset="0"/>
          <a:cs typeface="Arial" pitchFamily="34" charset="0"/>
        </a:defRPr>
      </a:lvl4pPr>
      <a:lvl5pPr algn="l" rtl="0" eaLnBrk="0" fontAlgn="base" hangingPunct="0">
        <a:spcBef>
          <a:spcPct val="0"/>
        </a:spcBef>
        <a:spcAft>
          <a:spcPct val="0"/>
        </a:spcAft>
        <a:defRPr sz="3000">
          <a:solidFill>
            <a:schemeClr val="tx1"/>
          </a:solidFill>
          <a:latin typeface="CorpoA" pitchFamily="2" charset="0"/>
          <a:cs typeface="Arial" pitchFamily="34" charset="0"/>
        </a:defRPr>
      </a:lvl5pPr>
      <a:lvl6pPr marL="457200" algn="l" rtl="0" fontAlgn="base">
        <a:spcBef>
          <a:spcPct val="0"/>
        </a:spcBef>
        <a:spcAft>
          <a:spcPct val="0"/>
        </a:spcAft>
        <a:defRPr sz="3000">
          <a:solidFill>
            <a:schemeClr val="tx1"/>
          </a:solidFill>
          <a:latin typeface="CorpoA" pitchFamily="2" charset="0"/>
          <a:cs typeface="Arial" pitchFamily="34" charset="0"/>
        </a:defRPr>
      </a:lvl6pPr>
      <a:lvl7pPr marL="914400" algn="l" rtl="0" fontAlgn="base">
        <a:spcBef>
          <a:spcPct val="0"/>
        </a:spcBef>
        <a:spcAft>
          <a:spcPct val="0"/>
        </a:spcAft>
        <a:defRPr sz="3000">
          <a:solidFill>
            <a:schemeClr val="tx1"/>
          </a:solidFill>
          <a:latin typeface="CorpoA" pitchFamily="2" charset="0"/>
          <a:cs typeface="Arial" pitchFamily="34" charset="0"/>
        </a:defRPr>
      </a:lvl7pPr>
      <a:lvl8pPr marL="1371600" algn="l" rtl="0" fontAlgn="base">
        <a:spcBef>
          <a:spcPct val="0"/>
        </a:spcBef>
        <a:spcAft>
          <a:spcPct val="0"/>
        </a:spcAft>
        <a:defRPr sz="3000">
          <a:solidFill>
            <a:schemeClr val="tx1"/>
          </a:solidFill>
          <a:latin typeface="CorpoA" pitchFamily="2" charset="0"/>
          <a:cs typeface="Arial" pitchFamily="34" charset="0"/>
        </a:defRPr>
      </a:lvl8pPr>
      <a:lvl9pPr marL="1828800" algn="l" rtl="0" fontAlgn="base">
        <a:spcBef>
          <a:spcPct val="0"/>
        </a:spcBef>
        <a:spcAft>
          <a:spcPct val="0"/>
        </a:spcAft>
        <a:defRPr sz="3000">
          <a:solidFill>
            <a:schemeClr val="tx1"/>
          </a:solidFill>
          <a:latin typeface="CorpoA" pitchFamily="2" charset="0"/>
          <a:cs typeface="Arial" pitchFamily="34"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996950" indent="-269875" algn="l" rtl="0" fontAlgn="base">
        <a:lnSpc>
          <a:spcPts val="2000"/>
        </a:lnSpc>
        <a:spcBef>
          <a:spcPct val="0"/>
        </a:spcBef>
        <a:spcAft>
          <a:spcPct val="50000"/>
        </a:spcAft>
        <a:buChar char="-"/>
        <a:defRPr sz="1500">
          <a:solidFill>
            <a:schemeClr val="tx1"/>
          </a:solidFill>
          <a:latin typeface="+mn-lt"/>
          <a:cs typeface="+mn-cs"/>
        </a:defRPr>
      </a:lvl6pPr>
      <a:lvl7pPr marL="1454150" indent="-269875" algn="l" rtl="0" fontAlgn="base">
        <a:lnSpc>
          <a:spcPts val="2000"/>
        </a:lnSpc>
        <a:spcBef>
          <a:spcPct val="0"/>
        </a:spcBef>
        <a:spcAft>
          <a:spcPct val="50000"/>
        </a:spcAft>
        <a:buChar char="-"/>
        <a:defRPr sz="1500">
          <a:solidFill>
            <a:schemeClr val="tx1"/>
          </a:solidFill>
          <a:latin typeface="+mn-lt"/>
          <a:cs typeface="+mn-cs"/>
        </a:defRPr>
      </a:lvl7pPr>
      <a:lvl8pPr marL="1911350" indent="-269875" algn="l" rtl="0" fontAlgn="base">
        <a:lnSpc>
          <a:spcPts val="2000"/>
        </a:lnSpc>
        <a:spcBef>
          <a:spcPct val="0"/>
        </a:spcBef>
        <a:spcAft>
          <a:spcPct val="50000"/>
        </a:spcAft>
        <a:buChar char="-"/>
        <a:defRPr sz="1500">
          <a:solidFill>
            <a:schemeClr val="tx1"/>
          </a:solidFill>
          <a:latin typeface="+mn-lt"/>
          <a:cs typeface="+mn-cs"/>
        </a:defRPr>
      </a:lvl8pPr>
      <a:lvl9pPr marL="2368550" indent="-269875" algn="l" rtl="0" fontAlgn="base">
        <a:lnSpc>
          <a:spcPts val="2000"/>
        </a:lnSpc>
        <a:spcBef>
          <a:spcPct val="0"/>
        </a:spcBef>
        <a:spcAft>
          <a:spcPct val="5000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95288" y="366713"/>
            <a:ext cx="107251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endParaRPr lang="en-US" altLang="en-US"/>
          </a:p>
        </p:txBody>
      </p:sp>
      <p:sp>
        <p:nvSpPr>
          <p:cNvPr id="6147" name="Rectangle 3"/>
          <p:cNvSpPr>
            <a:spLocks noGrp="1" noChangeArrowheads="1"/>
          </p:cNvSpPr>
          <p:nvPr>
            <p:ph type="body" idx="1"/>
          </p:nvPr>
        </p:nvSpPr>
        <p:spPr bwMode="auto">
          <a:xfrm>
            <a:off x="398463" y="1420813"/>
            <a:ext cx="107251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 </a:t>
            </a:r>
            <a:endParaRPr lang="en-US" altLang="en-US"/>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189663" y="6170613"/>
            <a:ext cx="755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mn-lt"/>
                <a:cs typeface="Arial" pitchFamily="34" charset="0"/>
              </a:defRPr>
            </a:lvl1pPr>
          </a:lstStyle>
          <a:p>
            <a:pPr>
              <a:defRPr/>
            </a:pPr>
            <a:fld id="{3DD8A2CA-3291-4CE7-85F8-94AB20E28C09}" type="datetime1">
              <a:rPr lang="en-US" smtClean="0"/>
              <a:t>11/28/2023</a:t>
            </a:fld>
            <a:endParaRPr lang="en-US"/>
          </a:p>
        </p:txBody>
      </p:sp>
      <p:sp>
        <p:nvSpPr>
          <p:cNvPr id="1029" name="Rectangle 5"/>
          <p:cNvSpPr>
            <a:spLocks noGrp="1" noChangeArrowheads="1"/>
          </p:cNvSpPr>
          <p:nvPr>
            <p:ph type="ftr" sz="quarter" idx="3"/>
          </p:nvPr>
        </p:nvSpPr>
        <p:spPr bwMode="auto">
          <a:xfrm>
            <a:off x="395288" y="6170613"/>
            <a:ext cx="5614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mn-lt"/>
                <a:cs typeface="Arial" pitchFamily="34" charset="0"/>
              </a:defRPr>
            </a:lvl1pPr>
          </a:lstStyle>
          <a:p>
            <a:pPr>
              <a:defRPr/>
            </a:pPr>
            <a:r>
              <a:rPr lang="en-US"/>
              <a:t>Basics of Scalings| Gopinath M |  RD I/CEE | 18-06-2019</a:t>
            </a:r>
          </a:p>
        </p:txBody>
      </p:sp>
      <p:cxnSp>
        <p:nvCxnSpPr>
          <p:cNvPr id="8" name="Gerade Verbindung 7"/>
          <p:cNvCxnSpPr/>
          <p:nvPr/>
        </p:nvCxnSpPr>
        <p:spPr>
          <a:xfrm>
            <a:off x="395288" y="6170613"/>
            <a:ext cx="10725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151"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86625"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 name="Rectangle 6"/>
          <p:cNvSpPr>
            <a:spLocks noGrp="1" noChangeArrowheads="1"/>
          </p:cNvSpPr>
          <p:nvPr>
            <p:ph type="sldNum" sz="quarter" idx="4"/>
          </p:nvPr>
        </p:nvSpPr>
        <p:spPr bwMode="auto">
          <a:xfrm>
            <a:off x="107950" y="6170613"/>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defRPr>
            </a:lvl1pPr>
          </a:lstStyle>
          <a:p>
            <a:fld id="{AAB32552-0E3F-4243-AC09-EC2B11CD1780}" type="slidenum">
              <a:rPr lang="en-US" altLang="en-US"/>
              <a:pPr/>
              <a:t>‹Nr.›</a:t>
            </a:fld>
            <a:endParaRPr lang="en-US" altLang="en-US"/>
          </a:p>
        </p:txBody>
      </p:sp>
      <p:pic>
        <p:nvPicPr>
          <p:cNvPr id="6153"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2425" y="71438"/>
            <a:ext cx="187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25" descr="WortMArke_1200dpi_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83813" y="6272213"/>
            <a:ext cx="938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p:cNvSpPr txBox="1">
            <a:spLocks noChangeArrowheads="1"/>
          </p:cNvSpPr>
          <p:nvPr userDrawn="1"/>
        </p:nvSpPr>
        <p:spPr bwMode="auto">
          <a:xfrm>
            <a:off x="323850" y="90488"/>
            <a:ext cx="3211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latin typeface="CorpoS" pitchFamily="2" charset="0"/>
              </a:rPr>
              <a:t>Mercedes-Benz Research and Development India</a:t>
            </a:r>
            <a:endParaRPr lang="en-US">
              <a:latin typeface="CorpoS" pitchFamily="2" charset="0"/>
            </a:endParaRPr>
          </a:p>
        </p:txBody>
      </p:sp>
    </p:spTree>
  </p:cSld>
  <p:clrMap bg1="lt1" tx1="dk1" bg2="lt2" tx2="dk2" accent1="accent1" accent2="accent2" accent3="accent3" accent4="accent4" accent5="accent5" accent6="accent6" hlink="hlink" folHlink="folHlink"/>
  <p:sldLayoutIdLst>
    <p:sldLayoutId id="2147484704" r:id="rId1"/>
    <p:sldLayoutId id="2147484678" r:id="rId2"/>
    <p:sldLayoutId id="2147484679" r:id="rId3"/>
    <p:sldLayoutId id="2147484680" r:id="rId4"/>
    <p:sldLayoutId id="2147484681" r:id="rId5"/>
    <p:sldLayoutId id="2147484682" r:id="rId6"/>
    <p:sldLayoutId id="2147484683" r:id="rId7"/>
    <p:sldLayoutId id="2147484684" r:id="rId8"/>
    <p:sldLayoutId id="2147484685" r:id="rId9"/>
    <p:sldLayoutId id="2147484686" r:id="rId10"/>
    <p:sldLayoutId id="2147484687" r:id="rId11"/>
  </p:sldLayoutIdLst>
  <p:hf hdr="0" dt="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CorpoA" pitchFamily="2" charset="0"/>
          <a:cs typeface="Arial" pitchFamily="34" charset="0"/>
        </a:defRPr>
      </a:lvl2pPr>
      <a:lvl3pPr algn="l" rtl="0" eaLnBrk="0" fontAlgn="base" hangingPunct="0">
        <a:spcBef>
          <a:spcPct val="0"/>
        </a:spcBef>
        <a:spcAft>
          <a:spcPct val="0"/>
        </a:spcAft>
        <a:defRPr sz="3000">
          <a:solidFill>
            <a:schemeClr val="tx1"/>
          </a:solidFill>
          <a:latin typeface="CorpoA" pitchFamily="2" charset="0"/>
          <a:cs typeface="Arial" pitchFamily="34" charset="0"/>
        </a:defRPr>
      </a:lvl3pPr>
      <a:lvl4pPr algn="l" rtl="0" eaLnBrk="0" fontAlgn="base" hangingPunct="0">
        <a:spcBef>
          <a:spcPct val="0"/>
        </a:spcBef>
        <a:spcAft>
          <a:spcPct val="0"/>
        </a:spcAft>
        <a:defRPr sz="3000">
          <a:solidFill>
            <a:schemeClr val="tx1"/>
          </a:solidFill>
          <a:latin typeface="CorpoA" pitchFamily="2" charset="0"/>
          <a:cs typeface="Arial" pitchFamily="34" charset="0"/>
        </a:defRPr>
      </a:lvl4pPr>
      <a:lvl5pPr algn="l" rtl="0" eaLnBrk="0" fontAlgn="base" hangingPunct="0">
        <a:spcBef>
          <a:spcPct val="0"/>
        </a:spcBef>
        <a:spcAft>
          <a:spcPct val="0"/>
        </a:spcAft>
        <a:defRPr sz="3000">
          <a:solidFill>
            <a:schemeClr val="tx1"/>
          </a:solidFill>
          <a:latin typeface="CorpoA" pitchFamily="2" charset="0"/>
          <a:cs typeface="Arial" pitchFamily="34" charset="0"/>
        </a:defRPr>
      </a:lvl5pPr>
      <a:lvl6pPr marL="457200" algn="l" rtl="0" fontAlgn="base">
        <a:spcBef>
          <a:spcPct val="0"/>
        </a:spcBef>
        <a:spcAft>
          <a:spcPct val="0"/>
        </a:spcAft>
        <a:defRPr sz="3000">
          <a:solidFill>
            <a:schemeClr val="tx1"/>
          </a:solidFill>
          <a:latin typeface="CorpoA" pitchFamily="2" charset="0"/>
          <a:cs typeface="Arial" pitchFamily="34" charset="0"/>
        </a:defRPr>
      </a:lvl6pPr>
      <a:lvl7pPr marL="914400" algn="l" rtl="0" fontAlgn="base">
        <a:spcBef>
          <a:spcPct val="0"/>
        </a:spcBef>
        <a:spcAft>
          <a:spcPct val="0"/>
        </a:spcAft>
        <a:defRPr sz="3000">
          <a:solidFill>
            <a:schemeClr val="tx1"/>
          </a:solidFill>
          <a:latin typeface="CorpoA" pitchFamily="2" charset="0"/>
          <a:cs typeface="Arial" pitchFamily="34" charset="0"/>
        </a:defRPr>
      </a:lvl7pPr>
      <a:lvl8pPr marL="1371600" algn="l" rtl="0" fontAlgn="base">
        <a:spcBef>
          <a:spcPct val="0"/>
        </a:spcBef>
        <a:spcAft>
          <a:spcPct val="0"/>
        </a:spcAft>
        <a:defRPr sz="3000">
          <a:solidFill>
            <a:schemeClr val="tx1"/>
          </a:solidFill>
          <a:latin typeface="CorpoA" pitchFamily="2" charset="0"/>
          <a:cs typeface="Arial" pitchFamily="34" charset="0"/>
        </a:defRPr>
      </a:lvl8pPr>
      <a:lvl9pPr marL="1828800" algn="l" rtl="0" fontAlgn="base">
        <a:spcBef>
          <a:spcPct val="0"/>
        </a:spcBef>
        <a:spcAft>
          <a:spcPct val="0"/>
        </a:spcAft>
        <a:defRPr sz="3000">
          <a:solidFill>
            <a:schemeClr val="tx1"/>
          </a:solidFill>
          <a:latin typeface="CorpoA" pitchFamily="2" charset="0"/>
          <a:cs typeface="Arial" pitchFamily="34" charset="0"/>
        </a:defRPr>
      </a:lvl9pPr>
    </p:titleStyle>
    <p:bodyStyle>
      <a:lvl1pPr marL="342900" indent="-342900" algn="l" rtl="0" eaLnBrk="0" fontAlgn="base" hangingPunct="0">
        <a:lnSpc>
          <a:spcPts val="2600"/>
        </a:lnSpc>
        <a:spcBef>
          <a:spcPct val="0"/>
        </a:spcBef>
        <a:spcAft>
          <a:spcPts val="1000"/>
        </a:spcAft>
        <a:defRPr sz="2000">
          <a:solidFill>
            <a:schemeClr val="tx1"/>
          </a:solidFill>
          <a:latin typeface="+mn-lt"/>
          <a:ea typeface="+mn-ea"/>
          <a:cs typeface="+mn-cs"/>
        </a:defRPr>
      </a:lvl1pPr>
      <a:lvl2pPr marL="263525" indent="-261938" algn="l" rtl="0" eaLnBrk="0" fontAlgn="base" hangingPunct="0">
        <a:lnSpc>
          <a:spcPts val="2600"/>
        </a:lnSpc>
        <a:spcBef>
          <a:spcPct val="0"/>
        </a:spcBef>
        <a:spcAft>
          <a:spcPts val="1000"/>
        </a:spcAft>
        <a:buFont typeface="CorpoS" pitchFamily="2" charset="0"/>
        <a:buChar char="•"/>
        <a:defRPr sz="2000">
          <a:solidFill>
            <a:schemeClr val="tx1"/>
          </a:solidFill>
          <a:latin typeface="+mn-lt"/>
          <a:cs typeface="+mn-cs"/>
        </a:defRPr>
      </a:lvl2pPr>
      <a:lvl3pPr marL="538163" indent="-268288" algn="l" rtl="0" eaLnBrk="0" fontAlgn="base" hangingPunct="0">
        <a:lnSpc>
          <a:spcPts val="2000"/>
        </a:lnSpc>
        <a:spcBef>
          <a:spcPct val="0"/>
        </a:spcBef>
        <a:spcAft>
          <a:spcPct val="50000"/>
        </a:spcAft>
        <a:buChar char="-"/>
        <a:defRPr sz="1500">
          <a:solidFill>
            <a:schemeClr val="tx1"/>
          </a:solidFill>
          <a:latin typeface="+mn-lt"/>
          <a:cs typeface="+mn-cs"/>
        </a:defRPr>
      </a:lvl3pPr>
      <a:lvl4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4pPr>
      <a:lvl5pPr marL="539750" indent="-269875" algn="l" rtl="0" eaLnBrk="0" fontAlgn="base" hangingPunct="0">
        <a:lnSpc>
          <a:spcPts val="2000"/>
        </a:lnSpc>
        <a:spcBef>
          <a:spcPct val="0"/>
        </a:spcBef>
        <a:spcAft>
          <a:spcPct val="50000"/>
        </a:spcAft>
        <a:buChar char="-"/>
        <a:defRPr sz="1500">
          <a:solidFill>
            <a:schemeClr val="tx1"/>
          </a:solidFill>
          <a:latin typeface="+mn-lt"/>
          <a:cs typeface="+mn-cs"/>
        </a:defRPr>
      </a:lvl5pPr>
      <a:lvl6pPr marL="996950" indent="-269875" algn="l" rtl="0" fontAlgn="base">
        <a:lnSpc>
          <a:spcPts val="2000"/>
        </a:lnSpc>
        <a:spcBef>
          <a:spcPct val="0"/>
        </a:spcBef>
        <a:spcAft>
          <a:spcPct val="50000"/>
        </a:spcAft>
        <a:buChar char="-"/>
        <a:defRPr sz="1500">
          <a:solidFill>
            <a:schemeClr val="tx1"/>
          </a:solidFill>
          <a:latin typeface="+mn-lt"/>
          <a:cs typeface="+mn-cs"/>
        </a:defRPr>
      </a:lvl6pPr>
      <a:lvl7pPr marL="1454150" indent="-269875" algn="l" rtl="0" fontAlgn="base">
        <a:lnSpc>
          <a:spcPts val="2000"/>
        </a:lnSpc>
        <a:spcBef>
          <a:spcPct val="0"/>
        </a:spcBef>
        <a:spcAft>
          <a:spcPct val="50000"/>
        </a:spcAft>
        <a:buChar char="-"/>
        <a:defRPr sz="1500">
          <a:solidFill>
            <a:schemeClr val="tx1"/>
          </a:solidFill>
          <a:latin typeface="+mn-lt"/>
          <a:cs typeface="+mn-cs"/>
        </a:defRPr>
      </a:lvl7pPr>
      <a:lvl8pPr marL="1911350" indent="-269875" algn="l" rtl="0" fontAlgn="base">
        <a:lnSpc>
          <a:spcPts val="2000"/>
        </a:lnSpc>
        <a:spcBef>
          <a:spcPct val="0"/>
        </a:spcBef>
        <a:spcAft>
          <a:spcPct val="50000"/>
        </a:spcAft>
        <a:buChar char="-"/>
        <a:defRPr sz="1500">
          <a:solidFill>
            <a:schemeClr val="tx1"/>
          </a:solidFill>
          <a:latin typeface="+mn-lt"/>
          <a:cs typeface="+mn-cs"/>
        </a:defRPr>
      </a:lvl8pPr>
      <a:lvl9pPr marL="2368550" indent="-269875" algn="l" rtl="0" fontAlgn="base">
        <a:lnSpc>
          <a:spcPts val="2000"/>
        </a:lnSpc>
        <a:spcBef>
          <a:spcPct val="0"/>
        </a:spcBef>
        <a:spcAft>
          <a:spcPct val="5000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dspace.com/en/pub/home/medien/videos/productvideos/video-tl-codeproperties.cf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1"/>
            <a:ext cx="11522075" cy="6480176"/>
          </a:xfrm>
          <a:prstGeom prst="rect">
            <a:avLst/>
          </a:prstGeom>
        </p:spPr>
      </p:pic>
      <p:sp>
        <p:nvSpPr>
          <p:cNvPr id="2" name="Title 1"/>
          <p:cNvSpPr>
            <a:spLocks noGrp="1"/>
          </p:cNvSpPr>
          <p:nvPr>
            <p:ph type="ctrTitle"/>
          </p:nvPr>
        </p:nvSpPr>
        <p:spPr>
          <a:xfrm>
            <a:off x="338706" y="2128418"/>
            <a:ext cx="11294494" cy="3025042"/>
          </a:xfrm>
        </p:spPr>
        <p:txBody>
          <a:bodyPr>
            <a:normAutofit fontScale="90000"/>
          </a:bodyPr>
          <a:lstStyle/>
          <a:p>
            <a:pPr>
              <a:lnSpc>
                <a:spcPct val="100000"/>
              </a:lnSpc>
            </a:pPr>
            <a:r>
              <a:rPr lang="en-US" sz="3100" b="1" kern="1200" dirty="0">
                <a:solidFill>
                  <a:schemeClr val="bg2"/>
                </a:solidFill>
                <a:latin typeface="Calibri Light (Headings)"/>
              </a:rPr>
              <a:t>							</a:t>
            </a:r>
            <a:br>
              <a:rPr lang="en-US" sz="3100" b="1" kern="1200" dirty="0">
                <a:solidFill>
                  <a:schemeClr val="bg2"/>
                </a:solidFill>
                <a:latin typeface="Calibri Light (Headings)"/>
              </a:rPr>
            </a:br>
            <a:r>
              <a:rPr lang="en-US" sz="3100" b="1" kern="1200" dirty="0">
                <a:solidFill>
                  <a:schemeClr val="bg2"/>
                </a:solidFill>
                <a:latin typeface="Calibri Light (Headings)"/>
              </a:rPr>
              <a:t>	</a:t>
            </a:r>
            <a:br>
              <a:rPr lang="en-US" sz="3100" b="1" kern="1200" dirty="0">
                <a:solidFill>
                  <a:schemeClr val="bg2"/>
                </a:solidFill>
                <a:latin typeface="Calibri Light (Headings)"/>
              </a:rPr>
            </a:br>
            <a:r>
              <a:rPr lang="en-US" sz="3100" b="1" kern="1200" dirty="0">
                <a:solidFill>
                  <a:schemeClr val="bg2"/>
                </a:solidFill>
                <a:latin typeface="Calibri Light (Headings)"/>
              </a:rPr>
              <a:t>							  </a:t>
            </a:r>
            <a:r>
              <a:rPr lang="en-US" sz="3600" b="1" kern="1200" dirty="0">
                <a:solidFill>
                  <a:schemeClr val="bg2"/>
                </a:solidFill>
                <a:latin typeface="Berlin Sans FB Demi" panose="020E0802020502020306" pitchFamily="34" charset="0"/>
              </a:rPr>
              <a:t>Basics of Scaling</a:t>
            </a:r>
            <a:br>
              <a:rPr lang="en-US" sz="3100" kern="1200" dirty="0">
                <a:solidFill>
                  <a:schemeClr val="bg2"/>
                </a:solidFill>
                <a:latin typeface="Calibri Light (Headings)"/>
              </a:rPr>
            </a:br>
            <a:br>
              <a:rPr lang="en-US" sz="3100" kern="1200" dirty="0">
                <a:solidFill>
                  <a:schemeClr val="bg2"/>
                </a:solidFill>
                <a:latin typeface="Calibri Light (Headings)"/>
              </a:rPr>
            </a:br>
            <a:r>
              <a:rPr lang="en-US" sz="3100" kern="1200" dirty="0">
                <a:solidFill>
                  <a:schemeClr val="bg2"/>
                </a:solidFill>
                <a:latin typeface="Calibri Light (Headings)"/>
              </a:rPr>
              <a:t>							  </a:t>
            </a:r>
            <a:r>
              <a:rPr lang="en-US" sz="1600" kern="1200" dirty="0">
                <a:solidFill>
                  <a:srgbClr val="E7E6E6"/>
                </a:solidFill>
                <a:latin typeface="Calibri Light" panose="020F0302020204030204"/>
              </a:rPr>
              <a:t>Gopinath M,RD I/CEE</a:t>
            </a:r>
            <a:br>
              <a:rPr lang="en-US" sz="1600" kern="1200" dirty="0">
                <a:solidFill>
                  <a:srgbClr val="E7E6E6"/>
                </a:solidFill>
                <a:latin typeface="Calibri Light" panose="020F0302020204030204"/>
              </a:rPr>
            </a:br>
            <a:r>
              <a:rPr lang="en-US" sz="1600" kern="1200" dirty="0">
                <a:solidFill>
                  <a:srgbClr val="E7E6E6"/>
                </a:solidFill>
                <a:latin typeface="Calibri Light" panose="020F0302020204030204"/>
              </a:rPr>
              <a:t>							     MBRDI, Bengaluru</a:t>
            </a:r>
            <a:br>
              <a:rPr lang="en-US" sz="1600" kern="1200" dirty="0">
                <a:solidFill>
                  <a:srgbClr val="E7E6E6"/>
                </a:solidFill>
                <a:latin typeface="Calibri Light" panose="020F0302020204030204"/>
              </a:rPr>
            </a:br>
            <a:r>
              <a:rPr lang="en-US" sz="1600" kern="1200" dirty="0">
                <a:solidFill>
                  <a:srgbClr val="E7E6E6"/>
                </a:solidFill>
                <a:latin typeface="Calibri Light" panose="020F0302020204030204"/>
              </a:rPr>
              <a:t>							     18-Jun-2019</a:t>
            </a:r>
            <a:br>
              <a:rPr lang="en-US" sz="3100" kern="1200" dirty="0">
                <a:solidFill>
                  <a:schemeClr val="bg2"/>
                </a:solidFill>
                <a:latin typeface="Calibri Light (Headings)"/>
              </a:rPr>
            </a:br>
            <a:br>
              <a:rPr lang="en-US" sz="3100" kern="1200" dirty="0">
                <a:solidFill>
                  <a:schemeClr val="bg2"/>
                </a:solidFill>
                <a:latin typeface="Calibri Light (Headings)"/>
              </a:rPr>
            </a:br>
            <a:br>
              <a:rPr lang="en-US" sz="4400" dirty="0">
                <a:solidFill>
                  <a:schemeClr val="bg2"/>
                </a:solidFill>
              </a:rPr>
            </a:br>
            <a:br>
              <a:rPr lang="en-US" sz="2646" dirty="0">
                <a:solidFill>
                  <a:schemeClr val="bg2"/>
                </a:solidFill>
              </a:rPr>
            </a:br>
            <a:endParaRPr lang="en-US" sz="2646" dirty="0">
              <a:solidFill>
                <a:schemeClr val="bg2"/>
              </a:solidFill>
            </a:endParaRPr>
          </a:p>
        </p:txBody>
      </p:sp>
      <p:sp>
        <p:nvSpPr>
          <p:cNvPr id="3" name="Subtitle 2"/>
          <p:cNvSpPr>
            <a:spLocks noGrp="1"/>
          </p:cNvSpPr>
          <p:nvPr>
            <p:ph type="subTitle" idx="1"/>
          </p:nvPr>
        </p:nvSpPr>
        <p:spPr>
          <a:xfrm>
            <a:off x="464051" y="6805200"/>
            <a:ext cx="8640233" cy="1564542"/>
          </a:xfrm>
        </p:spPr>
        <p:txBody>
          <a:bodyPr/>
          <a:lstStyle/>
          <a:p>
            <a:pPr algn="r"/>
            <a:endParaRPr lang="en-US" dirty="0">
              <a:solidFill>
                <a:schemeClr val="bg2"/>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139" y="16228"/>
            <a:ext cx="2720936" cy="1532230"/>
          </a:xfrm>
          <a:prstGeom prst="rect">
            <a:avLst/>
          </a:prstGeom>
        </p:spPr>
      </p:pic>
      <p:pic>
        <p:nvPicPr>
          <p:cNvPr id="12" name="Picture 11"/>
          <p:cNvPicPr>
            <a:picLocks noChangeAspect="1"/>
          </p:cNvPicPr>
          <p:nvPr/>
        </p:nvPicPr>
        <p:blipFill>
          <a:blip r:embed="rId5"/>
          <a:stretch>
            <a:fillRect/>
          </a:stretch>
        </p:blipFill>
        <p:spPr>
          <a:xfrm>
            <a:off x="9545090" y="1224674"/>
            <a:ext cx="1233033" cy="216006"/>
          </a:xfrm>
          <a:prstGeom prst="rect">
            <a:avLst/>
          </a:prstGeom>
        </p:spPr>
      </p:pic>
    </p:spTree>
    <p:extLst>
      <p:ext uri="{BB962C8B-B14F-4D97-AF65-F5344CB8AC3E}">
        <p14:creationId xmlns:p14="http://schemas.microsoft.com/office/powerpoint/2010/main" val="241510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Overflows &amp; Underflows</a:t>
            </a:r>
          </a:p>
        </p:txBody>
      </p:sp>
      <p:sp>
        <p:nvSpPr>
          <p:cNvPr id="3" name="Content Placeholder 2"/>
          <p:cNvSpPr>
            <a:spLocks noGrp="1"/>
          </p:cNvSpPr>
          <p:nvPr>
            <p:ph idx="1"/>
          </p:nvPr>
        </p:nvSpPr>
        <p:spPr>
          <a:xfrm>
            <a:off x="398463" y="1266825"/>
            <a:ext cx="10725150" cy="4820708"/>
          </a:xfrm>
        </p:spPr>
        <p:txBody>
          <a:bodyPr/>
          <a:lstStyle/>
          <a:p>
            <a:pPr marL="0" indent="0"/>
            <a:r>
              <a:rPr lang="en-US" dirty="0"/>
              <a:t>Underflow example:</a:t>
            </a:r>
            <a:br>
              <a:rPr lang="en-US" dirty="0"/>
            </a:br>
            <a:r>
              <a:rPr lang="en-US" dirty="0"/>
              <a:t> 	- Variable ‘A’ is scaled with UINT8 with 0 offset. Below will be underflow situation.</a:t>
            </a:r>
            <a:br>
              <a:rPr lang="en-US" dirty="0"/>
            </a:br>
            <a:r>
              <a:rPr lang="en-US" dirty="0"/>
              <a:t>			Expression : A = 60-70</a:t>
            </a:r>
            <a:br>
              <a:rPr lang="en-US" dirty="0"/>
            </a:br>
            <a:r>
              <a:rPr lang="en-US" dirty="0"/>
              <a:t>		Value of A will be 246 instead of -10          </a:t>
            </a:r>
            <a:r>
              <a:rPr lang="en-US" sz="1200" dirty="0"/>
              <a:t>(Rational : …0-&gt;255-&gt;254-&gt;253-&gt;252-&gt;251-&gt;250-&gt;249-&gt;248-&gt;247-&gt;</a:t>
            </a:r>
            <a:r>
              <a:rPr lang="en-US" sz="1200" b="1" dirty="0"/>
              <a:t>246</a:t>
            </a:r>
            <a:r>
              <a:rPr lang="en-US" sz="1200" dirty="0"/>
              <a:t>)</a:t>
            </a:r>
          </a:p>
          <a:p>
            <a:pPr marL="0" indent="0"/>
            <a:endParaRPr lang="en-US" sz="1200" dirty="0"/>
          </a:p>
          <a:p>
            <a:pPr marL="0" indent="0"/>
            <a:endParaRPr lang="en-US" dirty="0"/>
          </a:p>
          <a:p>
            <a:pPr marL="0" indent="0"/>
            <a:r>
              <a:rPr lang="en-US" dirty="0"/>
              <a:t>	- Variable ‘B’ is scaled with SINT16 with 0 offset. Below will be underflow situation.</a:t>
            </a:r>
            <a:br>
              <a:rPr lang="en-US" dirty="0"/>
            </a:br>
            <a:r>
              <a:rPr lang="en-US" dirty="0"/>
              <a:t>			Expression : A = -32768-1</a:t>
            </a:r>
            <a:br>
              <a:rPr lang="en-US" dirty="0"/>
            </a:br>
            <a:r>
              <a:rPr lang="en-US" dirty="0"/>
              <a:t>		     Value of A will be 32767 instead of -32769</a:t>
            </a:r>
          </a:p>
          <a:p>
            <a:pPr marL="0" indent="0"/>
            <a:endParaRPr lang="en-US" dirty="0"/>
          </a:p>
          <a:p>
            <a:pPr marL="0" indent="0"/>
            <a:r>
              <a:rPr lang="en-US" dirty="0"/>
              <a:t>	</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10</a:t>
            </a:fld>
            <a:endParaRPr lang="en-US" altLang="en-US"/>
          </a:p>
        </p:txBody>
      </p:sp>
    </p:spTree>
    <p:extLst>
      <p:ext uri="{BB962C8B-B14F-4D97-AF65-F5344CB8AC3E}">
        <p14:creationId xmlns:p14="http://schemas.microsoft.com/office/powerpoint/2010/main" val="10774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3766" y="1661318"/>
            <a:ext cx="3445146" cy="1011237"/>
          </a:xfrm>
          <a:prstGeom prst="rect">
            <a:avLst/>
          </a:prstGeom>
        </p:spPr>
      </p:pic>
      <p:sp>
        <p:nvSpPr>
          <p:cNvPr id="2" name="Title 1"/>
          <p:cNvSpPr>
            <a:spLocks noGrp="1"/>
          </p:cNvSpPr>
          <p:nvPr>
            <p:ph type="title"/>
          </p:nvPr>
        </p:nvSpPr>
        <p:spPr/>
        <p:txBody>
          <a:bodyPr/>
          <a:lstStyle/>
          <a:p>
            <a:r>
              <a:rPr lang="en-US" dirty="0"/>
              <a:t>Determine scalings</a:t>
            </a:r>
          </a:p>
        </p:txBody>
      </p:sp>
      <p:sp>
        <p:nvSpPr>
          <p:cNvPr id="3" name="Content Placeholder 2"/>
          <p:cNvSpPr>
            <a:spLocks noGrp="1"/>
          </p:cNvSpPr>
          <p:nvPr>
            <p:ph idx="1"/>
          </p:nvPr>
        </p:nvSpPr>
        <p:spPr>
          <a:xfrm>
            <a:off x="398463" y="1266825"/>
            <a:ext cx="10725150" cy="4820708"/>
          </a:xfrm>
        </p:spPr>
        <p:txBody>
          <a:bodyPr/>
          <a:lstStyle/>
          <a:p>
            <a:pPr marL="0" indent="0"/>
            <a:r>
              <a:rPr lang="en-US" dirty="0"/>
              <a:t>Addition/Sub operation:</a:t>
            </a:r>
          </a:p>
          <a:p>
            <a:pPr marL="0" indent="0"/>
            <a:endParaRPr lang="en-US" dirty="0"/>
          </a:p>
          <a:p>
            <a:pPr marL="0" indent="0"/>
            <a:r>
              <a:rPr lang="en-US" dirty="0"/>
              <a:t>				</a:t>
            </a:r>
          </a:p>
          <a:p>
            <a:pPr marL="0" indent="0"/>
            <a:r>
              <a:rPr lang="en-US" dirty="0"/>
              <a:t>For output, using uint8 with 0.1 will lose the accuracy of 0.01 from second input. And using uint8 with 0.01 will lose value from first input. Hence going for higher range will fit the value and accuracy.</a:t>
            </a:r>
          </a:p>
          <a:p>
            <a:pPr marL="0" indent="0"/>
            <a:endParaRPr lang="en-US" sz="900" dirty="0"/>
          </a:p>
          <a:p>
            <a:pPr marL="0" indent="0"/>
            <a:r>
              <a:rPr lang="en-US" dirty="0"/>
              <a:t>Multiplication operation:</a:t>
            </a:r>
          </a:p>
          <a:p>
            <a:pPr marL="0" indent="0"/>
            <a:endParaRPr lang="en-US" dirty="0"/>
          </a:p>
          <a:p>
            <a:pPr marL="0" indent="0"/>
            <a:br>
              <a:rPr lang="en-US" dirty="0"/>
            </a:br>
            <a:r>
              <a:rPr lang="en-US" dirty="0"/>
              <a:t>For multiplication, value range and resolution of two inputs can be multiplied respectively.</a:t>
            </a:r>
          </a:p>
          <a:p>
            <a:pPr marL="0" indent="0"/>
            <a:r>
              <a:rPr lang="en-US" sz="1600" dirty="0" err="1"/>
              <a:t>Mul</a:t>
            </a:r>
            <a:r>
              <a:rPr lang="en-US" sz="1600" dirty="0"/>
              <a:t> value : 25.5 x 2.55 = 65.025</a:t>
            </a:r>
          </a:p>
          <a:p>
            <a:pPr marL="0" indent="0"/>
            <a:endParaRPr lang="en-US" dirty="0"/>
          </a:p>
          <a:p>
            <a:pPr marL="0" indent="0"/>
            <a:endParaRPr lang="en-US"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11</a:t>
            </a:fld>
            <a:endParaRPr lang="en-US" altLang="en-US"/>
          </a:p>
        </p:txBody>
      </p:sp>
      <p:pic>
        <p:nvPicPr>
          <p:cNvPr id="7" name="Picture 6"/>
          <p:cNvPicPr>
            <a:picLocks noChangeAspect="1"/>
          </p:cNvPicPr>
          <p:nvPr/>
        </p:nvPicPr>
        <p:blipFill>
          <a:blip r:embed="rId3"/>
          <a:stretch>
            <a:fillRect/>
          </a:stretch>
        </p:blipFill>
        <p:spPr>
          <a:xfrm>
            <a:off x="503766" y="4207934"/>
            <a:ext cx="3445146" cy="914118"/>
          </a:xfrm>
          <a:prstGeom prst="rect">
            <a:avLst/>
          </a:prstGeom>
        </p:spPr>
      </p:pic>
    </p:spTree>
    <p:extLst>
      <p:ext uri="{BB962C8B-B14F-4D97-AF65-F5344CB8AC3E}">
        <p14:creationId xmlns:p14="http://schemas.microsoft.com/office/powerpoint/2010/main" val="410367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scalings</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r>
              <a:rPr lang="en-US" altLang="en-US" dirty="0"/>
              <a:t>9</a:t>
            </a:r>
          </a:p>
        </p:txBody>
      </p:sp>
      <p:sp>
        <p:nvSpPr>
          <p:cNvPr id="9" name="Content Placeholder 8"/>
          <p:cNvSpPr>
            <a:spLocks noGrp="1"/>
          </p:cNvSpPr>
          <p:nvPr>
            <p:ph idx="1"/>
          </p:nvPr>
        </p:nvSpPr>
        <p:spPr>
          <a:xfrm>
            <a:off x="398463" y="1409700"/>
            <a:ext cx="10725150" cy="4689475"/>
          </a:xfrm>
        </p:spPr>
        <p:txBody>
          <a:bodyPr/>
          <a:lstStyle/>
          <a:p>
            <a:r>
              <a:rPr lang="en-US" dirty="0"/>
              <a:t>Division operation:</a:t>
            </a:r>
          </a:p>
          <a:p>
            <a:r>
              <a:rPr lang="en-US" dirty="0"/>
              <a:t>							</a:t>
            </a:r>
          </a:p>
          <a:p>
            <a:br>
              <a:rPr lang="en-US" dirty="0"/>
            </a:br>
            <a:r>
              <a:rPr lang="en-US" dirty="0"/>
              <a:t>For division operation, dividend’s value range shall be divided and checked with divisor’s value range. Based on the divided value range, final scaling can be made.</a:t>
            </a:r>
          </a:p>
          <a:p>
            <a:br>
              <a:rPr lang="en-US" dirty="0"/>
            </a:br>
            <a:r>
              <a:rPr lang="en-US" dirty="0"/>
              <a:t>	</a:t>
            </a:r>
            <a:r>
              <a:rPr lang="en-US" sz="1400" dirty="0"/>
              <a:t>Accuracy variation						</a:t>
            </a:r>
          </a:p>
          <a:p>
            <a:endParaRPr lang="en-US" sz="1400" dirty="0"/>
          </a:p>
          <a:p>
            <a:r>
              <a:rPr lang="en-US" sz="1400" dirty="0"/>
              <a:t>								 Overflow</a:t>
            </a:r>
          </a:p>
          <a:p>
            <a:r>
              <a:rPr lang="en-US" dirty="0"/>
              <a:t>		</a:t>
            </a:r>
          </a:p>
          <a:p>
            <a:r>
              <a:rPr lang="en-US" dirty="0"/>
              <a:t>		 </a:t>
            </a:r>
            <a:r>
              <a:rPr lang="en-US" sz="1200" dirty="0"/>
              <a:t>Accuracy variation</a:t>
            </a:r>
          </a:p>
          <a:p>
            <a:r>
              <a:rPr lang="en-US" dirty="0"/>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97" y="4110181"/>
            <a:ext cx="2410354" cy="1988995"/>
          </a:xfrm>
          <a:prstGeom prst="rect">
            <a:avLst/>
          </a:prstGeom>
        </p:spPr>
      </p:pic>
      <p:pic>
        <p:nvPicPr>
          <p:cNvPr id="13" name="Picture 12"/>
          <p:cNvPicPr>
            <a:picLocks noChangeAspect="1"/>
          </p:cNvPicPr>
          <p:nvPr/>
        </p:nvPicPr>
        <p:blipFill>
          <a:blip r:embed="rId3"/>
          <a:stretch>
            <a:fillRect/>
          </a:stretch>
        </p:blipFill>
        <p:spPr>
          <a:xfrm>
            <a:off x="583141" y="1729388"/>
            <a:ext cx="3506259" cy="825501"/>
          </a:xfrm>
          <a:prstGeom prst="rect">
            <a:avLst/>
          </a:prstGeom>
        </p:spPr>
      </p:pic>
      <p:pic>
        <p:nvPicPr>
          <p:cNvPr id="15" name="Picture 14"/>
          <p:cNvPicPr>
            <a:picLocks noChangeAspect="1"/>
          </p:cNvPicPr>
          <p:nvPr/>
        </p:nvPicPr>
        <p:blipFill>
          <a:blip r:embed="rId4"/>
          <a:stretch>
            <a:fillRect/>
          </a:stretch>
        </p:blipFill>
        <p:spPr>
          <a:xfrm>
            <a:off x="7813255" y="3358124"/>
            <a:ext cx="2347163" cy="2705334"/>
          </a:xfrm>
          <a:prstGeom prst="rect">
            <a:avLst/>
          </a:prstGeom>
        </p:spPr>
      </p:pic>
    </p:spTree>
    <p:extLst>
      <p:ext uri="{BB962C8B-B14F-4D97-AF65-F5344CB8AC3E}">
        <p14:creationId xmlns:p14="http://schemas.microsoft.com/office/powerpoint/2010/main" val="266394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 Scaling options</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13</a:t>
            </a:fld>
            <a:endParaRPr lang="en-US" altLang="en-US"/>
          </a:p>
        </p:txBody>
      </p:sp>
      <p:sp>
        <p:nvSpPr>
          <p:cNvPr id="9" name="Content Placeholder 8"/>
          <p:cNvSpPr>
            <a:spLocks noGrp="1"/>
          </p:cNvSpPr>
          <p:nvPr>
            <p:ph idx="1"/>
          </p:nvPr>
        </p:nvSpPr>
        <p:spPr>
          <a:xfrm>
            <a:off x="398463" y="816769"/>
            <a:ext cx="10725150" cy="5210969"/>
          </a:xfrm>
        </p:spPr>
        <p:txBody>
          <a:bodyPr/>
          <a:lstStyle/>
          <a:p>
            <a:endParaRPr lang="en-US" dirty="0"/>
          </a:p>
          <a:p>
            <a:r>
              <a:rPr lang="en-US" sz="1400" dirty="0"/>
              <a:t>Datatype specification for </a:t>
            </a:r>
            <a:r>
              <a:rPr lang="en-US" sz="1400" dirty="0" err="1"/>
              <a:t>stateflow</a:t>
            </a:r>
            <a:br>
              <a:rPr lang="en-US" sz="1400" dirty="0"/>
            </a:br>
            <a:r>
              <a:rPr lang="en-US" sz="1400" dirty="0"/>
              <a:t>in model explorer</a:t>
            </a:r>
          </a:p>
          <a:p>
            <a:endParaRPr lang="en-US" dirty="0"/>
          </a:p>
          <a:p>
            <a:pPr>
              <a:buFont typeface="Arial" panose="020B0604020202020204" pitchFamily="34" charset="0"/>
              <a:buChar char="•"/>
            </a:pPr>
            <a:r>
              <a:rPr lang="en-US" dirty="0"/>
              <a:t>For Delay and Switch block, by default inherit option should be enabled</a:t>
            </a:r>
          </a:p>
          <a:p>
            <a:pPr>
              <a:buFont typeface="Arial" panose="020B0604020202020204" pitchFamily="34" charset="0"/>
              <a:buChar char="•"/>
            </a:pPr>
            <a:endParaRPr lang="en-US" dirty="0"/>
          </a:p>
          <a:p>
            <a:pPr>
              <a:buFont typeface="Arial" panose="020B0604020202020204" pitchFamily="34" charset="0"/>
              <a:buChar char="•"/>
            </a:pPr>
            <a:r>
              <a:rPr lang="en-US" dirty="0"/>
              <a:t>LSB can be specified in arbitrary or in power of 2 form</a:t>
            </a:r>
            <a:br>
              <a:rPr lang="en-US" dirty="0"/>
            </a:br>
            <a:r>
              <a:rPr lang="en-US" dirty="0"/>
              <a:t>For UINT16 (65535), arb of 0.001 will give max value of 65.355 with 0.001 resolution</a:t>
            </a:r>
            <a:br>
              <a:rPr lang="en-US" dirty="0"/>
            </a:br>
            <a:r>
              <a:rPr lang="en-US" dirty="0"/>
              <a:t>For UINT16 (65535), 2^-1 will give max value of 32767.5</a:t>
            </a:r>
            <a:br>
              <a:rPr lang="en-US" dirty="0"/>
            </a:br>
            <a:endParaRPr lang="en-US" dirty="0"/>
          </a:p>
          <a:p>
            <a:pPr>
              <a:buFont typeface="Arial" panose="020B0604020202020204" pitchFamily="34" charset="0"/>
              <a:buChar char="•"/>
            </a:pPr>
            <a:r>
              <a:rPr lang="en-US" dirty="0"/>
              <a:t>In Stateflow, output and the local variable must be scaled. If not scaled, TargetLink will generate a float in the code</a:t>
            </a:r>
          </a:p>
          <a:p>
            <a:endParaRPr lang="en-US" dirty="0"/>
          </a:p>
          <a:p>
            <a:r>
              <a:rPr lang="en-US" dirty="0"/>
              <a:t>									</a:t>
            </a:r>
          </a:p>
          <a:p>
            <a:endParaRPr lang="en-US" dirty="0"/>
          </a:p>
          <a:p>
            <a:endParaRPr lang="en-US" dirty="0"/>
          </a:p>
          <a:p>
            <a:endParaRPr lang="en-US" dirty="0"/>
          </a:p>
          <a:p>
            <a:endParaRPr lang="en-US" dirty="0"/>
          </a:p>
          <a:p>
            <a:r>
              <a:rPr lang="en-US" dirty="0"/>
              <a:t>								</a:t>
            </a:r>
          </a:p>
          <a:p>
            <a:r>
              <a:rPr lang="en-US" dirty="0"/>
              <a:t>						</a:t>
            </a:r>
          </a:p>
        </p:txBody>
      </p:sp>
      <p:pic>
        <p:nvPicPr>
          <p:cNvPr id="13" name="Picture 12"/>
          <p:cNvPicPr>
            <a:picLocks noChangeAspect="1"/>
          </p:cNvPicPr>
          <p:nvPr/>
        </p:nvPicPr>
        <p:blipFill>
          <a:blip r:embed="rId2"/>
          <a:stretch>
            <a:fillRect/>
          </a:stretch>
        </p:blipFill>
        <p:spPr>
          <a:xfrm>
            <a:off x="3702315" y="1008328"/>
            <a:ext cx="2676909" cy="969697"/>
          </a:xfrm>
          <a:prstGeom prst="rect">
            <a:avLst/>
          </a:prstGeom>
        </p:spPr>
      </p:pic>
      <p:cxnSp>
        <p:nvCxnSpPr>
          <p:cNvPr id="7" name="Straight Arrow Connector 6"/>
          <p:cNvCxnSpPr/>
          <p:nvPr/>
        </p:nvCxnSpPr>
        <p:spPr>
          <a:xfrm flipV="1">
            <a:off x="2997200" y="1409700"/>
            <a:ext cx="804333" cy="6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33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Autoscaling tool</a:t>
            </a:r>
          </a:p>
        </p:txBody>
      </p:sp>
      <p:sp>
        <p:nvSpPr>
          <p:cNvPr id="3" name="Content Placeholder 2"/>
          <p:cNvSpPr>
            <a:spLocks noGrp="1"/>
          </p:cNvSpPr>
          <p:nvPr>
            <p:ph idx="1"/>
          </p:nvPr>
        </p:nvSpPr>
        <p:spPr>
          <a:xfrm>
            <a:off x="398463" y="1266825"/>
            <a:ext cx="10725150" cy="4820708"/>
          </a:xfrm>
        </p:spPr>
        <p:txBody>
          <a:bodyPr/>
          <a:lstStyle/>
          <a:p>
            <a:pPr marL="0" indent="0"/>
            <a:endParaRPr lang="en-US" dirty="0"/>
          </a:p>
          <a:p>
            <a:pPr marL="0" indent="0"/>
            <a:endParaRPr lang="en-US"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14</a:t>
            </a:fld>
            <a:endParaRPr lang="en-US" altLang="en-US"/>
          </a:p>
        </p:txBody>
      </p:sp>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40" y="992505"/>
            <a:ext cx="4498975" cy="466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190" y="946468"/>
            <a:ext cx="3535363"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237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Autoscaling tool</a:t>
            </a:r>
          </a:p>
        </p:txBody>
      </p:sp>
      <p:sp>
        <p:nvSpPr>
          <p:cNvPr id="3" name="Content Placeholder 2"/>
          <p:cNvSpPr>
            <a:spLocks noGrp="1"/>
          </p:cNvSpPr>
          <p:nvPr>
            <p:ph idx="1"/>
          </p:nvPr>
        </p:nvSpPr>
        <p:spPr>
          <a:xfrm>
            <a:off x="398463" y="995680"/>
            <a:ext cx="10725150" cy="5091853"/>
          </a:xfrm>
        </p:spPr>
        <p:txBody>
          <a:bodyPr/>
          <a:lstStyle/>
          <a:p>
            <a:r>
              <a:rPr lang="en-US" altLang="en-US" dirty="0"/>
              <a:t>Precondition: Model ready for compilation</a:t>
            </a:r>
          </a:p>
          <a:p>
            <a:r>
              <a:rPr lang="en-US" altLang="en-US" dirty="0"/>
              <a:t>1.Open the Autoscaling Tool and switch to Scaling page.</a:t>
            </a:r>
          </a:p>
          <a:p>
            <a:r>
              <a:rPr lang="en-US" altLang="en-US" dirty="0"/>
              <a:t>2.Select the subsystem to be scaled.</a:t>
            </a:r>
          </a:p>
          <a:p>
            <a:r>
              <a:rPr lang="en-US" altLang="en-US" dirty="0"/>
              <a:t>3.Select "Use simulation ranges".</a:t>
            </a:r>
          </a:p>
          <a:p>
            <a:r>
              <a:rPr lang="en-US" altLang="en-US" dirty="0"/>
              <a:t>4.Specify the scaling options.</a:t>
            </a:r>
          </a:p>
          <a:p>
            <a:r>
              <a:rPr lang="en-US" altLang="en-US" dirty="0"/>
              <a:t>5.Scale Outputs, States, Parameters?</a:t>
            </a:r>
          </a:p>
          <a:p>
            <a:r>
              <a:rPr lang="en-US" altLang="en-US" dirty="0"/>
              <a:t>6.Start </a:t>
            </a:r>
            <a:r>
              <a:rPr lang="en-US" altLang="en-US" dirty="0" err="1"/>
              <a:t>autoscaling</a:t>
            </a:r>
            <a:r>
              <a:rPr lang="en-US" altLang="en-US" dirty="0"/>
              <a:t>.</a:t>
            </a:r>
          </a:p>
          <a:p>
            <a:r>
              <a:rPr lang="en-US" altLang="en-US" dirty="0"/>
              <a:t>7.TL asks whether to use the netlist or not.</a:t>
            </a:r>
          </a:p>
          <a:p>
            <a:r>
              <a:rPr lang="en-US" altLang="en-US" dirty="0"/>
              <a:t>8.With a netlist the scaling of neighbored blocks can be taken into account.</a:t>
            </a:r>
          </a:p>
          <a:p>
            <a:r>
              <a:rPr lang="en-US" altLang="en-US" dirty="0"/>
              <a:t>Disable </a:t>
            </a:r>
            <a:r>
              <a:rPr lang="en-US" altLang="en-US" dirty="0" err="1"/>
              <a:t>autoscaling</a:t>
            </a:r>
            <a:r>
              <a:rPr lang="en-US" altLang="en-US" dirty="0"/>
              <a:t> for successfully scaled  blocks.</a:t>
            </a:r>
          </a:p>
          <a:p>
            <a:pPr marL="0" indent="0"/>
            <a:endParaRPr lang="en-US"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15</a:t>
            </a:fld>
            <a:endParaRPr lang="en-US" altLang="en-US"/>
          </a:p>
        </p:txBody>
      </p:sp>
    </p:spTree>
    <p:extLst>
      <p:ext uri="{BB962C8B-B14F-4D97-AF65-F5344CB8AC3E}">
        <p14:creationId xmlns:p14="http://schemas.microsoft.com/office/powerpoint/2010/main" val="33617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904" y="3629990"/>
            <a:ext cx="9936268" cy="1252534"/>
          </a:xfrm>
        </p:spPr>
        <p:txBody>
          <a:bodyPr/>
          <a:lstStyle/>
          <a:p>
            <a:pPr algn="ctr"/>
            <a:r>
              <a:rPr lang="en-US" dirty="0">
                <a:solidFill>
                  <a:schemeClr val="accent3">
                    <a:lumMod val="75000"/>
                  </a:schemeClr>
                </a:solidFill>
              </a:rPr>
              <a:t>Thank You</a:t>
            </a:r>
          </a:p>
        </p:txBody>
      </p:sp>
      <p:sp>
        <p:nvSpPr>
          <p:cNvPr id="3" name="Footer Placeholder 2"/>
          <p:cNvSpPr>
            <a:spLocks noGrp="1"/>
          </p:cNvSpPr>
          <p:nvPr>
            <p:ph type="ftr" sz="quarter" idx="11"/>
          </p:nvPr>
        </p:nvSpPr>
        <p:spPr/>
        <p:txBody>
          <a:bodyPr/>
          <a:lstStyle/>
          <a:p>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2BE9EA63-1ABB-4FD0-8849-30B4177EB8CB}" type="slidenum">
              <a:rPr lang="en-US" smtClean="0"/>
              <a:t>16</a:t>
            </a:fld>
            <a:endParaRPr lang="en-US"/>
          </a:p>
        </p:txBody>
      </p:sp>
      <p:sp>
        <p:nvSpPr>
          <p:cNvPr id="6" name="Content Placeholder 5"/>
          <p:cNvSpPr>
            <a:spLocks noGrp="1"/>
          </p:cNvSpPr>
          <p:nvPr>
            <p:ph idx="1"/>
          </p:nvPr>
        </p:nvSpPr>
        <p:spPr/>
        <p:txBody>
          <a:bodyPr/>
          <a:lstStyle/>
          <a:p>
            <a:endParaRPr lang="en-US" i="1" dirty="0">
              <a:hlinkClick r:id="rId2"/>
            </a:endParaRPr>
          </a:p>
          <a:p>
            <a:r>
              <a:rPr lang="en-US" dirty="0">
                <a:hlinkClick r:id="rId2"/>
              </a:rPr>
              <a:t>https://www.dspace.com/en/pub/home/medien/videos/productvideos/video-tl-codeproperties.cfm</a:t>
            </a:r>
            <a:endParaRPr lang="en-US" dirty="0"/>
          </a:p>
        </p:txBody>
      </p:sp>
      <p:sp>
        <p:nvSpPr>
          <p:cNvPr id="4" name="TextBox 3"/>
          <p:cNvSpPr txBox="1"/>
          <p:nvPr/>
        </p:nvSpPr>
        <p:spPr>
          <a:xfrm>
            <a:off x="360363" y="1277938"/>
            <a:ext cx="1428596" cy="646331"/>
          </a:xfrm>
          <a:prstGeom prst="rect">
            <a:avLst/>
          </a:prstGeom>
          <a:noFill/>
        </p:spPr>
        <p:txBody>
          <a:bodyPr wrap="none" rtlCol="0">
            <a:spAutoFit/>
          </a:bodyPr>
          <a:lstStyle/>
          <a:p>
            <a:r>
              <a:rPr lang="en-US" dirty="0"/>
              <a:t>Useful links:</a:t>
            </a:r>
          </a:p>
          <a:p>
            <a:endParaRPr lang="en-US" dirty="0"/>
          </a:p>
        </p:txBody>
      </p:sp>
    </p:spTree>
    <p:extLst>
      <p:ext uri="{BB962C8B-B14F-4D97-AF65-F5344CB8AC3E}">
        <p14:creationId xmlns:p14="http://schemas.microsoft.com/office/powerpoint/2010/main" val="169884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2" dirty="0"/>
              <a:t>Agenda</a:t>
            </a:r>
          </a:p>
        </p:txBody>
      </p:sp>
      <p:sp>
        <p:nvSpPr>
          <p:cNvPr id="3" name="Content Placeholder 2"/>
          <p:cNvSpPr>
            <a:spLocks noGrp="1"/>
          </p:cNvSpPr>
          <p:nvPr>
            <p:ph idx="1"/>
          </p:nvPr>
        </p:nvSpPr>
        <p:spPr>
          <a:xfrm>
            <a:off x="395288" y="1415256"/>
            <a:ext cx="10725150" cy="4606925"/>
          </a:xfrm>
        </p:spPr>
        <p:txBody>
          <a:bodyPr/>
          <a:lstStyle/>
          <a:p>
            <a:pPr>
              <a:buFont typeface="Arial" panose="020B0604020202020204" pitchFamily="34" charset="0"/>
              <a:buChar char="•"/>
            </a:pPr>
            <a:r>
              <a:rPr lang="en-US" dirty="0"/>
              <a:t>Introduction to scalings</a:t>
            </a:r>
          </a:p>
          <a:p>
            <a:pPr>
              <a:buFont typeface="Arial" panose="020B0604020202020204" pitchFamily="34" charset="0"/>
              <a:buChar char="•"/>
            </a:pPr>
            <a:r>
              <a:rPr lang="en-US" dirty="0"/>
              <a:t>Entities in scalings</a:t>
            </a:r>
          </a:p>
          <a:p>
            <a:pPr>
              <a:buFont typeface="Arial" panose="020B0604020202020204" pitchFamily="34" charset="0"/>
              <a:buChar char="•"/>
            </a:pPr>
            <a:r>
              <a:rPr lang="en-US" dirty="0"/>
              <a:t>Fixed &amp; Float point notation</a:t>
            </a:r>
          </a:p>
          <a:p>
            <a:pPr>
              <a:buFont typeface="Arial" panose="020B0604020202020204" pitchFamily="34" charset="0"/>
              <a:buChar char="•"/>
            </a:pPr>
            <a:r>
              <a:rPr lang="en-US" dirty="0"/>
              <a:t>TL scaling options</a:t>
            </a:r>
          </a:p>
          <a:p>
            <a:pPr>
              <a:buFont typeface="Arial" panose="020B0604020202020204" pitchFamily="34" charset="0"/>
              <a:buChar char="•"/>
            </a:pPr>
            <a:r>
              <a:rPr lang="en-US" dirty="0"/>
              <a:t>Speed/Accuracy Trade Off</a:t>
            </a:r>
          </a:p>
          <a:p>
            <a:pPr>
              <a:buFont typeface="Arial" panose="020B0604020202020204" pitchFamily="34" charset="0"/>
              <a:buChar char="•"/>
            </a:pPr>
            <a:r>
              <a:rPr lang="en-US" dirty="0"/>
              <a:t>Overflow and underflow</a:t>
            </a:r>
          </a:p>
          <a:p>
            <a:pPr>
              <a:buFont typeface="Arial" panose="020B0604020202020204" pitchFamily="34" charset="0"/>
              <a:buChar char="•"/>
            </a:pPr>
            <a:r>
              <a:rPr lang="en-US" dirty="0"/>
              <a:t>Determine the scalings</a:t>
            </a:r>
          </a:p>
          <a:p>
            <a:pPr>
              <a:buFont typeface="Arial" panose="020B0604020202020204" pitchFamily="34" charset="0"/>
              <a:buChar char="•"/>
            </a:pPr>
            <a:r>
              <a:rPr lang="en-US" dirty="0"/>
              <a:t>Use of Autoscaling tool</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endParaRPr lang="en-US" dirty="0"/>
          </a:p>
          <a:p>
            <a:pPr marL="0" indent="0"/>
            <a:endParaRPr lang="en-US" dirty="0"/>
          </a:p>
        </p:txBody>
      </p:sp>
      <p:sp>
        <p:nvSpPr>
          <p:cNvPr id="4" name="Footer Placeholder 3"/>
          <p:cNvSpPr>
            <a:spLocks noGrp="1"/>
          </p:cNvSpPr>
          <p:nvPr>
            <p:ph type="ftr" sz="quarter" idx="11"/>
          </p:nvPr>
        </p:nvSpPr>
        <p:spPr/>
        <p:txBody>
          <a:bodyPr/>
          <a:lstStyle/>
          <a:p>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2BE9EA63-1ABB-4FD0-8849-30B4177EB8CB}" type="slidenum">
              <a:rPr lang="en-US" smtClean="0"/>
              <a:t>2</a:t>
            </a:fld>
            <a:endParaRPr lang="en-US"/>
          </a:p>
        </p:txBody>
      </p:sp>
    </p:spTree>
    <p:extLst>
      <p:ext uri="{BB962C8B-B14F-4D97-AF65-F5344CB8AC3E}">
        <p14:creationId xmlns:p14="http://schemas.microsoft.com/office/powerpoint/2010/main" val="266512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Scalings</a:t>
            </a:r>
          </a:p>
        </p:txBody>
      </p:sp>
      <p:sp>
        <p:nvSpPr>
          <p:cNvPr id="3" name="Content Placeholder 2"/>
          <p:cNvSpPr>
            <a:spLocks noGrp="1"/>
          </p:cNvSpPr>
          <p:nvPr>
            <p:ph idx="1"/>
          </p:nvPr>
        </p:nvSpPr>
        <p:spPr>
          <a:xfrm>
            <a:off x="398463" y="1266825"/>
            <a:ext cx="10725150" cy="4820708"/>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Scaling is to specify the value range, offset and resolution of a variable</a:t>
            </a:r>
          </a:p>
          <a:p>
            <a:pPr>
              <a:buFont typeface="Arial" panose="020B0604020202020204" pitchFamily="34" charset="0"/>
              <a:buChar char="•"/>
            </a:pPr>
            <a:endParaRPr lang="en-US" dirty="0"/>
          </a:p>
          <a:p>
            <a:pPr>
              <a:buFont typeface="Arial" panose="020B0604020202020204" pitchFamily="34" charset="0"/>
              <a:buChar char="•"/>
            </a:pPr>
            <a:r>
              <a:rPr lang="en-US" dirty="0"/>
              <a:t>To avoid overflow conditions and minimize quantization errors, fixed-point numbers must be scaled</a:t>
            </a:r>
          </a:p>
          <a:p>
            <a:pPr>
              <a:buFont typeface="Arial" panose="020B0604020202020204" pitchFamily="34" charset="0"/>
              <a:buChar char="•"/>
            </a:pPr>
            <a:endParaRPr lang="en-US" dirty="0"/>
          </a:p>
          <a:p>
            <a:pPr>
              <a:buFont typeface="Arial" panose="020B0604020202020204" pitchFamily="34" charset="0"/>
              <a:buChar char="•"/>
            </a:pPr>
            <a:r>
              <a:rPr lang="en-US" dirty="0"/>
              <a:t>Scaling is important for TargetLink model since code generated depends on the scaling which is specified</a:t>
            </a:r>
          </a:p>
          <a:p>
            <a:pPr>
              <a:buFontTx/>
              <a:buChar char="-"/>
            </a:pPr>
            <a:endParaRPr lang="en-US"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3</a:t>
            </a:fld>
            <a:endParaRPr lang="en-US" altLang="en-US"/>
          </a:p>
        </p:txBody>
      </p:sp>
    </p:spTree>
    <p:extLst>
      <p:ext uri="{BB962C8B-B14F-4D97-AF65-F5344CB8AC3E}">
        <p14:creationId xmlns:p14="http://schemas.microsoft.com/office/powerpoint/2010/main" val="271591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in scalings</a:t>
            </a:r>
          </a:p>
        </p:txBody>
      </p:sp>
      <p:sp>
        <p:nvSpPr>
          <p:cNvPr id="3" name="Content Placeholder 2"/>
          <p:cNvSpPr>
            <a:spLocks noGrp="1"/>
          </p:cNvSpPr>
          <p:nvPr>
            <p:ph idx="1"/>
          </p:nvPr>
        </p:nvSpPr>
        <p:spPr>
          <a:xfrm>
            <a:off x="398463" y="1266825"/>
            <a:ext cx="10725150" cy="4820708"/>
          </a:xfrm>
        </p:spPr>
        <p:txBody>
          <a:bodyPr/>
          <a:lstStyle/>
          <a:p>
            <a:pPr>
              <a:buFont typeface="Arial" panose="020B0604020202020204" pitchFamily="34" charset="0"/>
              <a:buChar char="•"/>
            </a:pPr>
            <a:r>
              <a:rPr lang="en-US" dirty="0"/>
              <a:t>Value range :</a:t>
            </a:r>
          </a:p>
          <a:p>
            <a:pPr marL="269875" lvl="4" indent="0">
              <a:buNone/>
            </a:pPr>
            <a:r>
              <a:rPr lang="en-US" dirty="0"/>
              <a:t>  - UINT8 : 0 - 255</a:t>
            </a:r>
          </a:p>
          <a:p>
            <a:pPr marL="269875" lvl="4" indent="0">
              <a:buNone/>
            </a:pPr>
            <a:r>
              <a:rPr lang="en-US" dirty="0"/>
              <a:t>  - UINT16 : 0 - 65535</a:t>
            </a:r>
          </a:p>
          <a:p>
            <a:pPr marL="269875" lvl="4" indent="0">
              <a:buNone/>
            </a:pPr>
            <a:r>
              <a:rPr lang="en-US" dirty="0"/>
              <a:t>  - UINT32 : 0 - 4294967295</a:t>
            </a:r>
          </a:p>
          <a:p>
            <a:pPr marL="342900" lvl="4" indent="-342900">
              <a:lnSpc>
                <a:spcPts val="2600"/>
              </a:lnSpc>
              <a:spcAft>
                <a:spcPts val="1000"/>
              </a:spcAft>
              <a:buFont typeface="Arial" panose="020B0604020202020204" pitchFamily="34" charset="0"/>
              <a:buChar char="•"/>
            </a:pPr>
            <a:r>
              <a:rPr lang="en-US" sz="2000" dirty="0">
                <a:ea typeface="+mn-ea"/>
              </a:rPr>
              <a:t>Offset : </a:t>
            </a:r>
            <a:br>
              <a:rPr lang="en-US" sz="2000" dirty="0">
                <a:ea typeface="+mn-ea"/>
              </a:rPr>
            </a:br>
            <a:r>
              <a:rPr lang="en-US" sz="2000" dirty="0">
                <a:ea typeface="+mn-ea"/>
              </a:rPr>
              <a:t>- </a:t>
            </a:r>
            <a:r>
              <a:rPr lang="en-US" dirty="0"/>
              <a:t>Specifies the value to be displaced either in positive or negative</a:t>
            </a:r>
          </a:p>
          <a:p>
            <a:pPr marL="342900" lvl="4" indent="-342900">
              <a:lnSpc>
                <a:spcPts val="2600"/>
              </a:lnSpc>
              <a:spcAft>
                <a:spcPts val="1000"/>
              </a:spcAft>
              <a:buFont typeface="Arial" panose="020B0604020202020204" pitchFamily="34" charset="0"/>
              <a:buChar char="•"/>
            </a:pPr>
            <a:r>
              <a:rPr lang="en-US" sz="2000" dirty="0">
                <a:ea typeface="+mn-ea"/>
              </a:rPr>
              <a:t>Resolution:</a:t>
            </a:r>
            <a:br>
              <a:rPr lang="en-US" sz="2000" dirty="0">
                <a:ea typeface="+mn-ea"/>
              </a:rPr>
            </a:br>
            <a:r>
              <a:rPr lang="en-US" sz="2000" dirty="0">
                <a:ea typeface="+mn-ea"/>
              </a:rPr>
              <a:t>- </a:t>
            </a:r>
            <a:r>
              <a:rPr lang="en-US" dirty="0"/>
              <a:t>It specifies the accuracy of the value that is calculated</a:t>
            </a:r>
            <a:br>
              <a:rPr lang="en-US" dirty="0"/>
            </a:br>
            <a:r>
              <a:rPr lang="en-US" dirty="0"/>
              <a:t> 			  </a:t>
            </a:r>
            <a:r>
              <a:rPr lang="en-US" b="1" dirty="0"/>
              <a:t>Physical value = (raw value </a:t>
            </a:r>
            <a:r>
              <a:rPr lang="en-US" dirty="0"/>
              <a:t>x</a:t>
            </a:r>
            <a:r>
              <a:rPr lang="en-US" b="1" dirty="0"/>
              <a:t> resolution) </a:t>
            </a:r>
            <a:r>
              <a:rPr lang="en-US" dirty="0"/>
              <a:t>+</a:t>
            </a:r>
            <a:r>
              <a:rPr lang="en-US" b="1" dirty="0"/>
              <a:t> Offset</a:t>
            </a:r>
          </a:p>
          <a:p>
            <a:pPr marL="269875" lvl="4" indent="0">
              <a:buNone/>
            </a:pPr>
            <a:r>
              <a:rPr lang="en-US" dirty="0"/>
              <a:t>Ex 1: a = (255 x 0.1) + (-2)				Ex 2:  b = (65535 x 0.01) + 0</a:t>
            </a:r>
          </a:p>
          <a:p>
            <a:pPr marL="269875" lvl="4" indent="0">
              <a:buNone/>
            </a:pPr>
            <a:r>
              <a:rPr lang="en-US" dirty="0"/>
              <a:t>Now the variable ‘a’ can support values from -2 to 23.5		The variable ‘b’ can support values from 0 to 655.35</a:t>
            </a:r>
          </a:p>
          <a:p>
            <a:pPr marL="269875" lvl="4" indent="0">
              <a:buNone/>
            </a:pPr>
            <a:endParaRPr lang="en-US" dirty="0"/>
          </a:p>
          <a:p>
            <a:pPr>
              <a:buFontTx/>
              <a:buChar char="-"/>
            </a:pPr>
            <a:endParaRPr lang="en-US"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4</a:t>
            </a:fld>
            <a:endParaRPr lang="en-US" altLang="en-US"/>
          </a:p>
        </p:txBody>
      </p:sp>
      <p:cxnSp>
        <p:nvCxnSpPr>
          <p:cNvPr id="7" name="Straight Connector 6"/>
          <p:cNvCxnSpPr/>
          <p:nvPr/>
        </p:nvCxnSpPr>
        <p:spPr>
          <a:xfrm>
            <a:off x="5350933" y="4682067"/>
            <a:ext cx="0" cy="9228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376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point notation</a:t>
            </a:r>
          </a:p>
        </p:txBody>
      </p:sp>
      <p:sp>
        <p:nvSpPr>
          <p:cNvPr id="3" name="Content Placeholder 2"/>
          <p:cNvSpPr>
            <a:spLocks noGrp="1"/>
          </p:cNvSpPr>
          <p:nvPr>
            <p:ph idx="1"/>
          </p:nvPr>
        </p:nvSpPr>
        <p:spPr>
          <a:xfrm>
            <a:off x="398463" y="812800"/>
            <a:ext cx="10725150" cy="5316273"/>
          </a:xfrm>
        </p:spPr>
        <p:txBody>
          <a:bodyPr/>
          <a:lstStyle/>
          <a:p>
            <a:pPr marL="0" indent="0"/>
            <a:r>
              <a:rPr lang="en-US" dirty="0"/>
              <a:t>Fixed point number has a specific number of bits (or digits) reserved for the integer part (the part to the left of the decimal point) and a specific number of bits reserved for the fractional part.</a:t>
            </a:r>
          </a:p>
          <a:p>
            <a:pPr>
              <a:buFont typeface="Arial" panose="020B0604020202020204" pitchFamily="34" charset="0"/>
              <a:buChar char="•"/>
            </a:pPr>
            <a:r>
              <a:rPr lang="en-US" i="1" dirty="0"/>
              <a:t>Fixed point notation without offset: </a:t>
            </a:r>
            <a:br>
              <a:rPr lang="en-US" dirty="0"/>
            </a:br>
            <a:r>
              <a:rPr lang="en-US" dirty="0"/>
              <a:t>A is UInt16 with 0.01 res</a:t>
            </a:r>
            <a:br>
              <a:rPr lang="en-US" dirty="0"/>
            </a:br>
            <a:r>
              <a:rPr lang="en-US" dirty="0"/>
              <a:t>In model, A = 42.05+ 42.08</a:t>
            </a:r>
            <a:br>
              <a:rPr lang="en-US" dirty="0"/>
            </a:br>
            <a:r>
              <a:rPr lang="en-US" dirty="0"/>
              <a:t>In C code,</a:t>
            </a:r>
            <a:br>
              <a:rPr lang="en-US" dirty="0"/>
            </a:br>
            <a:r>
              <a:rPr lang="en-US" dirty="0"/>
              <a:t>when evaluated, it will be as A = (4205+4208)/100                        	         </a:t>
            </a:r>
            <a:r>
              <a:rPr lang="en-US" sz="1600" dirty="0"/>
              <a:t>(Rational : 42.05/0.01</a:t>
            </a:r>
            <a:br>
              <a:rPr lang="en-US" dirty="0"/>
            </a:br>
            <a:r>
              <a:rPr lang="en-US" dirty="0"/>
              <a:t>			         A = 84.13				</a:t>
            </a:r>
            <a:r>
              <a:rPr lang="en-US" sz="1600" dirty="0"/>
              <a:t>                          : 42.08/0.01)</a:t>
            </a:r>
          </a:p>
          <a:p>
            <a:pPr>
              <a:buFont typeface="Arial" panose="020B0604020202020204" pitchFamily="34" charset="0"/>
              <a:buChar char="•"/>
            </a:pPr>
            <a:r>
              <a:rPr lang="en-US" i="1" dirty="0"/>
              <a:t>Fixed point notation with offset:</a:t>
            </a:r>
            <a:br>
              <a:rPr lang="en-US" dirty="0"/>
            </a:br>
            <a:r>
              <a:rPr lang="en-US" dirty="0"/>
              <a:t>A is UInt16 with 0.01 res and -20 as offset</a:t>
            </a:r>
            <a:br>
              <a:rPr lang="en-US" dirty="0"/>
            </a:br>
            <a:r>
              <a:rPr lang="en-US" dirty="0"/>
              <a:t>In model, A = 42.05+ 42.08</a:t>
            </a:r>
            <a:br>
              <a:rPr lang="en-US" dirty="0"/>
            </a:br>
            <a:br>
              <a:rPr lang="en-US" dirty="0"/>
            </a:br>
            <a:r>
              <a:rPr lang="en-US" dirty="0"/>
              <a:t>In C code,</a:t>
            </a:r>
            <a:br>
              <a:rPr lang="en-US" dirty="0"/>
            </a:br>
            <a:r>
              <a:rPr lang="en-US" dirty="0"/>
              <a:t>when evaluated, it will be as </a:t>
            </a:r>
            <a:r>
              <a:rPr lang="en-US" sz="1800" dirty="0"/>
              <a:t>A = (((2205/100)+20)</a:t>
            </a:r>
            <a:r>
              <a:rPr lang="en-US" sz="1800" b="1" dirty="0"/>
              <a:t>+</a:t>
            </a:r>
            <a:r>
              <a:rPr lang="en-US" sz="1800" dirty="0"/>
              <a:t>((2208)/100)+20)             </a:t>
            </a:r>
            <a:r>
              <a:rPr lang="en-US" sz="1600" dirty="0"/>
              <a:t>(Rational : (42.05-20)/0.01</a:t>
            </a:r>
            <a:br>
              <a:rPr lang="en-US" dirty="0"/>
            </a:br>
            <a:r>
              <a:rPr lang="en-US" dirty="0"/>
              <a:t>			         A = 84.13				         	        </a:t>
            </a:r>
            <a:r>
              <a:rPr lang="en-US" sz="1400" dirty="0"/>
              <a:t>: (42.08-20)/0.01)</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5</a:t>
            </a:fld>
            <a:endParaRPr lang="en-US" altLang="en-US"/>
          </a:p>
        </p:txBody>
      </p:sp>
    </p:spTree>
    <p:extLst>
      <p:ext uri="{BB962C8B-B14F-4D97-AF65-F5344CB8AC3E}">
        <p14:creationId xmlns:p14="http://schemas.microsoft.com/office/powerpoint/2010/main" val="237622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notation</a:t>
            </a:r>
          </a:p>
        </p:txBody>
      </p:sp>
      <p:sp>
        <p:nvSpPr>
          <p:cNvPr id="3" name="Content Placeholder 2"/>
          <p:cNvSpPr>
            <a:spLocks noGrp="1"/>
          </p:cNvSpPr>
          <p:nvPr>
            <p:ph idx="1"/>
          </p:nvPr>
        </p:nvSpPr>
        <p:spPr>
          <a:xfrm>
            <a:off x="398463" y="1266825"/>
            <a:ext cx="10725150" cy="4820708"/>
          </a:xfrm>
        </p:spPr>
        <p:txBody>
          <a:bodyPr/>
          <a:lstStyle/>
          <a:p>
            <a:pPr marL="0" indent="0"/>
            <a:r>
              <a:rPr lang="en-US" dirty="0"/>
              <a:t>A floating point number does not reserve a specific number of bits for the integer part or the fractional part</a:t>
            </a:r>
            <a:endParaRPr lang="en-US" sz="1400" dirty="0"/>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6</a:t>
            </a:fld>
            <a:endParaRPr lang="en-US" altLang="en-US"/>
          </a:p>
        </p:txBody>
      </p:sp>
    </p:spTree>
    <p:extLst>
      <p:ext uri="{BB962C8B-B14F-4D97-AF65-F5344CB8AC3E}">
        <p14:creationId xmlns:p14="http://schemas.microsoft.com/office/powerpoint/2010/main" val="176813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 Scaling options</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7</a:t>
            </a:fld>
            <a:endParaRPr lang="en-US" altLang="en-US" dirty="0"/>
          </a:p>
        </p:txBody>
      </p:sp>
      <p:sp>
        <p:nvSpPr>
          <p:cNvPr id="9" name="Content Placeholder 8"/>
          <p:cNvSpPr>
            <a:spLocks noGrp="1"/>
          </p:cNvSpPr>
          <p:nvPr>
            <p:ph idx="1"/>
          </p:nvPr>
        </p:nvSpPr>
        <p:spPr>
          <a:xfrm>
            <a:off x="398463" y="1032933"/>
            <a:ext cx="10725150" cy="4994806"/>
          </a:xfrm>
        </p:spPr>
        <p:txBody>
          <a:bodyPr/>
          <a:lstStyle/>
          <a:p>
            <a:endParaRPr lang="en-US" dirty="0"/>
          </a:p>
          <a:p>
            <a:r>
              <a:rPr lang="en-US" dirty="0"/>
              <a:t>								Inherit from previous block</a:t>
            </a:r>
          </a:p>
          <a:p>
            <a:endParaRPr lang="en-US" dirty="0"/>
          </a:p>
          <a:p>
            <a:endParaRPr lang="en-US" dirty="0"/>
          </a:p>
          <a:p>
            <a:endParaRPr lang="en-US" dirty="0"/>
          </a:p>
          <a:p>
            <a:r>
              <a:rPr lang="en-US" dirty="0"/>
              <a:t>Base type									</a:t>
            </a:r>
          </a:p>
          <a:p>
            <a:endParaRPr lang="en-US" dirty="0"/>
          </a:p>
          <a:p>
            <a:endParaRPr lang="en-US" dirty="0"/>
          </a:p>
          <a:p>
            <a:endParaRPr lang="en-US" dirty="0"/>
          </a:p>
          <a:p>
            <a:endParaRPr lang="en-US" dirty="0"/>
          </a:p>
          <a:p>
            <a:r>
              <a:rPr lang="en-US" dirty="0"/>
              <a:t>			Resolution           Offset					</a:t>
            </a:r>
          </a:p>
          <a:p>
            <a:r>
              <a:rPr lang="en-US" dirty="0"/>
              <a:t>						</a:t>
            </a:r>
          </a:p>
        </p:txBody>
      </p:sp>
      <p:pic>
        <p:nvPicPr>
          <p:cNvPr id="6" name="Picture 5"/>
          <p:cNvPicPr>
            <a:picLocks noChangeAspect="1"/>
          </p:cNvPicPr>
          <p:nvPr/>
        </p:nvPicPr>
        <p:blipFill>
          <a:blip r:embed="rId2"/>
          <a:stretch>
            <a:fillRect/>
          </a:stretch>
        </p:blipFill>
        <p:spPr>
          <a:xfrm>
            <a:off x="1795463" y="1894682"/>
            <a:ext cx="7924800" cy="3505200"/>
          </a:xfrm>
          <a:prstGeom prst="rect">
            <a:avLst/>
          </a:prstGeom>
        </p:spPr>
      </p:pic>
      <p:cxnSp>
        <p:nvCxnSpPr>
          <p:cNvPr id="12" name="Straight Arrow Connector 11"/>
          <p:cNvCxnSpPr/>
          <p:nvPr/>
        </p:nvCxnSpPr>
        <p:spPr>
          <a:xfrm flipV="1">
            <a:off x="1507067" y="3462867"/>
            <a:ext cx="1236133" cy="33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844800" y="4402667"/>
            <a:ext cx="357981" cy="1236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615267" y="4707467"/>
            <a:ext cx="660400" cy="931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984067" y="1803400"/>
            <a:ext cx="50800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8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912805" y="3086094"/>
            <a:ext cx="1993704" cy="358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5339928" y="3096903"/>
            <a:ext cx="1340694" cy="358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2947321" y="3070363"/>
            <a:ext cx="1340694" cy="358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1095534" y="3070362"/>
            <a:ext cx="906308" cy="358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Speed/Accuracy Trade Off</a:t>
            </a:r>
          </a:p>
        </p:txBody>
      </p:sp>
      <p:sp>
        <p:nvSpPr>
          <p:cNvPr id="4" name="Footer Placeholder 3"/>
          <p:cNvSpPr>
            <a:spLocks noGrp="1"/>
          </p:cNvSpPr>
          <p:nvPr>
            <p:ph type="ftr" sz="quarter" idx="11"/>
          </p:nvPr>
        </p:nvSpPr>
        <p:spPr/>
        <p:txBody>
          <a:bodyPr/>
          <a:lstStyle/>
          <a:p>
            <a:pPr>
              <a:defRPr/>
            </a:pPr>
            <a:r>
              <a:rPr lang="en-US"/>
              <a:t>Basics of Scalings| Gopinath M |  RD I/CEE | 18-06-2019</a:t>
            </a:r>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8</a:t>
            </a:fld>
            <a:endParaRPr lang="en-US" altLang="en-US"/>
          </a:p>
        </p:txBody>
      </p:sp>
      <p:sp>
        <p:nvSpPr>
          <p:cNvPr id="6" name="TextBox 5"/>
          <p:cNvSpPr txBox="1"/>
          <p:nvPr/>
        </p:nvSpPr>
        <p:spPr>
          <a:xfrm>
            <a:off x="796114" y="1720603"/>
            <a:ext cx="659155" cy="369332"/>
          </a:xfrm>
          <a:prstGeom prst="rect">
            <a:avLst/>
          </a:prstGeom>
          <a:noFill/>
        </p:spPr>
        <p:txBody>
          <a:bodyPr wrap="none" rtlCol="0">
            <a:spAutoFit/>
          </a:bodyPr>
          <a:lstStyle/>
          <a:p>
            <a:r>
              <a:rPr lang="en-US" dirty="0"/>
              <a:t>High</a:t>
            </a:r>
          </a:p>
        </p:txBody>
      </p:sp>
      <p:sp>
        <p:nvSpPr>
          <p:cNvPr id="7" name="TextBox 6"/>
          <p:cNvSpPr txBox="1"/>
          <p:nvPr/>
        </p:nvSpPr>
        <p:spPr>
          <a:xfrm>
            <a:off x="9381065" y="1720603"/>
            <a:ext cx="607859" cy="369332"/>
          </a:xfrm>
          <a:prstGeom prst="rect">
            <a:avLst/>
          </a:prstGeom>
          <a:noFill/>
        </p:spPr>
        <p:txBody>
          <a:bodyPr wrap="none" rtlCol="0">
            <a:spAutoFit/>
          </a:bodyPr>
          <a:lstStyle/>
          <a:p>
            <a:r>
              <a:rPr lang="en-US" dirty="0"/>
              <a:t>Low</a:t>
            </a:r>
          </a:p>
        </p:txBody>
      </p:sp>
      <p:sp>
        <p:nvSpPr>
          <p:cNvPr id="8" name="TextBox 7"/>
          <p:cNvSpPr txBox="1"/>
          <p:nvPr/>
        </p:nvSpPr>
        <p:spPr>
          <a:xfrm>
            <a:off x="9355418" y="4347327"/>
            <a:ext cx="659155" cy="369332"/>
          </a:xfrm>
          <a:prstGeom prst="rect">
            <a:avLst/>
          </a:prstGeom>
          <a:noFill/>
        </p:spPr>
        <p:txBody>
          <a:bodyPr wrap="none" rtlCol="0">
            <a:spAutoFit/>
          </a:bodyPr>
          <a:lstStyle/>
          <a:p>
            <a:r>
              <a:rPr lang="en-US" dirty="0"/>
              <a:t>High</a:t>
            </a:r>
          </a:p>
        </p:txBody>
      </p:sp>
      <p:sp>
        <p:nvSpPr>
          <p:cNvPr id="9" name="TextBox 8"/>
          <p:cNvSpPr txBox="1"/>
          <p:nvPr/>
        </p:nvSpPr>
        <p:spPr>
          <a:xfrm>
            <a:off x="821763" y="4350280"/>
            <a:ext cx="607859" cy="369332"/>
          </a:xfrm>
          <a:prstGeom prst="rect">
            <a:avLst/>
          </a:prstGeom>
          <a:noFill/>
        </p:spPr>
        <p:txBody>
          <a:bodyPr wrap="none" rtlCol="0">
            <a:spAutoFit/>
          </a:bodyPr>
          <a:lstStyle/>
          <a:p>
            <a:r>
              <a:rPr lang="en-US" dirty="0"/>
              <a:t>Low</a:t>
            </a:r>
          </a:p>
        </p:txBody>
      </p:sp>
      <p:sp>
        <p:nvSpPr>
          <p:cNvPr id="10" name="Left Arrow 9"/>
          <p:cNvSpPr/>
          <p:nvPr/>
        </p:nvSpPr>
        <p:spPr>
          <a:xfrm>
            <a:off x="1993076" y="1646002"/>
            <a:ext cx="1367891" cy="443933"/>
          </a:xfrm>
          <a:prstGeom prst="lef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1337733" y="3086094"/>
            <a:ext cx="421910" cy="369332"/>
          </a:xfrm>
          <a:prstGeom prst="rect">
            <a:avLst/>
          </a:prstGeom>
          <a:noFill/>
        </p:spPr>
        <p:txBody>
          <a:bodyPr wrap="none" rtlCol="0">
            <a:spAutoFit/>
          </a:bodyPr>
          <a:lstStyle/>
          <a:p>
            <a:r>
              <a:rPr lang="en-US" dirty="0"/>
              <a:t>2^</a:t>
            </a:r>
          </a:p>
        </p:txBody>
      </p:sp>
      <p:sp>
        <p:nvSpPr>
          <p:cNvPr id="13" name="TextBox 12"/>
          <p:cNvSpPr txBox="1"/>
          <p:nvPr/>
        </p:nvSpPr>
        <p:spPr>
          <a:xfrm>
            <a:off x="2991826" y="3090359"/>
            <a:ext cx="1296189" cy="369332"/>
          </a:xfrm>
          <a:prstGeom prst="rect">
            <a:avLst/>
          </a:prstGeom>
          <a:noFill/>
        </p:spPr>
        <p:txBody>
          <a:bodyPr wrap="none" rtlCol="0">
            <a:spAutoFit/>
          </a:bodyPr>
          <a:lstStyle/>
          <a:p>
            <a:r>
              <a:rPr lang="en-US" dirty="0"/>
              <a:t>2^ + Offset</a:t>
            </a:r>
          </a:p>
        </p:txBody>
      </p:sp>
      <p:sp>
        <p:nvSpPr>
          <p:cNvPr id="14" name="TextBox 13"/>
          <p:cNvSpPr txBox="1"/>
          <p:nvPr/>
        </p:nvSpPr>
        <p:spPr>
          <a:xfrm>
            <a:off x="5520198" y="3090359"/>
            <a:ext cx="1056700" cy="369332"/>
          </a:xfrm>
          <a:prstGeom prst="rect">
            <a:avLst/>
          </a:prstGeom>
          <a:noFill/>
        </p:spPr>
        <p:txBody>
          <a:bodyPr wrap="none" rtlCol="0">
            <a:spAutoFit/>
          </a:bodyPr>
          <a:lstStyle/>
          <a:p>
            <a:r>
              <a:rPr lang="en-US" dirty="0"/>
              <a:t>Arbitrary</a:t>
            </a:r>
          </a:p>
        </p:txBody>
      </p:sp>
      <p:sp>
        <p:nvSpPr>
          <p:cNvPr id="15" name="TextBox 14"/>
          <p:cNvSpPr txBox="1"/>
          <p:nvPr/>
        </p:nvSpPr>
        <p:spPr>
          <a:xfrm>
            <a:off x="7975531" y="3090359"/>
            <a:ext cx="1930978" cy="369332"/>
          </a:xfrm>
          <a:prstGeom prst="rect">
            <a:avLst/>
          </a:prstGeom>
          <a:noFill/>
        </p:spPr>
        <p:txBody>
          <a:bodyPr wrap="none" rtlCol="0">
            <a:spAutoFit/>
          </a:bodyPr>
          <a:lstStyle/>
          <a:p>
            <a:r>
              <a:rPr lang="en-US" dirty="0"/>
              <a:t>Arbitrary + Offset</a:t>
            </a:r>
          </a:p>
        </p:txBody>
      </p:sp>
      <p:sp>
        <p:nvSpPr>
          <p:cNvPr id="20" name="Rectangle 19"/>
          <p:cNvSpPr/>
          <p:nvPr/>
        </p:nvSpPr>
        <p:spPr>
          <a:xfrm>
            <a:off x="3535207" y="1751000"/>
            <a:ext cx="3636059" cy="229867"/>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7340132" y="1751000"/>
            <a:ext cx="1413933" cy="230135"/>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1955800" y="4409313"/>
            <a:ext cx="1413933" cy="201232"/>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3535208" y="4409314"/>
            <a:ext cx="3636058" cy="201230"/>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Left Arrow 25"/>
          <p:cNvSpPr/>
          <p:nvPr/>
        </p:nvSpPr>
        <p:spPr>
          <a:xfrm rot="10800000">
            <a:off x="7340131" y="4284135"/>
            <a:ext cx="1367891" cy="436759"/>
          </a:xfrm>
          <a:prstGeom prst="lef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4390566" y="1691734"/>
            <a:ext cx="1928733" cy="369332"/>
          </a:xfrm>
          <a:prstGeom prst="rect">
            <a:avLst/>
          </a:prstGeom>
          <a:noFill/>
        </p:spPr>
        <p:txBody>
          <a:bodyPr wrap="none" rtlCol="0">
            <a:spAutoFit/>
          </a:bodyPr>
          <a:lstStyle/>
          <a:p>
            <a:r>
              <a:rPr lang="en-US" dirty="0"/>
              <a:t>Execution Speed</a:t>
            </a:r>
          </a:p>
        </p:txBody>
      </p:sp>
      <p:sp>
        <p:nvSpPr>
          <p:cNvPr id="28" name="TextBox 27"/>
          <p:cNvSpPr txBox="1"/>
          <p:nvPr/>
        </p:nvSpPr>
        <p:spPr>
          <a:xfrm>
            <a:off x="4788111" y="4324575"/>
            <a:ext cx="1133644" cy="369332"/>
          </a:xfrm>
          <a:prstGeom prst="rect">
            <a:avLst/>
          </a:prstGeom>
          <a:noFill/>
        </p:spPr>
        <p:txBody>
          <a:bodyPr wrap="none" rtlCol="0">
            <a:spAutoFit/>
          </a:bodyPr>
          <a:lstStyle/>
          <a:p>
            <a:r>
              <a:rPr lang="en-US" dirty="0"/>
              <a:t>Accuracy</a:t>
            </a:r>
          </a:p>
        </p:txBody>
      </p:sp>
    </p:spTree>
    <p:extLst>
      <p:ext uri="{BB962C8B-B14F-4D97-AF65-F5344CB8AC3E}">
        <p14:creationId xmlns:p14="http://schemas.microsoft.com/office/powerpoint/2010/main" val="79283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Overflows &amp; Underflows</a:t>
            </a:r>
          </a:p>
        </p:txBody>
      </p:sp>
      <p:sp>
        <p:nvSpPr>
          <p:cNvPr id="3" name="Content Placeholder 2"/>
          <p:cNvSpPr>
            <a:spLocks noGrp="1"/>
          </p:cNvSpPr>
          <p:nvPr>
            <p:ph idx="1"/>
          </p:nvPr>
        </p:nvSpPr>
        <p:spPr>
          <a:xfrm>
            <a:off x="398463" y="1266825"/>
            <a:ext cx="10725150" cy="4820708"/>
          </a:xfrm>
        </p:spPr>
        <p:txBody>
          <a:bodyPr/>
          <a:lstStyle/>
          <a:p>
            <a:pPr marL="0" indent="0"/>
            <a:r>
              <a:rPr lang="en-US" dirty="0"/>
              <a:t>When the mathematical operation results in exceeding the supported range, then overflow or underflow occurs.</a:t>
            </a:r>
          </a:p>
          <a:p>
            <a:pPr marL="0" indent="0"/>
            <a:r>
              <a:rPr lang="en-US" dirty="0"/>
              <a:t>Overflow example:</a:t>
            </a:r>
            <a:br>
              <a:rPr lang="en-US" dirty="0"/>
            </a:br>
            <a:r>
              <a:rPr lang="en-US" dirty="0"/>
              <a:t> 	- Variable ‘A’ is scaled with UINT8 with 0 offset. Below will have overflow.</a:t>
            </a:r>
            <a:br>
              <a:rPr lang="en-US" dirty="0"/>
            </a:br>
            <a:r>
              <a:rPr lang="en-US" dirty="0"/>
              <a:t>			Expression : A = 60+200</a:t>
            </a:r>
            <a:br>
              <a:rPr lang="en-US" dirty="0"/>
            </a:br>
            <a:r>
              <a:rPr lang="en-US" dirty="0"/>
              <a:t>		        Value of A will be 4 instead of 260               </a:t>
            </a:r>
            <a:r>
              <a:rPr lang="en-US" sz="1400" dirty="0"/>
              <a:t>(Rational : …255-&gt;0-&gt;1-&gt;2-&gt;3-&gt;</a:t>
            </a:r>
            <a:r>
              <a:rPr lang="en-US" sz="1400" b="1" dirty="0"/>
              <a:t>4</a:t>
            </a:r>
            <a:r>
              <a:rPr lang="en-US" sz="1400" dirty="0"/>
              <a:t>)</a:t>
            </a:r>
          </a:p>
          <a:p>
            <a:pPr marL="0" indent="0"/>
            <a:endParaRPr lang="en-US" dirty="0"/>
          </a:p>
          <a:p>
            <a:pPr marL="0" indent="0"/>
            <a:r>
              <a:rPr lang="en-US" dirty="0"/>
              <a:t>	- Variable ‘B’ is scaled with SINT16 with 0 offset. Below will have overflow.</a:t>
            </a:r>
            <a:br>
              <a:rPr lang="en-US" dirty="0"/>
            </a:br>
            <a:r>
              <a:rPr lang="en-US" dirty="0"/>
              <a:t>			Expression : A = 32767 + 1</a:t>
            </a:r>
            <a:br>
              <a:rPr lang="en-US" dirty="0"/>
            </a:br>
            <a:r>
              <a:rPr lang="en-US" dirty="0"/>
              <a:t>	                  Value of A will be -32768 instead of 32768</a:t>
            </a:r>
          </a:p>
          <a:p>
            <a:pPr marL="0" indent="0"/>
            <a:endParaRPr lang="en-US" dirty="0"/>
          </a:p>
          <a:p>
            <a:pPr marL="0" indent="0"/>
            <a:r>
              <a:rPr lang="en-US" dirty="0"/>
              <a:t>	</a:t>
            </a:r>
          </a:p>
        </p:txBody>
      </p:sp>
      <p:sp>
        <p:nvSpPr>
          <p:cNvPr id="4" name="Footer Placeholder 3"/>
          <p:cNvSpPr>
            <a:spLocks noGrp="1"/>
          </p:cNvSpPr>
          <p:nvPr>
            <p:ph type="ftr" sz="quarter" idx="11"/>
          </p:nvPr>
        </p:nvSpPr>
        <p:spPr/>
        <p:txBody>
          <a:bodyPr/>
          <a:lstStyle/>
          <a:p>
            <a:pPr>
              <a:defRPr/>
            </a:pPr>
            <a:r>
              <a:rPr lang="en-US"/>
              <a:t>Basics of Scalings| Gopinath M |  RD I/CEE | 18-06-2019</a:t>
            </a:r>
            <a:endParaRPr lang="en-US" dirty="0"/>
          </a:p>
        </p:txBody>
      </p:sp>
      <p:sp>
        <p:nvSpPr>
          <p:cNvPr id="5" name="Slide Number Placeholder 4"/>
          <p:cNvSpPr>
            <a:spLocks noGrp="1"/>
          </p:cNvSpPr>
          <p:nvPr>
            <p:ph type="sldNum" sz="quarter" idx="12"/>
          </p:nvPr>
        </p:nvSpPr>
        <p:spPr/>
        <p:txBody>
          <a:bodyPr/>
          <a:lstStyle/>
          <a:p>
            <a:fld id="{DF0BF244-823D-47FE-8E09-231C368EEC4D}" type="slidenum">
              <a:rPr lang="en-US" altLang="en-US" smtClean="0"/>
              <a:pPr/>
              <a:t>9</a:t>
            </a:fld>
            <a:endParaRPr lang="en-US" altLang="en-US"/>
          </a:p>
        </p:txBody>
      </p:sp>
    </p:spTree>
    <p:extLst>
      <p:ext uri="{BB962C8B-B14F-4D97-AF65-F5344CB8AC3E}">
        <p14:creationId xmlns:p14="http://schemas.microsoft.com/office/powerpoint/2010/main" val="2006980312"/>
      </p:ext>
    </p:extLst>
  </p:cSld>
  <p:clrMapOvr>
    <a:masterClrMapping/>
  </p:clrMapOvr>
</p:sld>
</file>

<file path=ppt/theme/theme1.xml><?xml version="1.0" encoding="utf-8"?>
<a:theme xmlns:a="http://schemas.openxmlformats.org/drawingml/2006/main" name="MB_presentation_slides_EN_16_9">
  <a:themeElements>
    <a:clrScheme name="MB 2011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MB 2011">
      <a:majorFont>
        <a:latin typeface="CorpoA"/>
        <a:ea typeface=""/>
        <a:cs typeface="Arial"/>
      </a:majorFont>
      <a:minorFont>
        <a:latin typeface="CorpoS"/>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 2011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raft">
  <a:themeElements>
    <a:clrScheme name="Draf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Draft">
      <a:majorFont>
        <a:latin typeface="CorpoA"/>
        <a:ea typeface=""/>
        <a:cs typeface="Arial"/>
      </a:majorFont>
      <a:minorFont>
        <a:latin typeface="Corpo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raf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fidential">
  <a:themeElements>
    <a:clrScheme name="Confidential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Confidential">
      <a:majorFont>
        <a:latin typeface="CorpoA"/>
        <a:ea typeface=""/>
        <a:cs typeface="Arial"/>
      </a:majorFont>
      <a:minorFont>
        <a:latin typeface="Corpo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fidential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ret">
  <a:themeElements>
    <a:clrScheme name="Secre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Secret">
      <a:majorFont>
        <a:latin typeface="CorpoA"/>
        <a:ea typeface=""/>
        <a:cs typeface="Arial"/>
      </a:majorFont>
      <a:minorFont>
        <a:latin typeface="Corpo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re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raft + Confidential">
  <a:themeElements>
    <a:clrScheme name="Draft + Confidential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Draft + Confidential">
      <a:majorFont>
        <a:latin typeface="CorpoA"/>
        <a:ea typeface=""/>
        <a:cs typeface="Arial"/>
      </a:majorFont>
      <a:minorFont>
        <a:latin typeface="Corpo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raft + Confidential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raft + Secret">
  <a:themeElements>
    <a:clrScheme name="Draft + Secre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fontScheme name="Draft + Secret">
      <a:majorFont>
        <a:latin typeface="CorpoA"/>
        <a:ea typeface=""/>
        <a:cs typeface="Arial"/>
      </a:majorFont>
      <a:minorFont>
        <a:latin typeface="Corpo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raft + Secret 1">
        <a:dk1>
          <a:srgbClr val="000000"/>
        </a:dk1>
        <a:lt1>
          <a:srgbClr val="FFFFFF"/>
        </a:lt1>
        <a:dk2>
          <a:srgbClr val="B6BBC1"/>
        </a:dk2>
        <a:lt2>
          <a:srgbClr val="EAEAEA"/>
        </a:lt2>
        <a:accent1>
          <a:srgbClr val="003366"/>
        </a:accent1>
        <a:accent2>
          <a:srgbClr val="00ADEF"/>
        </a:accent2>
        <a:accent3>
          <a:srgbClr val="FFFFFF"/>
        </a:accent3>
        <a:accent4>
          <a:srgbClr val="000000"/>
        </a:accent4>
        <a:accent5>
          <a:srgbClr val="AAADB8"/>
        </a:accent5>
        <a:accent6>
          <a:srgbClr val="009CD9"/>
        </a:accent6>
        <a:hlink>
          <a:srgbClr val="0082E6"/>
        </a:hlink>
        <a:folHlink>
          <a:srgbClr val="9F000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MB_presentation_slides_EN_16_9</Template>
  <TotalTime>0</TotalTime>
  <Words>1432</Words>
  <Application>Microsoft Office PowerPoint</Application>
  <PresentationFormat>Benutzerdefiniert</PresentationFormat>
  <Paragraphs>160</Paragraphs>
  <Slides>16</Slides>
  <Notes>2</Notes>
  <HiddenSlides>0</HiddenSlides>
  <MMClips>0</MMClips>
  <ScaleCrop>false</ScaleCrop>
  <HeadingPairs>
    <vt:vector size="6" baseType="variant">
      <vt:variant>
        <vt:lpstr>Verwendete Schriftarten</vt:lpstr>
      </vt:variant>
      <vt:variant>
        <vt:i4>8</vt:i4>
      </vt:variant>
      <vt:variant>
        <vt:lpstr>Design</vt:lpstr>
      </vt:variant>
      <vt:variant>
        <vt:i4>6</vt:i4>
      </vt:variant>
      <vt:variant>
        <vt:lpstr>Folientitel</vt:lpstr>
      </vt:variant>
      <vt:variant>
        <vt:i4>16</vt:i4>
      </vt:variant>
    </vt:vector>
  </HeadingPairs>
  <TitlesOfParts>
    <vt:vector size="30" baseType="lpstr">
      <vt:lpstr>Arial</vt:lpstr>
      <vt:lpstr>Berlin Sans FB Demi</vt:lpstr>
      <vt:lpstr>Calibri</vt:lpstr>
      <vt:lpstr>Calibri Light</vt:lpstr>
      <vt:lpstr>Calibri Light (Headings)</vt:lpstr>
      <vt:lpstr>CorpoA</vt:lpstr>
      <vt:lpstr>CorpoADem</vt:lpstr>
      <vt:lpstr>CorpoS</vt:lpstr>
      <vt:lpstr>MB_presentation_slides_EN_16_9</vt:lpstr>
      <vt:lpstr>Draft</vt:lpstr>
      <vt:lpstr>Confidential</vt:lpstr>
      <vt:lpstr>Secret</vt:lpstr>
      <vt:lpstr>Draft + Confidential</vt:lpstr>
      <vt:lpstr>Draft + Secret</vt:lpstr>
      <vt:lpstr>                   Basics of Scaling           Gopinath M,RD I/CEE             MBRDI, Bengaluru             18-Jun-2019    </vt:lpstr>
      <vt:lpstr>Agenda</vt:lpstr>
      <vt:lpstr>Introduction to Scalings</vt:lpstr>
      <vt:lpstr>Entities in scalings</vt:lpstr>
      <vt:lpstr>Fixed point notation</vt:lpstr>
      <vt:lpstr>Floating point notation</vt:lpstr>
      <vt:lpstr>TL Scaling options</vt:lpstr>
      <vt:lpstr>Speed/Accuracy Trade Off</vt:lpstr>
      <vt:lpstr>Overflows &amp; Underflows</vt:lpstr>
      <vt:lpstr>Overflows &amp; Underflows</vt:lpstr>
      <vt:lpstr>Determine scalings</vt:lpstr>
      <vt:lpstr>Determine scalings</vt:lpstr>
      <vt:lpstr>TL Scaling options</vt:lpstr>
      <vt:lpstr>Using Autoscaling tool</vt:lpstr>
      <vt:lpstr>Using Autoscaling tool</vt:lpstr>
      <vt:lpstr>Thank You</vt:lpstr>
    </vt:vector>
  </TitlesOfParts>
  <Company>Corp 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45 pt on two lines</dc:title>
  <dc:creator>George,Shiny,623</dc:creator>
  <cp:lastModifiedBy>Catik, Mustafa Cagri M. (059)</cp:lastModifiedBy>
  <cp:revision>334</cp:revision>
  <dcterms:created xsi:type="dcterms:W3CDTF">2012-03-12T04:26:51Z</dcterms:created>
  <dcterms:modified xsi:type="dcterms:W3CDTF">2023-11-28T20:51:44Z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2023-11-28T20:51:35Z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c9646793-e8f1-4c7c-89bc-ded26048c050</vt:lpwstr>
  </property>
  <property fmtid="{D5CDD505-2E9C-101B-9397-08002B2CF9AE}" pid="8" name="MSIP_Label_924dbb1d-991d-4bbd-aad5-33bac1d8ffaf_ContentBits">
    <vt:lpwstr>0</vt:lpwstr>
  </property>
</Properties>
</file>