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CD35-2EE4-42EC-8F6A-7EAEFDE4E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9346B-E4CA-412C-A89E-DCEC4AB6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6672-5776-464F-8F40-6E8DB5A8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7493-72DD-470F-A4FF-4AA5C50F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FDC3-8B7A-4648-9CB2-311D9485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6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F599-DC7B-42B5-A0A5-6EF84C7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8D13-002E-4DA8-BEEA-F38B59CA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A73-E58E-4BFF-8DB4-D1DF00A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0B36-5B3F-48C3-853A-112B9AD0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540D-1DAD-4382-AFCE-B129F709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8EED2-B702-42E7-B7BA-77A1A1BB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30C09-0883-45A0-AD42-64663CAB6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9608-E680-4B4D-9672-00772F9A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BB58-E8BE-404E-A6F4-7756F4DF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EEC2-8D48-4118-A18D-F766326B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8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AA5C-3A5E-427E-9180-E684D18A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96FA-4598-45D2-BFED-E5879E2E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2B25-5DC5-49DE-A000-6B6E979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D7CB-16FC-4692-8852-2B3AC6C7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C962-E74F-4342-82A2-B8245F51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8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1419-6E4E-4E73-9B98-F16D1907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11CA-2E7B-4557-8C64-DBE12BFA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195F-7E20-44F0-9015-45892854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0517-122A-4BD0-84A2-BDAD9406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CADC-BD99-4FDE-AC50-53E42822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10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027D-D7C9-4BE1-A100-EC71A6D7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1C0C-34E3-4DE0-9D8A-FD760283F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13535-8355-4805-ADB2-9760F8A4D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E32A-38D8-4298-B816-80F9C77F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AEDD0-7BB9-46DF-A8DA-A486133D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F4B8-FE6E-4024-9D62-A01AE11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52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E614-EF62-4E83-B128-946B2C0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61478-20BF-40FE-BFF3-E80C2F45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ABD4E-ACB5-4ECF-9D0D-307C591C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BFFFD-A035-4E79-9BC9-F08FEF81D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C219C-B652-4C28-ADA3-9FF1FAF77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3C7DB-6762-4084-AEFD-25EFCDEF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910C4-8C18-4160-95EB-35DBE821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8BFA0-34B0-40AC-BC58-4572E0EC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4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7A72-627E-47DB-A220-78C22AA8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AF477-AE56-4FE8-8246-904ABA3E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F347F-715D-4AF1-8387-9387A55C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5349A-3F8B-40E3-924C-A49F6DB9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75662-69F7-4697-9D0C-5BC72E80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79375-EC56-4352-AE94-6B38ABB6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6E28-51FC-422B-A766-9D001848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8F3D-6456-49D1-9109-9E2AE738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9EE9-4DBA-45A6-B05F-79E9621D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F2997-897E-4633-BC2D-961FFEE8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45ED-A672-4997-A072-4E37F8CC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C8CC-49D2-4801-8BF7-54A59D41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392A8-6EB0-4F15-B55E-F7B2E7F2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9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56CA-759D-486C-9087-67410BBC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F5C4A-86DE-47B7-A005-FA9EF9A3F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F7599-1F70-4E54-8BA2-FD2C67C69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525BC-44DC-4FF1-8495-F95D2DC3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3B7F8-5B74-4814-BEE3-C255C65A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3A60-62B5-4B7B-9115-BA1F772B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4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8E53D-A5C7-464D-8DE5-CD8E5488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5487-62E0-4F62-86FF-1E70FE36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3BF9-D076-43E5-B2C3-35004B86F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161F-216B-4E44-9651-BD4C044CEFD7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A2DC-2A1C-45CD-BA57-FDACAF6F4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306D-154A-4851-8977-7F17FA3CF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3377-57E0-4D40-9B92-8C7EC13B2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32354-FDCB-4434-B770-C953FD10151B}"/>
              </a:ext>
            </a:extLst>
          </p:cNvPr>
          <p:cNvSpPr/>
          <p:nvPr/>
        </p:nvSpPr>
        <p:spPr>
          <a:xfrm>
            <a:off x="838899" y="838899"/>
            <a:ext cx="2793534" cy="184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Monitoring and Evaluation Logic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37212-7C7A-4408-BFE8-3EE281F11BFF}"/>
              </a:ext>
            </a:extLst>
          </p:cNvPr>
          <p:cNvSpPr/>
          <p:nvPr/>
        </p:nvSpPr>
        <p:spPr>
          <a:xfrm>
            <a:off x="6964960" y="838899"/>
            <a:ext cx="2793534" cy="184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Data Science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872FF-7BA0-4E9A-A613-11532C5784DB}"/>
              </a:ext>
            </a:extLst>
          </p:cNvPr>
          <p:cNvSpPr/>
          <p:nvPr/>
        </p:nvSpPr>
        <p:spPr>
          <a:xfrm>
            <a:off x="1585518" y="1306586"/>
            <a:ext cx="1300294" cy="998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Logframes and Indicators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3D950-FD11-44CE-B854-43EC27AB9B51}"/>
              </a:ext>
            </a:extLst>
          </p:cNvPr>
          <p:cNvSpPr/>
          <p:nvPr/>
        </p:nvSpPr>
        <p:spPr>
          <a:xfrm>
            <a:off x="1585518" y="2929855"/>
            <a:ext cx="1300294" cy="998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Outcomes</a:t>
            </a:r>
          </a:p>
          <a:p>
            <a:pPr algn="ctr"/>
            <a:r>
              <a:rPr lang="tr-TR" sz="1050" dirty="0"/>
              <a:t>Target and baseline of FCS, rCSI etc.</a:t>
            </a:r>
            <a:endParaRPr lang="en-GB" sz="1050" dirty="0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9EE0A8C8-A0D2-4013-9997-198FEBAB1FAE}"/>
              </a:ext>
            </a:extLst>
          </p:cNvPr>
          <p:cNvSpPr/>
          <p:nvPr/>
        </p:nvSpPr>
        <p:spPr>
          <a:xfrm>
            <a:off x="4856351" y="1723938"/>
            <a:ext cx="880844" cy="1635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C005F8-05A9-4496-9950-6FC35C738FBB}"/>
              </a:ext>
            </a:extLst>
          </p:cNvPr>
          <p:cNvSpPr/>
          <p:nvPr/>
        </p:nvSpPr>
        <p:spPr>
          <a:xfrm>
            <a:off x="7711580" y="1306586"/>
            <a:ext cx="1300294" cy="998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Research Design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27DB1F-A3D8-4C1C-8575-21AB60ED5180}"/>
              </a:ext>
            </a:extLst>
          </p:cNvPr>
          <p:cNvSpPr/>
          <p:nvPr/>
        </p:nvSpPr>
        <p:spPr>
          <a:xfrm>
            <a:off x="6964960" y="2929855"/>
            <a:ext cx="1300294" cy="9982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Experimental and Quasi-Experimental Designs</a:t>
            </a:r>
            <a:endParaRPr lang="en-GB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09622B-0512-4D8B-B536-572768C86933}"/>
              </a:ext>
            </a:extLst>
          </p:cNvPr>
          <p:cNvSpPr/>
          <p:nvPr/>
        </p:nvSpPr>
        <p:spPr>
          <a:xfrm>
            <a:off x="8458200" y="2929855"/>
            <a:ext cx="1300294" cy="9982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Observational Designs</a:t>
            </a:r>
            <a:endParaRPr lang="en-GB" sz="1100" dirty="0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4C55E0EA-0CA5-4BDC-A6FA-E476262CE1E8}"/>
              </a:ext>
            </a:extLst>
          </p:cNvPr>
          <p:cNvSpPr/>
          <p:nvPr/>
        </p:nvSpPr>
        <p:spPr>
          <a:xfrm rot="5400000">
            <a:off x="8139418" y="2520543"/>
            <a:ext cx="444617" cy="1349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44B2D-12E7-42DD-8E7A-E9DF86500A59}"/>
              </a:ext>
            </a:extLst>
          </p:cNvPr>
          <p:cNvSpPr/>
          <p:nvPr/>
        </p:nvSpPr>
        <p:spPr>
          <a:xfrm>
            <a:off x="6964960" y="4053979"/>
            <a:ext cx="1300294" cy="998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Qualitative Methods</a:t>
            </a:r>
          </a:p>
          <a:p>
            <a:pPr algn="ctr"/>
            <a:r>
              <a:rPr lang="tr-TR" sz="1100" dirty="0"/>
              <a:t>(for ex; FGDs)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F422D-ECF7-483F-B29D-85BC1ADE910A}"/>
              </a:ext>
            </a:extLst>
          </p:cNvPr>
          <p:cNvSpPr/>
          <p:nvPr/>
        </p:nvSpPr>
        <p:spPr>
          <a:xfrm>
            <a:off x="8458200" y="4053979"/>
            <a:ext cx="1300294" cy="998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Quantitative Methods</a:t>
            </a:r>
          </a:p>
          <a:p>
            <a:pPr algn="ctr"/>
            <a:r>
              <a:rPr lang="tr-TR" sz="1100" dirty="0"/>
              <a:t>(for ex; PDMs)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D8925-254E-43EF-AB36-8C1CA4B7576D}"/>
              </a:ext>
            </a:extLst>
          </p:cNvPr>
          <p:cNvSpPr/>
          <p:nvPr/>
        </p:nvSpPr>
        <p:spPr>
          <a:xfrm>
            <a:off x="1585518" y="4056076"/>
            <a:ext cx="1300294" cy="998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Outputs</a:t>
            </a:r>
          </a:p>
          <a:p>
            <a:pPr algn="ctr"/>
            <a:r>
              <a:rPr lang="tr-TR" sz="1000" dirty="0"/>
              <a:t>How many PDMs / FGDs to be conduct?</a:t>
            </a:r>
            <a:endParaRPr lang="en-GB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948D88-B3C0-4F45-ADD3-249EBD772FEB}"/>
              </a:ext>
            </a:extLst>
          </p:cNvPr>
          <p:cNvSpPr/>
          <p:nvPr/>
        </p:nvSpPr>
        <p:spPr>
          <a:xfrm>
            <a:off x="7711579" y="5171811"/>
            <a:ext cx="1300294" cy="998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Hybrid Methods</a:t>
            </a:r>
            <a:endParaRPr lang="en-GB" sz="1100" dirty="0"/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51D555E2-C4E0-4BEA-9562-9AC4C54477AD}"/>
              </a:ext>
            </a:extLst>
          </p:cNvPr>
          <p:cNvSpPr/>
          <p:nvPr/>
        </p:nvSpPr>
        <p:spPr>
          <a:xfrm rot="5400000">
            <a:off x="2013356" y="2520543"/>
            <a:ext cx="444617" cy="1349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F314A-5691-4408-BE98-8D451E5DD756}"/>
              </a:ext>
            </a:extLst>
          </p:cNvPr>
          <p:cNvSpPr/>
          <p:nvPr/>
        </p:nvSpPr>
        <p:spPr>
          <a:xfrm>
            <a:off x="1585517" y="5171811"/>
            <a:ext cx="1300294" cy="998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u="sng" dirty="0"/>
              <a:t>Evaluation</a:t>
            </a:r>
            <a:endParaRPr lang="en-GB" sz="1100" b="1" u="sng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7D7C471-862E-4B28-A820-6ED21436CB35}"/>
              </a:ext>
            </a:extLst>
          </p:cNvPr>
          <p:cNvSpPr/>
          <p:nvPr/>
        </p:nvSpPr>
        <p:spPr>
          <a:xfrm>
            <a:off x="6468611" y="3928145"/>
            <a:ext cx="323675" cy="23048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02D3F-CC30-49E4-A873-8CE75DE71B47}"/>
              </a:ext>
            </a:extLst>
          </p:cNvPr>
          <p:cNvSpPr txBox="1"/>
          <p:nvPr/>
        </p:nvSpPr>
        <p:spPr>
          <a:xfrm>
            <a:off x="4211273" y="4521354"/>
            <a:ext cx="2171001" cy="10618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sz="900" dirty="0"/>
              <a:t>Descriptive and inferential statistics analysis outputs will feed programme. Donor reporting and evaluation notes are different. Donor reporting includes raw indicator numbers. Evaluation involves in-depth analysis and understanding of ‘what could have done better?’</a:t>
            </a:r>
            <a:endParaRPr lang="en-GB" sz="9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104AEA-ED37-4513-B4AC-5A78A713AE3B}"/>
              </a:ext>
            </a:extLst>
          </p:cNvPr>
          <p:cNvCxnSpPr>
            <a:stCxn id="22" idx="1"/>
            <a:endCxn id="19" idx="3"/>
          </p:cNvCxnSpPr>
          <p:nvPr/>
        </p:nvCxnSpPr>
        <p:spPr>
          <a:xfrm flipH="1">
            <a:off x="2885811" y="5052269"/>
            <a:ext cx="1325462" cy="61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16A9B6-75E0-48F2-A56A-17150ED278C1}"/>
              </a:ext>
            </a:extLst>
          </p:cNvPr>
          <p:cNvSpPr txBox="1"/>
          <p:nvPr/>
        </p:nvSpPr>
        <p:spPr>
          <a:xfrm>
            <a:off x="3754246" y="1977706"/>
            <a:ext cx="3088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000" dirty="0"/>
              <a:t>Constructing a research design will directly effects from programme logframe and indicators, and it has an intersecting mindset with programme M&amp;E plan.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6028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TRC</dc:creator>
  <cp:lastModifiedBy>TRC</cp:lastModifiedBy>
  <cp:revision>3</cp:revision>
  <dcterms:created xsi:type="dcterms:W3CDTF">2022-12-06T12:08:03Z</dcterms:created>
  <dcterms:modified xsi:type="dcterms:W3CDTF">2022-12-06T12:17:45Z</dcterms:modified>
</cp:coreProperties>
</file>