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cbc05e3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cbc05e3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cbc05e32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cbc05e32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cbc05e3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cbc05e3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cbc05e3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cbc05e3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3rd YouTube-8M Video Understanding Challenge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Yoruk Cagri          Z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eyu Song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</a:t>
            </a:r>
            <a:r>
              <a:rPr lang="en"/>
              <a:t>Expectations</a:t>
            </a:r>
            <a:r>
              <a:rPr lang="en"/>
              <a:t>    / 	Reality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347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Figure out SCC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 machine learning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a model that has accuracy over %70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 local video files and get the segments</a:t>
            </a:r>
            <a:endParaRPr sz="1600"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171675"/>
            <a:ext cx="39999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Have enough knowledge of SCC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Downloaded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Tested ML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Trained a model that has accuracy of %71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Mission Failed. We’ll get them next time :)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Goals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75"/>
            <a:ext cx="8086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Extract features from videos and convert them to TFRecord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Test local videos and get the segment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Build a local application that returns the segments.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1503525"/>
            <a:ext cx="6829500" cy="31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- Anyone uses social media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Who - Doesn't want to spend a lot of time searching moments in the video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- 5-SEC is a convenience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That finds the important part of the videos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#Unlike - GOOGLE Our Product - has more functions to edit the videos.</a:t>
            </a:r>
            <a:endParaRPr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1254575" y="257575"/>
            <a:ext cx="587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 Mission</a:t>
            </a:r>
            <a:endParaRPr sz="5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94300" y="16059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Define Customers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use social media.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are interested in videography.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don't know how to edit videos.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Editing Companies that wants to use our feature.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80670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As a User, I want the highlights of my videos so that I can save time.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As a User, I want a user-friendly interface so that I can interact easily.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As a User, I want to edit my videos so that I don't have to use any other software.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As a User, I want to share my videos.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#As a User, I want my videos to be categorized so that I can find them easier.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600"/>
              <a:t>#As a User, I want recommendation of filters for my videos based on choice of other users.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2835750"/>
            <a:ext cx="91440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A Web-application that gives the highlights of a video.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808150"/>
            <a:ext cx="9144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Define MVP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25" y="752750"/>
            <a:ext cx="91440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System Design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1023400"/>
            <a:ext cx="65817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Youtube 8M</a:t>
            </a:r>
            <a:r>
              <a:rPr lang="en"/>
              <a:t> </a:t>
            </a:r>
            <a:r>
              <a:rPr lang="en" sz="3000"/>
              <a:t>Dataset</a:t>
            </a:r>
            <a:endParaRPr sz="30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39849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Frame-Level Data(Train):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1.5 TB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Video Has: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Id: Unique id for the video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Labels: List of labels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frame has rgb feature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frame has audio feature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814200" y="1171600"/>
            <a:ext cx="40182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Segment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-Level Data(Validate/Test):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addition to id, labels and frame level features they come with: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Segment_start_time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Segment_end_time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Segment_labels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Segment_scores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550" y="3604650"/>
            <a:ext cx="8520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Both files are in TFRecords format which is a simple format for storing a sequence of binary records.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selection and Our Goal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48075"/>
            <a:ext cx="3600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Overall, frame level models;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Frame Level Logistic regression,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DBOF(Deep Bag of Frames),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LSTM(Long Short-Term Memory)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performance are better than video level model MoE(Mixture of Experts).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Our goal is to achieve 0.7 accuracy on kaggle’s test data 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1361"/>
          <a:stretch/>
        </p:blipFill>
        <p:spPr>
          <a:xfrm>
            <a:off x="4041475" y="1103850"/>
            <a:ext cx="4926599" cy="3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75"/>
            <a:ext cx="670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Small-Frame / 0.02 accuracy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12-Hour DBOF / Index Error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12-Hour Frame / Index Error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48-Frame level Logistic Regression Model / 0.66 accuracy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48-DBOF Model / 0.71 accuracy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94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Trained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